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11" r:id="rId4"/>
  </p:sldMasterIdLst>
  <p:notesMasterIdLst>
    <p:notesMasterId r:id="rId36"/>
  </p:notesMasterIdLst>
  <p:handoutMasterIdLst>
    <p:handoutMasterId r:id="rId37"/>
  </p:handoutMasterIdLst>
  <p:sldIdLst>
    <p:sldId id="1094" r:id="rId5"/>
    <p:sldId id="10113" r:id="rId6"/>
    <p:sldId id="2142532433" r:id="rId7"/>
    <p:sldId id="12777" r:id="rId8"/>
    <p:sldId id="2142532563" r:id="rId9"/>
    <p:sldId id="2142532456" r:id="rId10"/>
    <p:sldId id="2142532554" r:id="rId11"/>
    <p:sldId id="2142532558" r:id="rId12"/>
    <p:sldId id="2142532560" r:id="rId13"/>
    <p:sldId id="2142532553" r:id="rId14"/>
    <p:sldId id="2142532550" r:id="rId15"/>
    <p:sldId id="2142532428" r:id="rId16"/>
    <p:sldId id="2142532556" r:id="rId17"/>
    <p:sldId id="2142532561" r:id="rId18"/>
    <p:sldId id="2142532575" r:id="rId19"/>
    <p:sldId id="2142532566" r:id="rId20"/>
    <p:sldId id="2142532447" r:id="rId21"/>
    <p:sldId id="2142532564" r:id="rId22"/>
    <p:sldId id="2142532565" r:id="rId23"/>
    <p:sldId id="2142532571" r:id="rId24"/>
    <p:sldId id="2142532572" r:id="rId25"/>
    <p:sldId id="2142532573" r:id="rId26"/>
    <p:sldId id="2142532574" r:id="rId27"/>
    <p:sldId id="2142532576" r:id="rId28"/>
    <p:sldId id="2142532568" r:id="rId29"/>
    <p:sldId id="2142532577" r:id="rId30"/>
    <p:sldId id="2142532569" r:id="rId31"/>
    <p:sldId id="2142532549" r:id="rId32"/>
    <p:sldId id="2142532431" r:id="rId33"/>
    <p:sldId id="2142532526" r:id="rId34"/>
    <p:sldId id="2142532545" r:id="rId35"/>
  </p:sldIdLst>
  <p:sldSz cx="12192000" cy="6858000"/>
  <p:notesSz cx="7077075" cy="9363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952"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ohn Pompe" initials="JP" lastIdx="2" clrIdx="0">
    <p:extLst>
      <p:ext uri="{19B8F6BF-5375-455C-9EA6-DF929625EA0E}">
        <p15:presenceInfo xmlns:p15="http://schemas.microsoft.com/office/powerpoint/2012/main" userId="S::Pompe_John_C@cat.com::53dc5538-8488-47d1-869c-84035762569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EFBD"/>
    <a:srgbClr val="0000FF"/>
    <a:srgbClr val="800000"/>
    <a:srgbClr val="FFFFFF"/>
    <a:srgbClr val="FF8181"/>
    <a:srgbClr val="FFABAB"/>
    <a:srgbClr val="D9FFFF"/>
    <a:srgbClr val="008080"/>
    <a:srgbClr val="97BAFF"/>
    <a:srgbClr val="0033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DEDFA66-4659-4BE7-9F55-67EBA65C0B10}" v="1" dt="2022-10-03T16:39:57.07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988" autoAdjust="0"/>
    <p:restoredTop sz="93228" autoAdjust="0"/>
  </p:normalViewPr>
  <p:slideViewPr>
    <p:cSldViewPr snapToGrid="0" showGuides="1">
      <p:cViewPr varScale="1">
        <p:scale>
          <a:sx n="55" d="100"/>
          <a:sy n="55" d="100"/>
        </p:scale>
        <p:origin x="1104" y="40"/>
      </p:cViewPr>
      <p:guideLst>
        <p:guide orient="horz" pos="2952"/>
        <p:guide pos="3840"/>
      </p:guideLst>
    </p:cSldViewPr>
  </p:slideViewPr>
  <p:outlineViewPr>
    <p:cViewPr>
      <p:scale>
        <a:sx n="33" d="100"/>
        <a:sy n="33" d="100"/>
      </p:scale>
      <p:origin x="0" y="0"/>
    </p:cViewPr>
  </p:outlineViewPr>
  <p:notesTextViewPr>
    <p:cViewPr>
      <p:scale>
        <a:sx n="1" d="1"/>
        <a:sy n="1" d="1"/>
      </p:scale>
      <p:origin x="0" y="-92"/>
    </p:cViewPr>
  </p:notesTextViewPr>
  <p:sorterViewPr>
    <p:cViewPr varScale="1">
      <p:scale>
        <a:sx n="1" d="1"/>
        <a:sy n="1" d="1"/>
      </p:scale>
      <p:origin x="0" y="0"/>
    </p:cViewPr>
  </p:sorterViewPr>
  <p:notesViewPr>
    <p:cSldViewPr snapToGrid="0">
      <p:cViewPr varScale="1">
        <p:scale>
          <a:sx n="44" d="100"/>
          <a:sy n="44" d="100"/>
        </p:scale>
        <p:origin x="2844" y="4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handoutMaster" Target="handoutMasters/handoutMaster1.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5/10/relationships/revisionInfo" Target="revisionInfo.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9283863390712255E-2"/>
          <c:y val="0.29256260573011367"/>
          <c:w val="0.90508432718518517"/>
          <c:h val="0.55343106688813981"/>
        </c:manualLayout>
      </c:layout>
      <c:barChart>
        <c:barDir val="col"/>
        <c:grouping val="clustered"/>
        <c:varyColors val="0"/>
        <c:ser>
          <c:idx val="0"/>
          <c:order val="0"/>
          <c:tx>
            <c:strRef>
              <c:f>Sheet1!$B$1</c:f>
              <c:strCache>
                <c:ptCount val="1"/>
                <c:pt idx="0">
                  <c:v>2019</c:v>
                </c:pt>
              </c:strCache>
            </c:strRef>
          </c:tx>
          <c:spPr>
            <a:solidFill>
              <a:srgbClr val="0070C0"/>
            </a:solidFill>
            <a:ln>
              <a:noFill/>
            </a:ln>
            <a:effectLst/>
          </c:spPr>
          <c:invertIfNegative val="0"/>
          <c:dLbls>
            <c:dLbl>
              <c:idx val="0"/>
              <c:tx>
                <c:rich>
                  <a:bodyPr/>
                  <a:lstStyle/>
                  <a:p>
                    <a:r>
                      <a:rPr lang="en-US" dirty="0"/>
                      <a:t>8.1%</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1999-4A57-A657-57873835BD4E}"/>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Arial Narrow" panose="020B060602020203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Positive screen for Anxiety and Depression</c:v>
                </c:pt>
              </c:strCache>
            </c:strRef>
          </c:cat>
          <c:val>
            <c:numRef>
              <c:f>Sheet1!$B$2</c:f>
              <c:numCache>
                <c:formatCode>General</c:formatCode>
                <c:ptCount val="1"/>
                <c:pt idx="0">
                  <c:v>8.1</c:v>
                </c:pt>
              </c:numCache>
            </c:numRef>
          </c:val>
          <c:extLst>
            <c:ext xmlns:c16="http://schemas.microsoft.com/office/drawing/2014/chart" uri="{C3380CC4-5D6E-409C-BE32-E72D297353CC}">
              <c16:uniqueId val="{00000001-1999-4A57-A657-57873835BD4E}"/>
            </c:ext>
          </c:extLst>
        </c:ser>
        <c:ser>
          <c:idx val="1"/>
          <c:order val="1"/>
          <c:tx>
            <c:strRef>
              <c:f>Sheet1!$C$1</c:f>
              <c:strCache>
                <c:ptCount val="1"/>
                <c:pt idx="0">
                  <c:v>April '20</c:v>
                </c:pt>
              </c:strCache>
            </c:strRef>
          </c:tx>
          <c:spPr>
            <a:solidFill>
              <a:srgbClr val="FFC000"/>
            </a:solidFill>
            <a:ln>
              <a:noFill/>
            </a:ln>
            <a:effectLst/>
          </c:spPr>
          <c:invertIfNegative val="0"/>
          <c:dLbls>
            <c:dLbl>
              <c:idx val="0"/>
              <c:tx>
                <c:rich>
                  <a:bodyPr/>
                  <a:lstStyle/>
                  <a:p>
                    <a:r>
                      <a:rPr lang="en-US" dirty="0"/>
                      <a:t>30.8%</a:t>
                    </a:r>
                  </a:p>
                </c:rich>
              </c:tx>
              <c:showLegendKey val="0"/>
              <c:showVal val="1"/>
              <c:showCatName val="0"/>
              <c:showSerName val="1"/>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1999-4A57-A657-57873835BD4E}"/>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Arial Narrow" panose="020B0606020202030204" pitchFamily="34" charset="0"/>
                    <a:ea typeface="+mn-ea"/>
                    <a:cs typeface="+mn-cs"/>
                  </a:defRPr>
                </a:pPr>
                <a:endParaRPr lang="en-US"/>
              </a:p>
            </c:txPr>
            <c:showLegendKey val="0"/>
            <c:showVal val="1"/>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Positive screen for Anxiety and Depression</c:v>
                </c:pt>
              </c:strCache>
            </c:strRef>
          </c:cat>
          <c:val>
            <c:numRef>
              <c:f>Sheet1!$C$2</c:f>
              <c:numCache>
                <c:formatCode>General</c:formatCode>
                <c:ptCount val="1"/>
                <c:pt idx="0">
                  <c:v>30.8</c:v>
                </c:pt>
              </c:numCache>
            </c:numRef>
          </c:val>
          <c:extLst>
            <c:ext xmlns:c16="http://schemas.microsoft.com/office/drawing/2014/chart" uri="{C3380CC4-5D6E-409C-BE32-E72D297353CC}">
              <c16:uniqueId val="{00000003-1999-4A57-A657-57873835BD4E}"/>
            </c:ext>
          </c:extLst>
        </c:ser>
        <c:ser>
          <c:idx val="2"/>
          <c:order val="2"/>
          <c:tx>
            <c:strRef>
              <c:f>Sheet1!$D$1</c:f>
              <c:strCache>
                <c:ptCount val="1"/>
                <c:pt idx="0">
                  <c:v>Oct '20</c:v>
                </c:pt>
              </c:strCache>
            </c:strRef>
          </c:tx>
          <c:spPr>
            <a:solidFill>
              <a:srgbClr val="FFC000"/>
            </a:solidFill>
            <a:ln>
              <a:noFill/>
            </a:ln>
            <a:effectLst/>
          </c:spPr>
          <c:invertIfNegative val="0"/>
          <c:dLbls>
            <c:dLbl>
              <c:idx val="0"/>
              <c:tx>
                <c:rich>
                  <a:bodyPr/>
                  <a:lstStyle/>
                  <a:p>
                    <a:r>
                      <a:rPr lang="en-US" dirty="0"/>
                      <a:t>36.3%</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1999-4A57-A657-57873835BD4E}"/>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Arial Narrow" panose="020B060602020203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Positive screen for Anxiety and Depression</c:v>
                </c:pt>
              </c:strCache>
            </c:strRef>
          </c:cat>
          <c:val>
            <c:numRef>
              <c:f>Sheet1!$D$2</c:f>
              <c:numCache>
                <c:formatCode>General</c:formatCode>
                <c:ptCount val="1"/>
                <c:pt idx="0">
                  <c:v>36.299999999999997</c:v>
                </c:pt>
              </c:numCache>
            </c:numRef>
          </c:val>
          <c:extLst>
            <c:ext xmlns:c16="http://schemas.microsoft.com/office/drawing/2014/chart" uri="{C3380CC4-5D6E-409C-BE32-E72D297353CC}">
              <c16:uniqueId val="{00000005-1999-4A57-A657-57873835BD4E}"/>
            </c:ext>
          </c:extLst>
        </c:ser>
        <c:ser>
          <c:idx val="3"/>
          <c:order val="3"/>
          <c:tx>
            <c:strRef>
              <c:f>Sheet1!$E$1</c:f>
              <c:strCache>
                <c:ptCount val="1"/>
                <c:pt idx="0">
                  <c:v>Jan '21</c:v>
                </c:pt>
              </c:strCache>
            </c:strRef>
          </c:tx>
          <c:spPr>
            <a:solidFill>
              <a:schemeClr val="accent4"/>
            </a:solidFill>
            <a:ln>
              <a:noFill/>
            </a:ln>
            <a:effectLst/>
          </c:spPr>
          <c:invertIfNegative val="0"/>
          <c:dLbls>
            <c:dLbl>
              <c:idx val="0"/>
              <c:tx>
                <c:rich>
                  <a:bodyPr/>
                  <a:lstStyle/>
                  <a:p>
                    <a:r>
                      <a:rPr lang="en-US" dirty="0"/>
                      <a:t>35.8%</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6-1999-4A57-A657-57873835BD4E}"/>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Arial Narrow" panose="020B060602020203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Positive screen for Anxiety and Depression</c:v>
                </c:pt>
              </c:strCache>
            </c:strRef>
          </c:cat>
          <c:val>
            <c:numRef>
              <c:f>Sheet1!$E$2</c:f>
              <c:numCache>
                <c:formatCode>General</c:formatCode>
                <c:ptCount val="1"/>
                <c:pt idx="0">
                  <c:v>35.799999999999997</c:v>
                </c:pt>
              </c:numCache>
            </c:numRef>
          </c:val>
          <c:extLst>
            <c:ext xmlns:c16="http://schemas.microsoft.com/office/drawing/2014/chart" uri="{C3380CC4-5D6E-409C-BE32-E72D297353CC}">
              <c16:uniqueId val="{00000007-1999-4A57-A657-57873835BD4E}"/>
            </c:ext>
          </c:extLst>
        </c:ser>
        <c:ser>
          <c:idx val="4"/>
          <c:order val="4"/>
          <c:tx>
            <c:strRef>
              <c:f>Sheet1!$F$1</c:f>
              <c:strCache>
                <c:ptCount val="1"/>
                <c:pt idx="0">
                  <c:v>July '21</c:v>
                </c:pt>
              </c:strCache>
            </c:strRef>
          </c:tx>
          <c:spPr>
            <a:solidFill>
              <a:srgbClr val="FFC000"/>
            </a:solidFill>
            <a:ln>
              <a:noFill/>
            </a:ln>
            <a:effectLst/>
          </c:spPr>
          <c:invertIfNegative val="0"/>
          <c:dLbls>
            <c:dLbl>
              <c:idx val="0"/>
              <c:tx>
                <c:rich>
                  <a:bodyPr/>
                  <a:lstStyle/>
                  <a:p>
                    <a:r>
                      <a:rPr lang="en-US" dirty="0"/>
                      <a:t>27.0%</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8-1999-4A57-A657-57873835BD4E}"/>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Arial Narrow" panose="020B060602020203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Positive screen for Anxiety and Depression</c:v>
                </c:pt>
              </c:strCache>
            </c:strRef>
          </c:cat>
          <c:val>
            <c:numRef>
              <c:f>Sheet1!$F$2</c:f>
              <c:numCache>
                <c:formatCode>General</c:formatCode>
                <c:ptCount val="1"/>
                <c:pt idx="0">
                  <c:v>27</c:v>
                </c:pt>
              </c:numCache>
            </c:numRef>
          </c:val>
          <c:extLst>
            <c:ext xmlns:c16="http://schemas.microsoft.com/office/drawing/2014/chart" uri="{C3380CC4-5D6E-409C-BE32-E72D297353CC}">
              <c16:uniqueId val="{00000009-1999-4A57-A657-57873835BD4E}"/>
            </c:ext>
          </c:extLst>
        </c:ser>
        <c:ser>
          <c:idx val="5"/>
          <c:order val="5"/>
          <c:tx>
            <c:strRef>
              <c:f>Sheet1!$G$1</c:f>
              <c:strCache>
                <c:ptCount val="1"/>
                <c:pt idx="0">
                  <c:v>Jan '22</c:v>
                </c:pt>
              </c:strCache>
            </c:strRef>
          </c:tx>
          <c:spPr>
            <a:solidFill>
              <a:srgbClr val="FFC000"/>
            </a:solidFill>
            <a:ln>
              <a:noFill/>
            </a:ln>
            <a:effectLst/>
          </c:spPr>
          <c:invertIfNegative val="0"/>
          <c:dLbls>
            <c:dLbl>
              <c:idx val="0"/>
              <c:tx>
                <c:rich>
                  <a:bodyPr/>
                  <a:lstStyle/>
                  <a:p>
                    <a:r>
                      <a:rPr lang="en-US" dirty="0"/>
                      <a:t>27.9%%</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A-1999-4A57-A657-57873835BD4E}"/>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Arial Narrow" panose="020B060602020203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Positive screen for Anxiety and Depression</c:v>
                </c:pt>
              </c:strCache>
            </c:strRef>
          </c:cat>
          <c:val>
            <c:numRef>
              <c:f>Sheet1!$G$2</c:f>
              <c:numCache>
                <c:formatCode>General</c:formatCode>
                <c:ptCount val="1"/>
                <c:pt idx="0">
                  <c:v>27.9</c:v>
                </c:pt>
              </c:numCache>
            </c:numRef>
          </c:val>
          <c:extLst>
            <c:ext xmlns:c16="http://schemas.microsoft.com/office/drawing/2014/chart" uri="{C3380CC4-5D6E-409C-BE32-E72D297353CC}">
              <c16:uniqueId val="{0000000B-1999-4A57-A657-57873835BD4E}"/>
            </c:ext>
          </c:extLst>
        </c:ser>
        <c:ser>
          <c:idx val="6"/>
          <c:order val="6"/>
          <c:tx>
            <c:strRef>
              <c:f>Sheet1!$H$1</c:f>
              <c:strCache>
                <c:ptCount val="1"/>
                <c:pt idx="0">
                  <c:v>July '22</c:v>
                </c:pt>
              </c:strCache>
            </c:strRef>
          </c:tx>
          <c:spPr>
            <a:solidFill>
              <a:srgbClr val="FFC000"/>
            </a:solidFill>
            <a:ln>
              <a:noFill/>
            </a:ln>
            <a:effectLst/>
          </c:spPr>
          <c:invertIfNegative val="0"/>
          <c:dLbls>
            <c:dLbl>
              <c:idx val="0"/>
              <c:tx>
                <c:rich>
                  <a:bodyPr/>
                  <a:lstStyle/>
                  <a:p>
                    <a:r>
                      <a:rPr lang="en-US" dirty="0"/>
                      <a:t>28.8%</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C-1999-4A57-A657-57873835BD4E}"/>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Arial Narrow" panose="020B060602020203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Positive screen for Anxiety and Depression</c:v>
                </c:pt>
              </c:strCache>
            </c:strRef>
          </c:cat>
          <c:val>
            <c:numRef>
              <c:f>Sheet1!$H$2</c:f>
              <c:numCache>
                <c:formatCode>General</c:formatCode>
                <c:ptCount val="1"/>
                <c:pt idx="0">
                  <c:v>28.8</c:v>
                </c:pt>
              </c:numCache>
            </c:numRef>
          </c:val>
          <c:extLst>
            <c:ext xmlns:c16="http://schemas.microsoft.com/office/drawing/2014/chart" uri="{C3380CC4-5D6E-409C-BE32-E72D297353CC}">
              <c16:uniqueId val="{0000000D-1999-4A57-A657-57873835BD4E}"/>
            </c:ext>
          </c:extLst>
        </c:ser>
        <c:dLbls>
          <c:showLegendKey val="0"/>
          <c:showVal val="0"/>
          <c:showCatName val="0"/>
          <c:showSerName val="0"/>
          <c:showPercent val="0"/>
          <c:showBubbleSize val="0"/>
        </c:dLbls>
        <c:gapWidth val="219"/>
        <c:overlap val="-27"/>
        <c:axId val="1238051328"/>
        <c:axId val="1238058216"/>
      </c:barChart>
      <c:catAx>
        <c:axId val="1238051328"/>
        <c:scaling>
          <c:orientation val="minMax"/>
        </c:scaling>
        <c:delete val="1"/>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1238058216"/>
        <c:crosses val="autoZero"/>
        <c:auto val="1"/>
        <c:lblAlgn val="ctr"/>
        <c:lblOffset val="100"/>
        <c:noMultiLvlLbl val="0"/>
      </c:catAx>
      <c:valAx>
        <c:axId val="1238058216"/>
        <c:scaling>
          <c:orientation val="minMax"/>
          <c:max val="40"/>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38051328"/>
        <c:crosses val="autoZero"/>
        <c:crossBetween val="between"/>
        <c:majorUnit val="1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33D0851-7497-419C-B90C-B06830F03FF3}"/>
              </a:ext>
            </a:extLst>
          </p:cNvPr>
          <p:cNvSpPr>
            <a:spLocks noGrp="1"/>
          </p:cNvSpPr>
          <p:nvPr>
            <p:ph type="hdr" sz="quarter"/>
          </p:nvPr>
        </p:nvSpPr>
        <p:spPr>
          <a:xfrm>
            <a:off x="0" y="0"/>
            <a:ext cx="3066733" cy="469780"/>
          </a:xfrm>
          <a:prstGeom prst="rect">
            <a:avLst/>
          </a:prstGeom>
        </p:spPr>
        <p:txBody>
          <a:bodyPr vert="horz" lIns="93936" tIns="46968" rIns="93936" bIns="46968" rtlCol="0"/>
          <a:lstStyle>
            <a:lvl1pPr algn="l">
              <a:defRPr sz="1200"/>
            </a:lvl1pPr>
          </a:lstStyle>
          <a:p>
            <a:endParaRPr lang="en-US" dirty="0"/>
          </a:p>
        </p:txBody>
      </p:sp>
      <p:sp>
        <p:nvSpPr>
          <p:cNvPr id="3" name="Date Placeholder 2">
            <a:extLst>
              <a:ext uri="{FF2B5EF4-FFF2-40B4-BE49-F238E27FC236}">
                <a16:creationId xmlns:a16="http://schemas.microsoft.com/office/drawing/2014/main" id="{5AE9454F-8601-4442-93FD-631CC180C79F}"/>
              </a:ext>
            </a:extLst>
          </p:cNvPr>
          <p:cNvSpPr>
            <a:spLocks noGrp="1"/>
          </p:cNvSpPr>
          <p:nvPr>
            <p:ph type="dt" sz="quarter" idx="1"/>
          </p:nvPr>
        </p:nvSpPr>
        <p:spPr>
          <a:xfrm>
            <a:off x="4008705" y="0"/>
            <a:ext cx="3066733" cy="469780"/>
          </a:xfrm>
          <a:prstGeom prst="rect">
            <a:avLst/>
          </a:prstGeom>
        </p:spPr>
        <p:txBody>
          <a:bodyPr vert="horz" lIns="93936" tIns="46968" rIns="93936" bIns="46968" rtlCol="0"/>
          <a:lstStyle>
            <a:lvl1pPr algn="r">
              <a:defRPr sz="1200"/>
            </a:lvl1pPr>
          </a:lstStyle>
          <a:p>
            <a:fld id="{4D5CB83E-7ABB-4DFC-9865-099CB8511EF8}" type="datetimeFigureOut">
              <a:rPr lang="en-US" smtClean="0"/>
              <a:t>10/3/2022</a:t>
            </a:fld>
            <a:endParaRPr lang="en-US" dirty="0"/>
          </a:p>
        </p:txBody>
      </p:sp>
      <p:sp>
        <p:nvSpPr>
          <p:cNvPr id="4" name="Footer Placeholder 3">
            <a:extLst>
              <a:ext uri="{FF2B5EF4-FFF2-40B4-BE49-F238E27FC236}">
                <a16:creationId xmlns:a16="http://schemas.microsoft.com/office/drawing/2014/main" id="{88FB52DF-F6F9-4F76-AD5D-E7EB521F6ECA}"/>
              </a:ext>
            </a:extLst>
          </p:cNvPr>
          <p:cNvSpPr>
            <a:spLocks noGrp="1"/>
          </p:cNvSpPr>
          <p:nvPr>
            <p:ph type="ftr" sz="quarter" idx="2"/>
          </p:nvPr>
        </p:nvSpPr>
        <p:spPr>
          <a:xfrm>
            <a:off x="0" y="8893297"/>
            <a:ext cx="3066733" cy="469779"/>
          </a:xfrm>
          <a:prstGeom prst="rect">
            <a:avLst/>
          </a:prstGeom>
        </p:spPr>
        <p:txBody>
          <a:bodyPr vert="horz" lIns="93936" tIns="46968" rIns="93936" bIns="46968"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8D1025E2-5CDA-4B16-8918-62AB6546D677}"/>
              </a:ext>
            </a:extLst>
          </p:cNvPr>
          <p:cNvSpPr>
            <a:spLocks noGrp="1"/>
          </p:cNvSpPr>
          <p:nvPr>
            <p:ph type="sldNum" sz="quarter" idx="3"/>
          </p:nvPr>
        </p:nvSpPr>
        <p:spPr>
          <a:xfrm>
            <a:off x="4008705" y="8893297"/>
            <a:ext cx="3066733" cy="469779"/>
          </a:xfrm>
          <a:prstGeom prst="rect">
            <a:avLst/>
          </a:prstGeom>
        </p:spPr>
        <p:txBody>
          <a:bodyPr vert="horz" lIns="93936" tIns="46968" rIns="93936" bIns="46968" rtlCol="0" anchor="b"/>
          <a:lstStyle>
            <a:lvl1pPr algn="r">
              <a:defRPr sz="1200"/>
            </a:lvl1pPr>
          </a:lstStyle>
          <a:p>
            <a:fld id="{AF47C95C-D347-4BA4-8E38-539D7FE44FCC}" type="slidenum">
              <a:rPr lang="en-US" smtClean="0"/>
              <a:t>‹#›</a:t>
            </a:fld>
            <a:endParaRPr lang="en-US" dirty="0"/>
          </a:p>
        </p:txBody>
      </p:sp>
    </p:spTree>
    <p:extLst>
      <p:ext uri="{BB962C8B-B14F-4D97-AF65-F5344CB8AC3E}">
        <p14:creationId xmlns:p14="http://schemas.microsoft.com/office/powerpoint/2010/main" val="304573891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69780"/>
          </a:xfrm>
          <a:prstGeom prst="rect">
            <a:avLst/>
          </a:prstGeom>
        </p:spPr>
        <p:txBody>
          <a:bodyPr vert="horz" lIns="93936" tIns="46968" rIns="93936" bIns="46968" rtlCol="0"/>
          <a:lstStyle>
            <a:lvl1pPr algn="l">
              <a:defRPr sz="1200"/>
            </a:lvl1pPr>
          </a:lstStyle>
          <a:p>
            <a:endParaRPr lang="en-US" dirty="0"/>
          </a:p>
        </p:txBody>
      </p:sp>
      <p:sp>
        <p:nvSpPr>
          <p:cNvPr id="3" name="Date Placeholder 2"/>
          <p:cNvSpPr>
            <a:spLocks noGrp="1"/>
          </p:cNvSpPr>
          <p:nvPr>
            <p:ph type="dt" idx="1"/>
          </p:nvPr>
        </p:nvSpPr>
        <p:spPr>
          <a:xfrm>
            <a:off x="4008705" y="0"/>
            <a:ext cx="3066733" cy="469780"/>
          </a:xfrm>
          <a:prstGeom prst="rect">
            <a:avLst/>
          </a:prstGeom>
        </p:spPr>
        <p:txBody>
          <a:bodyPr vert="horz" lIns="93936" tIns="46968" rIns="93936" bIns="46968" rtlCol="0"/>
          <a:lstStyle>
            <a:lvl1pPr algn="r">
              <a:defRPr sz="1200"/>
            </a:lvl1pPr>
          </a:lstStyle>
          <a:p>
            <a:fld id="{E7650D04-CA3A-C14C-BE3E-50E940A01542}" type="datetimeFigureOut">
              <a:rPr lang="en-US" smtClean="0"/>
              <a:t>10/3/2022</a:t>
            </a:fld>
            <a:endParaRPr lang="en-US" dirty="0"/>
          </a:p>
        </p:txBody>
      </p:sp>
      <p:sp>
        <p:nvSpPr>
          <p:cNvPr id="4" name="Slide Image Placeholder 3"/>
          <p:cNvSpPr>
            <a:spLocks noGrp="1" noRot="1" noChangeAspect="1"/>
          </p:cNvSpPr>
          <p:nvPr>
            <p:ph type="sldImg" idx="2"/>
          </p:nvPr>
        </p:nvSpPr>
        <p:spPr>
          <a:xfrm>
            <a:off x="728663" y="1169988"/>
            <a:ext cx="5619750" cy="3160712"/>
          </a:xfrm>
          <a:prstGeom prst="rect">
            <a:avLst/>
          </a:prstGeom>
          <a:noFill/>
          <a:ln w="12700">
            <a:solidFill>
              <a:prstClr val="black"/>
            </a:solidFill>
          </a:ln>
        </p:spPr>
        <p:txBody>
          <a:bodyPr vert="horz" lIns="93936" tIns="46968" rIns="93936" bIns="46968" rtlCol="0" anchor="ctr"/>
          <a:lstStyle/>
          <a:p>
            <a:endParaRPr lang="en-US" dirty="0"/>
          </a:p>
        </p:txBody>
      </p:sp>
      <p:sp>
        <p:nvSpPr>
          <p:cNvPr id="5" name="Notes Placeholder 4"/>
          <p:cNvSpPr>
            <a:spLocks noGrp="1"/>
          </p:cNvSpPr>
          <p:nvPr>
            <p:ph type="body" sz="quarter" idx="3"/>
          </p:nvPr>
        </p:nvSpPr>
        <p:spPr>
          <a:xfrm>
            <a:off x="707708" y="4505980"/>
            <a:ext cx="5661660" cy="3686711"/>
          </a:xfrm>
          <a:prstGeom prst="rect">
            <a:avLst/>
          </a:prstGeom>
        </p:spPr>
        <p:txBody>
          <a:bodyPr vert="horz" lIns="93936" tIns="46968" rIns="93936" bIns="4696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93297"/>
            <a:ext cx="3066733" cy="469779"/>
          </a:xfrm>
          <a:prstGeom prst="rect">
            <a:avLst/>
          </a:prstGeom>
        </p:spPr>
        <p:txBody>
          <a:bodyPr vert="horz" lIns="93936" tIns="46968" rIns="93936" bIns="46968" rtlCol="0" anchor="b"/>
          <a:lstStyle>
            <a:lvl1pPr algn="l">
              <a:defRPr sz="1200"/>
            </a:lvl1pPr>
          </a:lstStyle>
          <a:p>
            <a:endParaRPr lang="en-US" dirty="0"/>
          </a:p>
        </p:txBody>
      </p:sp>
      <p:sp>
        <p:nvSpPr>
          <p:cNvPr id="7" name="Slide Number Placeholder 6"/>
          <p:cNvSpPr>
            <a:spLocks noGrp="1"/>
          </p:cNvSpPr>
          <p:nvPr>
            <p:ph type="sldNum" sz="quarter" idx="5"/>
          </p:nvPr>
        </p:nvSpPr>
        <p:spPr>
          <a:xfrm>
            <a:off x="4008705" y="8893297"/>
            <a:ext cx="3066733" cy="469779"/>
          </a:xfrm>
          <a:prstGeom prst="rect">
            <a:avLst/>
          </a:prstGeom>
        </p:spPr>
        <p:txBody>
          <a:bodyPr vert="horz" lIns="93936" tIns="46968" rIns="93936" bIns="46968" rtlCol="0" anchor="b"/>
          <a:lstStyle>
            <a:lvl1pPr algn="r">
              <a:defRPr sz="1200"/>
            </a:lvl1pPr>
          </a:lstStyle>
          <a:p>
            <a:fld id="{752F426D-7E24-364D-A947-7792A348A0A8}" type="slidenum">
              <a:rPr lang="en-US" smtClean="0"/>
              <a:t>‹#›</a:t>
            </a:fld>
            <a:endParaRPr lang="en-US" dirty="0"/>
          </a:p>
        </p:txBody>
      </p:sp>
    </p:spTree>
    <p:extLst>
      <p:ext uri="{BB962C8B-B14F-4D97-AF65-F5344CB8AC3E}">
        <p14:creationId xmlns:p14="http://schemas.microsoft.com/office/powerpoint/2010/main" val="34590477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52F426D-7E24-364D-A947-7792A348A0A8}" type="slidenum">
              <a:rPr lang="en-US" smtClean="0"/>
              <a:t>1</a:t>
            </a:fld>
            <a:endParaRPr lang="en-US" dirty="0"/>
          </a:p>
        </p:txBody>
      </p:sp>
    </p:spTree>
    <p:extLst>
      <p:ext uri="{BB962C8B-B14F-4D97-AF65-F5344CB8AC3E}">
        <p14:creationId xmlns:p14="http://schemas.microsoft.com/office/powerpoint/2010/main" val="21006485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becomes very important as we start to discuss ways to manage anxiety</a:t>
            </a:r>
          </a:p>
        </p:txBody>
      </p:sp>
      <p:sp>
        <p:nvSpPr>
          <p:cNvPr id="4" name="Slide Number Placeholder 3"/>
          <p:cNvSpPr>
            <a:spLocks noGrp="1"/>
          </p:cNvSpPr>
          <p:nvPr>
            <p:ph type="sldNum" sz="quarter" idx="5"/>
          </p:nvPr>
        </p:nvSpPr>
        <p:spPr/>
        <p:txBody>
          <a:bodyPr/>
          <a:lstStyle/>
          <a:p>
            <a:fld id="{752F426D-7E24-364D-A947-7792A348A0A8}" type="slidenum">
              <a:rPr lang="en-US" smtClean="0"/>
              <a:t>14</a:t>
            </a:fld>
            <a:endParaRPr lang="en-US" dirty="0"/>
          </a:p>
        </p:txBody>
      </p:sp>
    </p:spTree>
    <p:extLst>
      <p:ext uri="{BB962C8B-B14F-4D97-AF65-F5344CB8AC3E}">
        <p14:creationId xmlns:p14="http://schemas.microsoft.com/office/powerpoint/2010/main" val="26846690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will be immediate, short-term strategies.  Some are longer term lifestyle behaviors.</a:t>
            </a:r>
          </a:p>
        </p:txBody>
      </p:sp>
      <p:sp>
        <p:nvSpPr>
          <p:cNvPr id="4" name="Slide Number Placeholder 3"/>
          <p:cNvSpPr>
            <a:spLocks noGrp="1"/>
          </p:cNvSpPr>
          <p:nvPr>
            <p:ph type="sldNum" sz="quarter" idx="5"/>
          </p:nvPr>
        </p:nvSpPr>
        <p:spPr/>
        <p:txBody>
          <a:bodyPr/>
          <a:lstStyle/>
          <a:p>
            <a:fld id="{752F426D-7E24-364D-A947-7792A348A0A8}" type="slidenum">
              <a:rPr lang="en-US" smtClean="0"/>
              <a:t>16</a:t>
            </a:fld>
            <a:endParaRPr lang="en-US" dirty="0"/>
          </a:p>
        </p:txBody>
      </p:sp>
    </p:spTree>
    <p:extLst>
      <p:ext uri="{BB962C8B-B14F-4D97-AF65-F5344CB8AC3E}">
        <p14:creationId xmlns:p14="http://schemas.microsoft.com/office/powerpoint/2010/main" val="13915834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1" indent="0">
              <a:spcBef>
                <a:spcPts val="0"/>
              </a:spcBef>
              <a:spcAft>
                <a:spcPts val="0"/>
              </a:spcAft>
              <a:buSzPts val="1000"/>
              <a:buFont typeface="Courier New" panose="02070309020205020404" pitchFamily="49" charset="0"/>
              <a:buNone/>
              <a:tabLst>
                <a:tab pos="914400" algn="l"/>
              </a:tabLs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Identify physiologically what your body experiences as you ratchet up into what you label as an “anxiety” resource state</a:t>
            </a:r>
          </a:p>
          <a:p>
            <a:pPr marL="457200" marR="0" lvl="1" indent="0">
              <a:spcBef>
                <a:spcPts val="0"/>
              </a:spcBef>
              <a:spcAft>
                <a:spcPts val="0"/>
              </a:spcAft>
              <a:buSzPts val="1000"/>
              <a:buFont typeface="Courier New" panose="02070309020205020404" pitchFamily="49" charset="0"/>
              <a:buNone/>
              <a:tabLst>
                <a:tab pos="914400" algn="l"/>
              </a:tabLst>
            </a:pP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p>
            <a:pPr marL="457200" marR="0" lvl="1" indent="0">
              <a:spcBef>
                <a:spcPts val="0"/>
              </a:spcBef>
              <a:spcAft>
                <a:spcPts val="0"/>
              </a:spcAft>
              <a:buSzPts val="1000"/>
              <a:buFont typeface="Courier New" panose="02070309020205020404" pitchFamily="49" charset="0"/>
              <a:buNone/>
              <a:tabLst>
                <a:tab pos="914400" algn="l"/>
              </a:tabLst>
            </a:pPr>
            <a:r>
              <a:rPr lang="en-US" sz="1100" dirty="0">
                <a:effectLst/>
                <a:latin typeface="Calibri" panose="020F0502020204030204" pitchFamily="34" charset="0"/>
                <a:ea typeface="Times New Roman" panose="02020603050405020304" pitchFamily="18" charset="0"/>
              </a:rPr>
              <a:t>Usually there is a </a:t>
            </a:r>
            <a:r>
              <a:rPr lang="en-US" sz="1100" u="sng" dirty="0">
                <a:effectLst/>
                <a:latin typeface="Calibri" panose="020F0502020204030204" pitchFamily="34" charset="0"/>
                <a:ea typeface="Times New Roman" panose="02020603050405020304" pitchFamily="18" charset="0"/>
              </a:rPr>
              <a:t>sequential </a:t>
            </a:r>
            <a:r>
              <a:rPr lang="en-US" sz="1100" dirty="0">
                <a:effectLst/>
                <a:latin typeface="Calibri" panose="020F0502020204030204" pitchFamily="34" charset="0"/>
                <a:ea typeface="Times New Roman" panose="02020603050405020304" pitchFamily="18" charset="0"/>
              </a:rPr>
              <a:t> escalation of physiological experiences – identifying the earlier “tells” gives you more time to employ your anxiety reduction strategies</a:t>
            </a:r>
            <a:endParaRPr lang="en-US" sz="1100" dirty="0">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752F426D-7E24-364D-A947-7792A348A0A8}" type="slidenum">
              <a:rPr lang="en-US" smtClean="0"/>
              <a:t>19</a:t>
            </a:fld>
            <a:endParaRPr lang="en-US" dirty="0"/>
          </a:p>
        </p:txBody>
      </p:sp>
    </p:spTree>
    <p:extLst>
      <p:ext uri="{BB962C8B-B14F-4D97-AF65-F5344CB8AC3E}">
        <p14:creationId xmlns:p14="http://schemas.microsoft.com/office/powerpoint/2010/main" val="19204119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52F426D-7E24-364D-A947-7792A348A0A8}" type="slidenum">
              <a:rPr lang="en-US" smtClean="0"/>
              <a:t>20</a:t>
            </a:fld>
            <a:endParaRPr lang="en-US" dirty="0"/>
          </a:p>
        </p:txBody>
      </p:sp>
    </p:spTree>
    <p:extLst>
      <p:ext uri="{BB962C8B-B14F-4D97-AF65-F5344CB8AC3E}">
        <p14:creationId xmlns:p14="http://schemas.microsoft.com/office/powerpoint/2010/main" val="27031014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Put a little space between what happens and how we choose to feel and behavior</a:t>
            </a:r>
          </a:p>
        </p:txBody>
      </p:sp>
      <p:sp>
        <p:nvSpPr>
          <p:cNvPr id="4" name="Slide Number Placeholder 3"/>
          <p:cNvSpPr>
            <a:spLocks noGrp="1"/>
          </p:cNvSpPr>
          <p:nvPr>
            <p:ph type="sldNum" sz="quarter" idx="5"/>
          </p:nvPr>
        </p:nvSpPr>
        <p:spPr/>
        <p:txBody>
          <a:bodyPr/>
          <a:lstStyle/>
          <a:p>
            <a:fld id="{752F426D-7E24-364D-A947-7792A348A0A8}" type="slidenum">
              <a:rPr lang="en-US" smtClean="0"/>
              <a:t>24</a:t>
            </a:fld>
            <a:endParaRPr lang="en-US" dirty="0"/>
          </a:p>
        </p:txBody>
      </p:sp>
    </p:spTree>
    <p:extLst>
      <p:ext uri="{BB962C8B-B14F-4D97-AF65-F5344CB8AC3E}">
        <p14:creationId xmlns:p14="http://schemas.microsoft.com/office/powerpoint/2010/main" val="32825634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l" defTabSz="914400" rtl="0" eaLnBrk="0" fontAlgn="base" latinLnBrk="0" hangingPunct="0">
              <a:spcBef>
                <a:spcPts val="600"/>
              </a:spcBef>
              <a:spcAft>
                <a:spcPct val="0"/>
              </a:spcAft>
              <a:buClrTx/>
              <a:buSzTx/>
              <a:buFontTx/>
              <a:buChar char="•"/>
              <a:tabLst/>
              <a:defRPr/>
            </a:pPr>
            <a:r>
              <a:rPr kumimoji="0" lang="en-US" altLang="en-US" sz="1200" b="1" i="0" u="none" strike="noStrike" kern="0" cap="none" spc="0" normalizeH="0" baseline="0" noProof="0" dirty="0">
                <a:ln>
                  <a:noFill/>
                </a:ln>
                <a:effectLst/>
                <a:uLnTx/>
                <a:uFillTx/>
                <a:latin typeface="Arial Narrow" panose="020B0606020202030204" pitchFamily="34" charset="0"/>
                <a:cs typeface="Arial" panose="020B0604020202020204" pitchFamily="34" charset="0"/>
              </a:rPr>
              <a:t>Jumping to conclusions: </a:t>
            </a:r>
            <a:r>
              <a:rPr kumimoji="0" lang="en-US" altLang="en-US" sz="1200" b="0" i="0" u="none" strike="noStrike" kern="0" cap="none" spc="0" normalizeH="0" baseline="0" noProof="0" dirty="0">
                <a:ln>
                  <a:noFill/>
                </a:ln>
                <a:effectLst/>
                <a:uLnTx/>
                <a:uFillTx/>
                <a:latin typeface="Arial Narrow" panose="020B0606020202030204" pitchFamily="34" charset="0"/>
                <a:cs typeface="Arial" panose="020B0604020202020204" pitchFamily="34" charset="0"/>
              </a:rPr>
              <a:t>Settling on a belief when there is little or no evidence to support it.</a:t>
            </a:r>
          </a:p>
          <a:p>
            <a:pPr lvl="1" indent="-342900" defTabSz="914400">
              <a:spcBef>
                <a:spcPts val="600"/>
              </a:spcBef>
              <a:buFont typeface="Wingdings" panose="05000000000000000000" pitchFamily="2" charset="2"/>
              <a:buChar char="Ø"/>
              <a:defRPr/>
            </a:pPr>
            <a:r>
              <a:rPr lang="en-US" altLang="en-US" sz="1200" kern="0" dirty="0">
                <a:solidFill>
                  <a:schemeClr val="tx1">
                    <a:lumMod val="50000"/>
                    <a:lumOff val="50000"/>
                  </a:schemeClr>
                </a:solidFill>
                <a:latin typeface="Arial Narrow" panose="020B0606020202030204" pitchFamily="34" charset="0"/>
                <a:cs typeface="Arial" panose="020B0604020202020204" pitchFamily="34" charset="0"/>
              </a:rPr>
              <a:t>“If I don’t do well on this project, my leaders will think I’m incompetent.”</a:t>
            </a:r>
          </a:p>
          <a:p>
            <a:pPr marL="342900" marR="0" lvl="0" indent="-342900" algn="l" defTabSz="914400" rtl="0" eaLnBrk="0" fontAlgn="base" latinLnBrk="0" hangingPunct="0">
              <a:spcBef>
                <a:spcPts val="1200"/>
              </a:spcBef>
              <a:spcAft>
                <a:spcPct val="0"/>
              </a:spcAft>
              <a:buClrTx/>
              <a:buSzTx/>
              <a:buFontTx/>
              <a:buChar char="•"/>
              <a:tabLst/>
              <a:defRPr/>
            </a:pPr>
            <a:r>
              <a:rPr kumimoji="0" lang="en-US" altLang="en-US" sz="1200" b="1" i="0" u="none" strike="noStrike" kern="0" cap="none" spc="0" normalizeH="0" baseline="0" noProof="0" dirty="0">
                <a:ln>
                  <a:noFill/>
                </a:ln>
                <a:effectLst/>
                <a:uLnTx/>
                <a:uFillTx/>
                <a:latin typeface="Arial Narrow" panose="020B0606020202030204" pitchFamily="34" charset="0"/>
                <a:cs typeface="Arial" panose="020B0604020202020204" pitchFamily="34" charset="0"/>
              </a:rPr>
              <a:t>Mental filtering: </a:t>
            </a:r>
            <a:r>
              <a:rPr kumimoji="0" lang="en-US" altLang="en-US" sz="1200" b="0" i="0" u="none" strike="noStrike" kern="0" cap="none" spc="0" normalizeH="0" baseline="0" noProof="0" dirty="0">
                <a:ln>
                  <a:noFill/>
                </a:ln>
                <a:effectLst/>
                <a:uLnTx/>
                <a:uFillTx/>
                <a:latin typeface="Arial Narrow" panose="020B0606020202030204" pitchFamily="34" charset="0"/>
                <a:cs typeface="Arial" panose="020B0604020202020204" pitchFamily="34" charset="0"/>
              </a:rPr>
              <a:t>Over focusing on the negative, while ignoring the positive</a:t>
            </a:r>
          </a:p>
          <a:p>
            <a:pPr lvl="1" indent="-342900" defTabSz="914400">
              <a:spcBef>
                <a:spcPts val="600"/>
              </a:spcBef>
              <a:buFont typeface="Wingdings" panose="05000000000000000000" pitchFamily="2" charset="2"/>
              <a:buChar char="Ø"/>
              <a:defRPr/>
            </a:pPr>
            <a:r>
              <a:rPr lang="en-US" altLang="en-US" sz="1200" kern="0" dirty="0">
                <a:solidFill>
                  <a:schemeClr val="tx1">
                    <a:lumMod val="50000"/>
                    <a:lumOff val="50000"/>
                  </a:schemeClr>
                </a:solidFill>
                <a:latin typeface="Arial Narrow" panose="020B0606020202030204" pitchFamily="34" charset="0"/>
                <a:cs typeface="Arial" panose="020B0604020202020204" pitchFamily="34" charset="0"/>
              </a:rPr>
              <a:t>“I didn’t know the answer to a question today.  Maybe I’m not suited for this job.”</a:t>
            </a:r>
          </a:p>
          <a:p>
            <a:pPr marL="342900" marR="0" lvl="0" indent="-342900" algn="l" defTabSz="914400" rtl="0" eaLnBrk="0" fontAlgn="base" latinLnBrk="0" hangingPunct="0">
              <a:spcBef>
                <a:spcPts val="1200"/>
              </a:spcBef>
              <a:spcAft>
                <a:spcPct val="0"/>
              </a:spcAft>
              <a:buClrTx/>
              <a:buSzTx/>
              <a:buFontTx/>
              <a:buChar char="•"/>
              <a:tabLst/>
              <a:defRPr/>
            </a:pPr>
            <a:r>
              <a:rPr kumimoji="0" lang="en-US" altLang="en-US" sz="1200" b="1" i="0" u="none" strike="noStrike" kern="0" cap="none" spc="0" normalizeH="0" baseline="0" noProof="0" dirty="0">
                <a:ln>
                  <a:noFill/>
                </a:ln>
                <a:effectLst/>
                <a:uLnTx/>
                <a:uFillTx/>
                <a:latin typeface="Arial Narrow" panose="020B0606020202030204" pitchFamily="34" charset="0"/>
                <a:cs typeface="Arial" panose="020B0604020202020204" pitchFamily="34" charset="0"/>
              </a:rPr>
              <a:t>All-or-nothing: </a:t>
            </a:r>
            <a:r>
              <a:rPr kumimoji="0" lang="en-US" altLang="en-US" sz="1200" b="0" i="0" u="none" strike="noStrike" kern="0" cap="none" spc="0" normalizeH="0" baseline="0" noProof="0" dirty="0">
                <a:ln>
                  <a:noFill/>
                </a:ln>
                <a:effectLst/>
                <a:uLnTx/>
                <a:uFillTx/>
                <a:latin typeface="Arial Narrow" panose="020B0606020202030204" pitchFamily="34" charset="0"/>
                <a:cs typeface="Arial" panose="020B0604020202020204" pitchFamily="34" charset="0"/>
              </a:rPr>
              <a:t>Exaggerated “black and white” thinking.  </a:t>
            </a:r>
          </a:p>
          <a:p>
            <a:pPr lvl="1" indent="-342900" defTabSz="914400">
              <a:spcBef>
                <a:spcPts val="600"/>
              </a:spcBef>
              <a:buFont typeface="Wingdings" panose="05000000000000000000" pitchFamily="2" charset="2"/>
              <a:buChar char="Ø"/>
              <a:defRPr/>
            </a:pPr>
            <a:r>
              <a:rPr lang="en-US" altLang="en-US" sz="1200" kern="0" dirty="0">
                <a:solidFill>
                  <a:schemeClr val="tx1">
                    <a:lumMod val="50000"/>
                    <a:lumOff val="50000"/>
                  </a:schemeClr>
                </a:solidFill>
                <a:latin typeface="Arial Narrow" panose="020B0606020202030204" pitchFamily="34" charset="0"/>
                <a:cs typeface="Arial" panose="020B0604020202020204" pitchFamily="34" charset="0"/>
              </a:rPr>
              <a:t>“If I don’t get selected for the open position, my career is over.”</a:t>
            </a:r>
            <a:endParaRPr lang="en-US" altLang="en-US" sz="1200" kern="0" dirty="0">
              <a:latin typeface="Arial Narrow" panose="020B0606020202030204" pitchFamily="34" charset="0"/>
              <a:cs typeface="Arial" panose="020B0604020202020204" pitchFamily="34" charset="0"/>
            </a:endParaRPr>
          </a:p>
          <a:p>
            <a:pPr marL="342900" marR="0" lvl="0" indent="-342900" algn="l" defTabSz="914400" rtl="0" eaLnBrk="0" fontAlgn="base" latinLnBrk="0" hangingPunct="0">
              <a:spcBef>
                <a:spcPts val="1200"/>
              </a:spcBef>
              <a:spcAft>
                <a:spcPct val="0"/>
              </a:spcAft>
              <a:buClrTx/>
              <a:buSzTx/>
              <a:buFontTx/>
              <a:buChar char="•"/>
              <a:tabLst/>
              <a:defRPr/>
            </a:pPr>
            <a:r>
              <a:rPr kumimoji="0" lang="en-US" altLang="en-US" sz="1200" b="1" i="0" u="none" strike="noStrike" kern="0" cap="none" spc="0" normalizeH="0" baseline="0" noProof="0" dirty="0">
                <a:ln>
                  <a:noFill/>
                </a:ln>
                <a:effectLst/>
                <a:uLnTx/>
                <a:uFillTx/>
                <a:latin typeface="Arial Narrow" panose="020B0606020202030204" pitchFamily="34" charset="0"/>
                <a:cs typeface="Arial" panose="020B0604020202020204" pitchFamily="34" charset="0"/>
              </a:rPr>
              <a:t>Perfectionism: </a:t>
            </a:r>
            <a:r>
              <a:rPr kumimoji="0" lang="en-US" altLang="en-US" sz="1200" i="0" u="none" strike="noStrike" kern="0" cap="none" spc="0" normalizeH="0" baseline="0" noProof="0" dirty="0">
                <a:ln>
                  <a:noFill/>
                </a:ln>
                <a:effectLst/>
                <a:uLnTx/>
                <a:uFillTx/>
                <a:latin typeface="Arial Narrow" panose="020B0606020202030204" pitchFamily="34" charset="0"/>
                <a:cs typeface="Arial" panose="020B0604020202020204" pitchFamily="34" charset="0"/>
              </a:rPr>
              <a:t>Very high expectations that something </a:t>
            </a:r>
            <a:r>
              <a:rPr lang="en-US" altLang="en-US" sz="1200" kern="0" dirty="0">
                <a:latin typeface="Arial Narrow" panose="020B0606020202030204" pitchFamily="34" charset="0"/>
                <a:cs typeface="Arial" panose="020B0604020202020204" pitchFamily="34" charset="0"/>
              </a:rPr>
              <a:t>can only be a certain way. </a:t>
            </a:r>
          </a:p>
          <a:p>
            <a:pPr lvl="1" defTabSz="914400">
              <a:spcBef>
                <a:spcPts val="600"/>
              </a:spcBef>
              <a:buFont typeface="Wingdings" panose="05000000000000000000" pitchFamily="2" charset="2"/>
              <a:buChar char="Ø"/>
              <a:defRPr/>
            </a:pPr>
            <a:r>
              <a:rPr lang="en-US" altLang="en-US" sz="1200" kern="0" dirty="0">
                <a:solidFill>
                  <a:schemeClr val="tx1">
                    <a:lumMod val="50000"/>
                    <a:lumOff val="50000"/>
                  </a:schemeClr>
                </a:solidFill>
                <a:latin typeface="Arial Narrow" panose="020B0606020202030204" pitchFamily="34" charset="0"/>
                <a:cs typeface="Arial" panose="020B0604020202020204" pitchFamily="34" charset="0"/>
              </a:rPr>
              <a:t>“The hotel isn’t as good as the reviews said.  Our vacation is ruined.”</a:t>
            </a:r>
            <a:endParaRPr kumimoji="0" lang="en-US" altLang="en-US" sz="1200" b="1" i="0" u="none" strike="noStrike" kern="0" cap="none" spc="0" normalizeH="0" baseline="0" noProof="0" dirty="0">
              <a:ln>
                <a:noFill/>
              </a:ln>
              <a:effectLst/>
              <a:uLnTx/>
              <a:uFillTx/>
              <a:latin typeface="Arial Narrow" panose="020B0606020202030204" pitchFamily="34" charset="0"/>
              <a:cs typeface="Arial" panose="020B0604020202020204" pitchFamily="34" charset="0"/>
            </a:endParaRPr>
          </a:p>
          <a:p>
            <a:pPr marL="342900" marR="0" lvl="0" indent="-342900" algn="l" defTabSz="914400" rtl="0" eaLnBrk="0" fontAlgn="base" latinLnBrk="0" hangingPunct="0">
              <a:spcBef>
                <a:spcPts val="1200"/>
              </a:spcBef>
              <a:spcAft>
                <a:spcPct val="0"/>
              </a:spcAft>
              <a:buClrTx/>
              <a:buSzTx/>
              <a:buFontTx/>
              <a:buChar char="•"/>
              <a:tabLst/>
              <a:defRPr/>
            </a:pPr>
            <a:r>
              <a:rPr kumimoji="0" lang="en-US" altLang="en-US" sz="1200" b="1" i="0" u="none" strike="noStrike" kern="0" cap="none" spc="0" normalizeH="0" baseline="0" noProof="0" dirty="0">
                <a:ln>
                  <a:noFill/>
                </a:ln>
                <a:effectLst/>
                <a:uLnTx/>
                <a:uFillTx/>
                <a:latin typeface="Arial Narrow" panose="020B0606020202030204" pitchFamily="34" charset="0"/>
                <a:cs typeface="Arial" panose="020B0604020202020204" pitchFamily="34" charset="0"/>
              </a:rPr>
              <a:t>Rigid, inflexible thinking:  </a:t>
            </a:r>
            <a:r>
              <a:rPr kumimoji="0" lang="en-US" altLang="en-US" sz="1200" i="0" u="none" strike="noStrike" kern="0" cap="none" spc="0" normalizeH="0" baseline="0" noProof="0" dirty="0">
                <a:ln>
                  <a:noFill/>
                </a:ln>
                <a:effectLst/>
                <a:uLnTx/>
                <a:uFillTx/>
                <a:latin typeface="Arial Narrow" panose="020B0606020202030204" pitchFamily="34" charset="0"/>
                <a:cs typeface="Arial" panose="020B0604020202020204" pitchFamily="34" charset="0"/>
              </a:rPr>
              <a:t>Leaving no room for a realistic, alternative outcome.</a:t>
            </a:r>
          </a:p>
          <a:p>
            <a:pPr lvl="1" defTabSz="914400">
              <a:spcBef>
                <a:spcPts val="600"/>
              </a:spcBef>
              <a:buFont typeface="Wingdings" panose="05000000000000000000" pitchFamily="2" charset="2"/>
              <a:buChar char="Ø"/>
              <a:defRPr/>
            </a:pPr>
            <a:r>
              <a:rPr lang="en-US" altLang="en-US" sz="1200" kern="0" dirty="0">
                <a:solidFill>
                  <a:schemeClr val="tx1">
                    <a:lumMod val="50000"/>
                    <a:lumOff val="50000"/>
                  </a:schemeClr>
                </a:solidFill>
                <a:latin typeface="Arial Narrow" panose="020B0606020202030204" pitchFamily="34" charset="0"/>
                <a:cs typeface="Arial" panose="020B0604020202020204" pitchFamily="34" charset="0"/>
              </a:rPr>
              <a:t>“People shouldn’t act that way.” “I must get a high rating every year.” Or, “Society should be just and fair.”</a:t>
            </a:r>
            <a:endParaRPr kumimoji="0" lang="en-US" altLang="en-US" sz="1200" i="0" u="none" strike="noStrike" kern="0" cap="none" spc="0" normalizeH="0" baseline="0" noProof="0" dirty="0">
              <a:ln>
                <a:noFill/>
              </a:ln>
              <a:solidFill>
                <a:schemeClr val="tx1">
                  <a:lumMod val="50000"/>
                  <a:lumOff val="50000"/>
                </a:schemeClr>
              </a:solidFill>
              <a:effectLst/>
              <a:uLnTx/>
              <a:uFillTx/>
              <a:latin typeface="Arial Narrow" panose="020B0606020202030204" pitchFamily="34" charset="0"/>
              <a:cs typeface="Arial" panose="020B0604020202020204" pitchFamily="34" charset="0"/>
            </a:endParaRPr>
          </a:p>
          <a:p>
            <a:pPr marL="342900" marR="0" lvl="0" indent="-342900" algn="l" defTabSz="914400" rtl="0" eaLnBrk="0" fontAlgn="base" latinLnBrk="0" hangingPunct="0">
              <a:spcBef>
                <a:spcPts val="1200"/>
              </a:spcBef>
              <a:spcAft>
                <a:spcPct val="0"/>
              </a:spcAft>
              <a:buClrTx/>
              <a:buSzTx/>
              <a:buFontTx/>
              <a:buChar char="•"/>
              <a:tabLst/>
              <a:defRPr/>
            </a:pPr>
            <a:r>
              <a:rPr kumimoji="0" lang="en-US" altLang="en-US" sz="1200" b="1" i="0" u="none" strike="noStrike" kern="0" cap="none" spc="0" normalizeH="0" baseline="0" noProof="0" dirty="0">
                <a:ln>
                  <a:noFill/>
                </a:ln>
                <a:effectLst/>
                <a:uLnTx/>
                <a:uFillTx/>
                <a:latin typeface="Arial Narrow" panose="020B0606020202030204" pitchFamily="34" charset="0"/>
                <a:cs typeface="Arial" panose="020B0604020202020204" pitchFamily="34" charset="0"/>
              </a:rPr>
              <a:t>Overgeneralization: </a:t>
            </a:r>
            <a:r>
              <a:rPr kumimoji="0" lang="en-US" altLang="en-US" sz="1200" b="0" i="0" u="none" strike="noStrike" kern="0" cap="none" spc="0" normalizeH="0" baseline="0" noProof="0" dirty="0">
                <a:ln>
                  <a:noFill/>
                </a:ln>
                <a:effectLst/>
                <a:uLnTx/>
                <a:uFillTx/>
                <a:latin typeface="Arial Narrow" panose="020B0606020202030204" pitchFamily="34" charset="0"/>
                <a:cs typeface="Arial" panose="020B0604020202020204" pitchFamily="34" charset="0"/>
              </a:rPr>
              <a:t>Maintaining global beliefs based on one factor or a single situation.</a:t>
            </a:r>
          </a:p>
          <a:p>
            <a:pPr lvl="1" indent="-342900" defTabSz="914400">
              <a:spcBef>
                <a:spcPts val="600"/>
              </a:spcBef>
              <a:buFont typeface="Wingdings" panose="05000000000000000000" pitchFamily="2" charset="2"/>
              <a:buChar char="Ø"/>
              <a:defRPr/>
            </a:pPr>
            <a:r>
              <a:rPr lang="en-US" altLang="en-US" sz="1200" kern="0" dirty="0">
                <a:solidFill>
                  <a:schemeClr val="tx1">
                    <a:lumMod val="50000"/>
                    <a:lumOff val="50000"/>
                  </a:schemeClr>
                </a:solidFill>
                <a:latin typeface="Arial Narrow" panose="020B0606020202030204" pitchFamily="34" charset="0"/>
                <a:cs typeface="Arial" panose="020B0604020202020204" pitchFamily="34" charset="0"/>
              </a:rPr>
              <a:t>“My coworker just got a new position.  Everyone else has gotten promoted but me.”</a:t>
            </a:r>
          </a:p>
          <a:p>
            <a:pPr marL="342900" marR="0" lvl="0" indent="-342900" algn="l" defTabSz="914400" rtl="0" eaLnBrk="0" fontAlgn="base" latinLnBrk="0" hangingPunct="0">
              <a:spcBef>
                <a:spcPts val="1200"/>
              </a:spcBef>
              <a:spcAft>
                <a:spcPct val="0"/>
              </a:spcAft>
              <a:buClrTx/>
              <a:buSzTx/>
              <a:buFontTx/>
              <a:buChar char="•"/>
              <a:tabLst/>
              <a:defRPr/>
            </a:pPr>
            <a:r>
              <a:rPr kumimoji="0" lang="en-US" altLang="en-US" sz="1200" b="1" i="0" u="none" strike="noStrike" kern="0" cap="none" spc="0" normalizeH="0" baseline="0" noProof="0" dirty="0">
                <a:ln>
                  <a:noFill/>
                </a:ln>
                <a:effectLst/>
                <a:uLnTx/>
                <a:uFillTx/>
                <a:latin typeface="Arial Narrow" panose="020B0606020202030204" pitchFamily="34" charset="0"/>
                <a:cs typeface="Arial" panose="020B0604020202020204" pitchFamily="34" charset="0"/>
              </a:rPr>
              <a:t>Personalization: </a:t>
            </a:r>
            <a:r>
              <a:rPr kumimoji="0" lang="en-US" altLang="en-US" sz="1200" b="0" i="0" u="none" strike="noStrike" kern="0" cap="none" spc="0" normalizeH="0" baseline="0" noProof="0" dirty="0">
                <a:ln>
                  <a:noFill/>
                </a:ln>
                <a:effectLst/>
                <a:uLnTx/>
                <a:uFillTx/>
                <a:latin typeface="Arial Narrow" panose="020B0606020202030204" pitchFamily="34" charset="0"/>
                <a:cs typeface="Arial" panose="020B0604020202020204" pitchFamily="34" charset="0"/>
              </a:rPr>
              <a:t>The tendency to automatically blame yourself.</a:t>
            </a:r>
          </a:p>
          <a:p>
            <a:pPr lvl="1" indent="-342900" defTabSz="914400">
              <a:spcBef>
                <a:spcPts val="600"/>
              </a:spcBef>
              <a:buFont typeface="Wingdings" panose="05000000000000000000" pitchFamily="2" charset="2"/>
              <a:buChar char="Ø"/>
              <a:defRPr/>
            </a:pPr>
            <a:r>
              <a:rPr lang="en-US" altLang="en-US" sz="1200" kern="0" dirty="0">
                <a:solidFill>
                  <a:schemeClr val="tx1">
                    <a:lumMod val="50000"/>
                    <a:lumOff val="50000"/>
                  </a:schemeClr>
                </a:solidFill>
                <a:latin typeface="Arial Narrow" panose="020B0606020202030204" pitchFamily="34" charset="0"/>
                <a:cs typeface="Arial" panose="020B0604020202020204" pitchFamily="34" charset="0"/>
              </a:rPr>
              <a:t>“I wasn’t selected for the open position.  I always interview very poorly.”</a:t>
            </a:r>
            <a:endParaRPr kumimoji="0" lang="en-US" altLang="en-US" sz="1200" b="0" i="0" u="none" strike="noStrike" kern="0" cap="none" spc="0" normalizeH="0" baseline="0" noProof="0" dirty="0">
              <a:ln>
                <a:noFill/>
              </a:ln>
              <a:effectLst/>
              <a:uLnTx/>
              <a:uFillTx/>
              <a:latin typeface="Arial Narrow" panose="020B0606020202030204" pitchFamily="34" charset="0"/>
              <a:cs typeface="Arial" panose="020B0604020202020204" pitchFamily="34" charset="0"/>
            </a:endParaRPr>
          </a:p>
          <a:p>
            <a:pPr marL="342900" marR="0" lvl="0" indent="-342900" algn="l" defTabSz="914400" rtl="0" eaLnBrk="0" fontAlgn="base" latinLnBrk="0" hangingPunct="0">
              <a:spcBef>
                <a:spcPts val="1200"/>
              </a:spcBef>
              <a:spcAft>
                <a:spcPct val="0"/>
              </a:spcAft>
              <a:buClrTx/>
              <a:buSzTx/>
              <a:buFontTx/>
              <a:buChar char="•"/>
              <a:tabLst/>
              <a:defRPr/>
            </a:pPr>
            <a:r>
              <a:rPr kumimoji="0" lang="en-US" altLang="en-US" sz="1200" b="1" i="0" u="none" strike="noStrike" kern="0" cap="none" spc="0" normalizeH="0" baseline="0" noProof="0" dirty="0">
                <a:ln>
                  <a:noFill/>
                </a:ln>
                <a:effectLst/>
                <a:uLnTx/>
                <a:uFillTx/>
                <a:latin typeface="Arial Narrow" panose="020B0606020202030204" pitchFamily="34" charset="0"/>
                <a:cs typeface="Arial" panose="020B0604020202020204" pitchFamily="34" charset="0"/>
              </a:rPr>
              <a:t>Externalization: </a:t>
            </a:r>
            <a:r>
              <a:rPr kumimoji="0" lang="en-US" altLang="en-US" sz="1200" b="0" i="0" u="none" strike="noStrike" kern="0" cap="none" spc="0" normalizeH="0" baseline="0" noProof="0" dirty="0">
                <a:ln>
                  <a:noFill/>
                </a:ln>
                <a:effectLst/>
                <a:uLnTx/>
                <a:uFillTx/>
                <a:latin typeface="Arial Narrow" panose="020B0606020202030204" pitchFamily="34" charset="0"/>
                <a:cs typeface="Arial" panose="020B0604020202020204" pitchFamily="34" charset="0"/>
              </a:rPr>
              <a:t>The tendency to automatically blame others.</a:t>
            </a:r>
          </a:p>
          <a:p>
            <a:pPr lvl="1" indent="-342900" defTabSz="914400">
              <a:spcBef>
                <a:spcPts val="600"/>
              </a:spcBef>
              <a:buFont typeface="Wingdings" panose="05000000000000000000" pitchFamily="2" charset="2"/>
              <a:buChar char="Ø"/>
              <a:defRPr/>
            </a:pPr>
            <a:r>
              <a:rPr lang="en-US" altLang="en-US" sz="1200" kern="0" dirty="0">
                <a:solidFill>
                  <a:schemeClr val="tx1">
                    <a:lumMod val="50000"/>
                    <a:lumOff val="50000"/>
                  </a:schemeClr>
                </a:solidFill>
                <a:latin typeface="Arial Narrow" panose="020B0606020202030204" pitchFamily="34" charset="0"/>
                <a:cs typeface="Arial" panose="020B0604020202020204" pitchFamily="34" charset="0"/>
              </a:rPr>
              <a:t>“I wasn’t selected for the project.  The project leader is threatened by my skills.”</a:t>
            </a:r>
            <a:endParaRPr kumimoji="0" lang="en-US" altLang="en-US" sz="1200" b="0" i="0" u="none" strike="noStrike" kern="0" cap="none" spc="0" normalizeH="0" baseline="0" noProof="0" dirty="0">
              <a:ln>
                <a:noFill/>
              </a:ln>
              <a:effectLst/>
              <a:uLnTx/>
              <a:uFillTx/>
              <a:latin typeface="Arial Narrow" panose="020B0606020202030204" pitchFamily="34" charset="0"/>
              <a:cs typeface="Arial" panose="020B0604020202020204" pitchFamily="34" charset="0"/>
            </a:endParaRPr>
          </a:p>
          <a:p>
            <a:pPr marL="342900" marR="0" lvl="0" indent="-342900" algn="l" defTabSz="914400" rtl="0" eaLnBrk="0" fontAlgn="base" latinLnBrk="0" hangingPunct="0">
              <a:spcBef>
                <a:spcPts val="1200"/>
              </a:spcBef>
              <a:spcAft>
                <a:spcPct val="0"/>
              </a:spcAft>
              <a:buClrTx/>
              <a:buSzTx/>
              <a:buFontTx/>
              <a:buChar char="•"/>
              <a:tabLst/>
              <a:defRPr/>
            </a:pPr>
            <a:r>
              <a:rPr kumimoji="0" lang="en-US" altLang="en-US" sz="1200" b="1" i="0" u="none" strike="noStrike" kern="0" cap="none" spc="0" normalizeH="0" baseline="0" noProof="0" dirty="0">
                <a:ln>
                  <a:noFill/>
                </a:ln>
                <a:effectLst/>
                <a:uLnTx/>
                <a:uFillTx/>
                <a:latin typeface="Arial Narrow" panose="020B0606020202030204" pitchFamily="34" charset="0"/>
                <a:cs typeface="Arial" panose="020B0604020202020204" pitchFamily="34" charset="0"/>
              </a:rPr>
              <a:t>Mind Reading:</a:t>
            </a:r>
            <a:r>
              <a:rPr kumimoji="0" lang="en-US" altLang="en-US" sz="1200" b="1" i="1" u="none" strike="noStrike" kern="0" cap="none" spc="0" normalizeH="0" baseline="0" noProof="0" dirty="0">
                <a:ln>
                  <a:noFill/>
                </a:ln>
                <a:effectLst/>
                <a:uLnTx/>
                <a:uFillTx/>
                <a:latin typeface="Arial Narrow" panose="020B0606020202030204" pitchFamily="34" charset="0"/>
                <a:cs typeface="Arial" panose="020B0604020202020204" pitchFamily="34" charset="0"/>
              </a:rPr>
              <a:t> </a:t>
            </a:r>
            <a:r>
              <a:rPr kumimoji="0" lang="en-US" altLang="en-US" sz="1200" b="0" i="0" u="none" strike="noStrike" kern="0" cap="none" spc="0" normalizeH="0" baseline="0" noProof="0" dirty="0">
                <a:ln>
                  <a:noFill/>
                </a:ln>
                <a:effectLst/>
                <a:uLnTx/>
                <a:uFillTx/>
                <a:latin typeface="Arial Narrow" panose="020B0606020202030204" pitchFamily="34" charset="0"/>
                <a:cs typeface="Arial" panose="020B0604020202020204" pitchFamily="34" charset="0"/>
              </a:rPr>
              <a:t>Assuming that you know what others are thinking, or expecting others to know what you are thinking.</a:t>
            </a:r>
          </a:p>
          <a:p>
            <a:pPr lvl="1" indent="-342900" defTabSz="914400">
              <a:spcBef>
                <a:spcPts val="600"/>
              </a:spcBef>
              <a:buFont typeface="Wingdings" panose="05000000000000000000" pitchFamily="2" charset="2"/>
              <a:buChar char="Ø"/>
              <a:defRPr/>
            </a:pPr>
            <a:r>
              <a:rPr lang="en-US" altLang="en-US" sz="1200" kern="0" dirty="0">
                <a:solidFill>
                  <a:schemeClr val="tx1">
                    <a:lumMod val="50000"/>
                    <a:lumOff val="50000"/>
                  </a:schemeClr>
                </a:solidFill>
                <a:latin typeface="Arial Narrow" panose="020B0606020202030204" pitchFamily="34" charset="0"/>
                <a:cs typeface="Arial" panose="020B0604020202020204" pitchFamily="34" charset="0"/>
              </a:rPr>
              <a:t>“My supervisory hasn’t responded to my email.  She must be upset about what I said.”</a:t>
            </a:r>
            <a:endParaRPr kumimoji="0" lang="en-US" altLang="en-US" sz="1200" b="0" i="0" u="none" strike="noStrike" kern="0" cap="none" spc="0" normalizeH="0" baseline="0" noProof="0" dirty="0">
              <a:ln>
                <a:noFill/>
              </a:ln>
              <a:effectLst/>
              <a:uLnTx/>
              <a:uFillTx/>
              <a:latin typeface="Arial Narrow" panose="020B0606020202030204" pitchFamily="34" charset="0"/>
              <a:cs typeface="Arial" panose="020B0604020202020204" pitchFamily="34" charset="0"/>
            </a:endParaRPr>
          </a:p>
          <a:p>
            <a:pPr marL="342900" marR="0" lvl="0" indent="-342900" algn="l" defTabSz="914400" rtl="0" eaLnBrk="0" fontAlgn="base" latinLnBrk="0" hangingPunct="0">
              <a:spcBef>
                <a:spcPts val="1200"/>
              </a:spcBef>
              <a:spcAft>
                <a:spcPct val="0"/>
              </a:spcAft>
              <a:buClrTx/>
              <a:buSzTx/>
              <a:buFontTx/>
              <a:buChar char="•"/>
              <a:tabLst/>
              <a:defRPr/>
            </a:pPr>
            <a:r>
              <a:rPr kumimoji="0" lang="en-US" altLang="en-US" sz="1200" b="1" i="0" u="none" strike="noStrike" kern="0" cap="none" spc="0" normalizeH="0" baseline="0" noProof="0" dirty="0">
                <a:ln>
                  <a:noFill/>
                </a:ln>
                <a:effectLst/>
                <a:uLnTx/>
                <a:uFillTx/>
                <a:latin typeface="Arial Narrow" panose="020B0606020202030204" pitchFamily="34" charset="0"/>
                <a:cs typeface="Arial" panose="020B0604020202020204" pitchFamily="34" charset="0"/>
              </a:rPr>
              <a:t>Catastrophizing: </a:t>
            </a:r>
            <a:r>
              <a:rPr kumimoji="0" lang="en-US" altLang="en-US" sz="1200" b="0" i="0" u="none" strike="noStrike" kern="0" cap="none" spc="0" normalizeH="0" baseline="0" noProof="0" dirty="0">
                <a:ln>
                  <a:noFill/>
                </a:ln>
                <a:effectLst/>
                <a:uLnTx/>
                <a:uFillTx/>
                <a:latin typeface="Arial Narrow" panose="020B0606020202030204" pitchFamily="34" charset="0"/>
                <a:cs typeface="Arial" panose="020B0604020202020204" pitchFamily="34" charset="0"/>
              </a:rPr>
              <a:t>Worst case scenario thinking.  Exaggerating the impact of a negative event.	</a:t>
            </a:r>
          </a:p>
          <a:p>
            <a:pPr lvl="1" defTabSz="914400">
              <a:spcBef>
                <a:spcPts val="600"/>
              </a:spcBef>
              <a:buFont typeface="Wingdings" panose="05000000000000000000" pitchFamily="2" charset="2"/>
              <a:buChar char="Ø"/>
              <a:defRPr/>
            </a:pPr>
            <a:r>
              <a:rPr lang="en-US" altLang="en-US" sz="1200" kern="0" dirty="0">
                <a:solidFill>
                  <a:schemeClr val="tx1">
                    <a:lumMod val="50000"/>
                    <a:lumOff val="50000"/>
                  </a:schemeClr>
                </a:solidFill>
                <a:latin typeface="Arial Narrow" panose="020B0606020202030204" pitchFamily="34" charset="0"/>
                <a:cs typeface="Arial" panose="020B0604020202020204" pitchFamily="34" charset="0"/>
              </a:rPr>
              <a:t>“I was rated “meets” even though I performed better.  My boss is looking for an excuse to fire me.”</a:t>
            </a:r>
          </a:p>
          <a:p>
            <a:pPr marL="342900" marR="0" lvl="0" indent="-342900" algn="l" defTabSz="914400" rtl="0" eaLnBrk="0" fontAlgn="base" latinLnBrk="0" hangingPunct="0">
              <a:spcBef>
                <a:spcPts val="1200"/>
              </a:spcBef>
              <a:spcAft>
                <a:spcPct val="0"/>
              </a:spcAft>
              <a:buClrTx/>
              <a:buSzTx/>
              <a:buFontTx/>
              <a:buChar char="•"/>
              <a:tabLst/>
              <a:defRPr/>
            </a:pPr>
            <a:r>
              <a:rPr lang="en-US" altLang="en-US" sz="1200" b="1" kern="0" dirty="0">
                <a:latin typeface="Arial Narrow" panose="020B0606020202030204" pitchFamily="34" charset="0"/>
                <a:cs typeface="Arial" panose="020B0604020202020204" pitchFamily="34" charset="0"/>
              </a:rPr>
              <a:t>Future or past orientation:  </a:t>
            </a:r>
            <a:r>
              <a:rPr lang="en-US" altLang="en-US" sz="1200" kern="0" dirty="0">
                <a:latin typeface="Arial Narrow" panose="020B0606020202030204" pitchFamily="34" charset="0"/>
                <a:cs typeface="Arial" panose="020B0604020202020204" pitchFamily="34" charset="0"/>
              </a:rPr>
              <a:t>spending too much time focused on the part or future.  Assuming you can predict the future or the past is destine to repeat itself.</a:t>
            </a:r>
            <a:endParaRPr kumimoji="0" lang="en-US" altLang="en-US" sz="1200" b="0" i="0" u="none" strike="noStrike" kern="0" cap="none" spc="0" normalizeH="0" baseline="0" noProof="0" dirty="0">
              <a:ln>
                <a:noFill/>
              </a:ln>
              <a:effectLst/>
              <a:uLnTx/>
              <a:uFillTx/>
              <a:latin typeface="Arial Narrow" panose="020B0606020202030204" pitchFamily="34" charset="0"/>
              <a:cs typeface="Arial" panose="020B0604020202020204" pitchFamily="34" charset="0"/>
            </a:endParaRPr>
          </a:p>
          <a:p>
            <a:pPr lvl="1" indent="-342900" defTabSz="914400">
              <a:spcBef>
                <a:spcPts val="600"/>
              </a:spcBef>
              <a:buFont typeface="Wingdings" panose="05000000000000000000" pitchFamily="2" charset="2"/>
              <a:buChar char="Ø"/>
              <a:defRPr/>
            </a:pPr>
            <a:r>
              <a:rPr kumimoji="0" lang="en-US" altLang="en-US" sz="1200" b="0" i="0" u="none" strike="noStrike" kern="0" cap="none" spc="0" normalizeH="0" baseline="0" noProof="0" dirty="0">
                <a:ln>
                  <a:noFill/>
                </a:ln>
                <a:solidFill>
                  <a:schemeClr val="tx1">
                    <a:lumMod val="50000"/>
                    <a:lumOff val="50000"/>
                  </a:schemeClr>
                </a:solidFill>
                <a:effectLst/>
                <a:uLnTx/>
                <a:uFillTx/>
                <a:latin typeface="Arial Narrow" panose="020B0606020202030204" pitchFamily="34" charset="0"/>
                <a:cs typeface="Arial" panose="020B0604020202020204" pitchFamily="34" charset="0"/>
              </a:rPr>
              <a:t>“This date is not going to go well.  First dates never work for me.”</a:t>
            </a:r>
          </a:p>
          <a:p>
            <a:pPr lvl="0" defTabSz="914400">
              <a:spcBef>
                <a:spcPts val="1200"/>
              </a:spcBef>
              <a:defRPr/>
            </a:pPr>
            <a:r>
              <a:rPr lang="en-US" altLang="en-US" sz="1200" b="1" kern="0" dirty="0">
                <a:latin typeface="Arial Narrow" panose="020B0606020202030204" pitchFamily="34" charset="0"/>
                <a:cs typeface="Arial" panose="020B0604020202020204" pitchFamily="34" charset="0"/>
              </a:rPr>
              <a:t>Emotional reasoning:  </a:t>
            </a:r>
            <a:r>
              <a:rPr lang="en-US" altLang="en-US" sz="1200" kern="0" dirty="0">
                <a:latin typeface="Arial Narrow" panose="020B0606020202030204" pitchFamily="34" charset="0"/>
                <a:cs typeface="Arial" panose="020B0604020202020204" pitchFamily="34" charset="0"/>
              </a:rPr>
              <a:t>Interpreting our experience, fact, and reality based on how we feeling in the moment</a:t>
            </a:r>
          </a:p>
          <a:p>
            <a:pPr lvl="1" indent="-342900" defTabSz="914400">
              <a:spcBef>
                <a:spcPts val="600"/>
              </a:spcBef>
              <a:buFont typeface="Wingdings" panose="05000000000000000000" pitchFamily="2" charset="2"/>
              <a:buChar char="Ø"/>
              <a:defRPr/>
            </a:pPr>
            <a:r>
              <a:rPr lang="en-US" altLang="en-US" sz="1200" kern="0" dirty="0">
                <a:solidFill>
                  <a:schemeClr val="tx1">
                    <a:lumMod val="50000"/>
                    <a:lumOff val="50000"/>
                  </a:schemeClr>
                </a:solidFill>
                <a:latin typeface="Arial Narrow" panose="020B0606020202030204" pitchFamily="34" charset="0"/>
                <a:cs typeface="Arial" panose="020B0604020202020204" pitchFamily="34" charset="0"/>
              </a:rPr>
              <a:t>“I feel stressed and over worked.  Our leaders don’t know how to manage people.”  or “I feel bad when you say that.  You must be a horrible person.”</a:t>
            </a:r>
            <a:endParaRPr lang="en-US" altLang="en-US" sz="1200" kern="0" dirty="0">
              <a:latin typeface="Arial Narrow" panose="020B060602020203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752F426D-7E24-364D-A947-7792A348A0A8}" type="slidenum">
              <a:rPr lang="en-US" smtClean="0"/>
              <a:t>25</a:t>
            </a:fld>
            <a:endParaRPr lang="en-US" dirty="0"/>
          </a:p>
        </p:txBody>
      </p:sp>
    </p:spTree>
    <p:extLst>
      <p:ext uri="{BB962C8B-B14F-4D97-AF65-F5344CB8AC3E}">
        <p14:creationId xmlns:p14="http://schemas.microsoft.com/office/powerpoint/2010/main" val="25095430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39363">
              <a:defRPr/>
            </a:pPr>
            <a:fld id="{752F426D-7E24-364D-A947-7792A348A0A8}" type="slidenum">
              <a:rPr lang="en-US">
                <a:solidFill>
                  <a:prstClr val="black"/>
                </a:solidFill>
                <a:latin typeface="Calibri" panose="020F0502020204030204"/>
              </a:rPr>
              <a:pPr defTabSz="939363">
                <a:defRPr/>
              </a:pPr>
              <a:t>27</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4414074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28663" y="1169988"/>
            <a:ext cx="5619750" cy="316071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BA9C9F7-F53C-41F1-BDC7-36D77A6C97A2}" type="slidenum">
              <a:rPr lang="en-US" altLang="en-US" smtClean="0"/>
              <a:pPr>
                <a:defRPr/>
              </a:pPr>
              <a:t>29</a:t>
            </a:fld>
            <a:endParaRPr lang="en-US" altLang="en-US" dirty="0"/>
          </a:p>
        </p:txBody>
      </p:sp>
    </p:spTree>
    <p:extLst>
      <p:ext uri="{BB962C8B-B14F-4D97-AF65-F5344CB8AC3E}">
        <p14:creationId xmlns:p14="http://schemas.microsoft.com/office/powerpoint/2010/main" val="4140387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39363"/>
            <a:fld id="{752F426D-7E24-364D-A947-7792A348A0A8}" type="slidenum">
              <a:rPr lang="en-US">
                <a:solidFill>
                  <a:prstClr val="black"/>
                </a:solidFill>
                <a:latin typeface="Calibri" panose="020F0502020204030204"/>
              </a:rPr>
              <a:pPr defTabSz="939363"/>
              <a:t>30</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8282230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a:extLst>
              <a:ext uri="{FF2B5EF4-FFF2-40B4-BE49-F238E27FC236}">
                <a16:creationId xmlns:a16="http://schemas.microsoft.com/office/drawing/2014/main" id="{1BC61A4A-0259-418E-B98A-8687A87472B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Notes Placeholder 2">
            <a:extLst>
              <a:ext uri="{FF2B5EF4-FFF2-40B4-BE49-F238E27FC236}">
                <a16:creationId xmlns:a16="http://schemas.microsoft.com/office/drawing/2014/main" id="{1C0A565F-B222-4F32-B440-A27E47C963A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latin typeface="Arial" panose="020B0604020202020204" pitchFamily="34" charset="0"/>
              <a:cs typeface="Arial" panose="020B0604020202020204" pitchFamily="34" charset="0"/>
            </a:endParaRPr>
          </a:p>
        </p:txBody>
      </p:sp>
      <p:sp>
        <p:nvSpPr>
          <p:cNvPr id="45060" name="Slide Number Placeholder 3">
            <a:extLst>
              <a:ext uri="{FF2B5EF4-FFF2-40B4-BE49-F238E27FC236}">
                <a16:creationId xmlns:a16="http://schemas.microsoft.com/office/drawing/2014/main" id="{F66EA26E-56C2-472A-9F96-BD3DD5D9F8D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45CC1BF1-2BE3-45C2-B530-63FA6F2A0BD8}" type="slidenum">
              <a:rPr lang="en-US" altLang="en-US" smtClean="0">
                <a:solidFill>
                  <a:srgbClr val="000000"/>
                </a:solidFill>
                <a:latin typeface="Arial" panose="020B0604020202020204" pitchFamily="34" charset="0"/>
                <a:ea typeface="MS PGothic" panose="020B0600070205080204" pitchFamily="34" charset="-128"/>
              </a:rPr>
              <a:pPr/>
              <a:t>2</a:t>
            </a:fld>
            <a:endParaRPr lang="en-US" altLang="en-US" dirty="0">
              <a:solidFill>
                <a:srgbClr val="000000"/>
              </a:solidFill>
              <a:latin typeface="Arial" panose="020B0604020202020204" pitchFamily="34" charset="0"/>
              <a:ea typeface="MS PGothic" panose="020B0600070205080204"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52F426D-7E24-364D-A947-7792A348A0A8}" type="slidenum">
              <a:rPr lang="en-US" smtClean="0"/>
              <a:t>3</a:t>
            </a:fld>
            <a:endParaRPr lang="en-US" dirty="0"/>
          </a:p>
        </p:txBody>
      </p:sp>
    </p:spTree>
    <p:extLst>
      <p:ext uri="{BB962C8B-B14F-4D97-AF65-F5344CB8AC3E}">
        <p14:creationId xmlns:p14="http://schemas.microsoft.com/office/powerpoint/2010/main" val="19628777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28663" y="1169988"/>
            <a:ext cx="5619750" cy="316071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BA9C9F7-F53C-41F1-BDC7-36D77A6C97A2}" type="slidenum">
              <a:rPr lang="en-US" altLang="en-US" smtClean="0"/>
              <a:pPr>
                <a:defRPr/>
              </a:pPr>
              <a:t>4</a:t>
            </a:fld>
            <a:endParaRPr lang="en-US" altLang="en-US" dirty="0"/>
          </a:p>
        </p:txBody>
      </p:sp>
    </p:spTree>
    <p:extLst>
      <p:ext uri="{BB962C8B-B14F-4D97-AF65-F5344CB8AC3E}">
        <p14:creationId xmlns:p14="http://schemas.microsoft.com/office/powerpoint/2010/main" val="4949503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Think about these questions as they relate to you – do not type in the chat</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BA9C9F7-F53C-41F1-BDC7-36D77A6C97A2}"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alt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6707609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https://www.apa.org/topics/anxiety</a:t>
            </a:r>
          </a:p>
          <a:p>
            <a:endParaRPr lang="en-US" dirty="0"/>
          </a:p>
          <a:p>
            <a:endParaRPr lang="en-US" dirty="0"/>
          </a:p>
          <a:p>
            <a:pPr algn="l" fontAlgn="base"/>
            <a:r>
              <a:rPr lang="en-US" b="0" i="0" dirty="0">
                <a:solidFill>
                  <a:srgbClr val="000000"/>
                </a:solidFill>
                <a:effectLst/>
                <a:latin typeface="ProximaNova"/>
              </a:rPr>
              <a:t>Anxiety is an emotion characterized by feelings of tension, worried thoughts, and physical changes like increased blood pressure.</a:t>
            </a:r>
          </a:p>
          <a:p>
            <a:pPr algn="l" fontAlgn="base"/>
            <a:r>
              <a:rPr lang="en-US" b="0" i="0" dirty="0">
                <a:solidFill>
                  <a:srgbClr val="000000"/>
                </a:solidFill>
                <a:effectLst/>
                <a:latin typeface="ProximaNova"/>
              </a:rPr>
              <a:t>People with anxiety disorders usually have recurring intrusive thoughts or concerns. They may avoid certain situations out of worry. They may also have physical symptoms such as sweating, trembling, dizziness, or a rapid heartbeat.</a:t>
            </a:r>
          </a:p>
          <a:p>
            <a:pPr algn="l" fontAlgn="base"/>
            <a:r>
              <a:rPr lang="en-US" b="0" i="0" dirty="0">
                <a:solidFill>
                  <a:srgbClr val="000000"/>
                </a:solidFill>
                <a:effectLst/>
                <a:latin typeface="ProximaNova"/>
              </a:rPr>
              <a:t>Anxiety is not the same as fear, but they are often used interchangeably. Anxiety is considered a future-oriented, long-acting response broadly focused on a diffuse threat, whereas fear is an appropriate, present-oriented, and short-lived response to a clearly identifiable and specific threat.</a:t>
            </a:r>
          </a:p>
          <a:p>
            <a:pPr algn="l" fontAlgn="base"/>
            <a:endParaRPr lang="en-US" b="0" i="0" dirty="0">
              <a:solidFill>
                <a:srgbClr val="000000"/>
              </a:solidFill>
              <a:effectLst/>
              <a:latin typeface="ProximaNova"/>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b="0" i="0" dirty="0">
                <a:solidFill>
                  <a:srgbClr val="202124"/>
                </a:solidFill>
                <a:effectLst/>
                <a:latin typeface="Roboto" panose="02000000000000000000" pitchFamily="2" charset="0"/>
              </a:rPr>
              <a:t>Intense, excessive, and persistent worry and fear about everyday situations. Fast heart rate, rapid breathing, sweating, and feeling tired may occur.</a:t>
            </a:r>
            <a:endParaRPr lang="en-US" dirty="0"/>
          </a:p>
          <a:p>
            <a:pPr algn="l" fontAlgn="base"/>
            <a:endParaRPr lang="en-US" b="0" i="0" dirty="0">
              <a:solidFill>
                <a:srgbClr val="000000"/>
              </a:solidFill>
              <a:effectLst/>
              <a:latin typeface="ProximaNova"/>
            </a:endParaRPr>
          </a:p>
          <a:p>
            <a:endParaRPr lang="en-US" dirty="0"/>
          </a:p>
        </p:txBody>
      </p:sp>
      <p:sp>
        <p:nvSpPr>
          <p:cNvPr id="4" name="Slide Number Placeholder 3"/>
          <p:cNvSpPr>
            <a:spLocks noGrp="1"/>
          </p:cNvSpPr>
          <p:nvPr>
            <p:ph type="sldNum" sz="quarter" idx="5"/>
          </p:nvPr>
        </p:nvSpPr>
        <p:spPr/>
        <p:txBody>
          <a:bodyPr/>
          <a:lstStyle/>
          <a:p>
            <a:fld id="{752F426D-7E24-364D-A947-7792A348A0A8}" type="slidenum">
              <a:rPr lang="en-US" smtClean="0"/>
              <a:t>7</a:t>
            </a:fld>
            <a:endParaRPr lang="en-US" dirty="0"/>
          </a:p>
        </p:txBody>
      </p:sp>
    </p:spTree>
    <p:extLst>
      <p:ext uri="{BB962C8B-B14F-4D97-AF65-F5344CB8AC3E}">
        <p14:creationId xmlns:p14="http://schemas.microsoft.com/office/powerpoint/2010/main" val="5016696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our evolutionary wiring no longer align in the modern world</a:t>
            </a:r>
          </a:p>
          <a:p>
            <a:r>
              <a:rPr lang="en-US" dirty="0"/>
              <a:t>Fear- related to a real or past experienced threat</a:t>
            </a:r>
          </a:p>
          <a:p>
            <a:r>
              <a:rPr lang="en-US" dirty="0"/>
              <a:t>Anxiety- is future focused and less severe</a:t>
            </a:r>
          </a:p>
        </p:txBody>
      </p:sp>
      <p:sp>
        <p:nvSpPr>
          <p:cNvPr id="4" name="Slide Number Placeholder 3"/>
          <p:cNvSpPr>
            <a:spLocks noGrp="1"/>
          </p:cNvSpPr>
          <p:nvPr>
            <p:ph type="sldNum" sz="quarter" idx="5"/>
          </p:nvPr>
        </p:nvSpPr>
        <p:spPr/>
        <p:txBody>
          <a:bodyPr/>
          <a:lstStyle/>
          <a:p>
            <a:fld id="{752F426D-7E24-364D-A947-7792A348A0A8}" type="slidenum">
              <a:rPr lang="en-US" smtClean="0"/>
              <a:t>9</a:t>
            </a:fld>
            <a:endParaRPr lang="en-US" dirty="0"/>
          </a:p>
        </p:txBody>
      </p:sp>
    </p:spTree>
    <p:extLst>
      <p:ext uri="{BB962C8B-B14F-4D97-AF65-F5344CB8AC3E}">
        <p14:creationId xmlns:p14="http://schemas.microsoft.com/office/powerpoint/2010/main" val="31247902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Increases in the prevalence of major depressive disorder and anxiety disorders during 2020 were both associated with increasing SARS-CoV-2 infection rates and decreasing human mobility. Source:  https://www.thelancet.com/action/showPdf?pii=S0140-6736%2821%2902143-7</a:t>
            </a:r>
          </a:p>
          <a:p>
            <a:endParaRPr lang="en-US" dirty="0"/>
          </a:p>
          <a:p>
            <a:endParaRPr lang="en-US" dirty="0"/>
          </a:p>
          <a:p>
            <a:r>
              <a:rPr lang="en-US" dirty="0"/>
              <a:t>2013:  </a:t>
            </a:r>
            <a:r>
              <a:rPr lang="en-US" b="0" i="0" dirty="0">
                <a:solidFill>
                  <a:srgbClr val="212121"/>
                </a:solidFill>
                <a:effectLst/>
                <a:latin typeface="BlinkMacSystemFont"/>
              </a:rPr>
              <a:t>The global current prevalence of anxiety disorders adjusted for methodological differences was 7.3% (4.8-10.9%) and ranged from 5.3% (3.5-8.1%) in African cultures to 10.4% (7.0-15.5%) in Euro/Anglo cultures. https://pubmed.ncbi.nlm.nih.gov/22781489/</a:t>
            </a:r>
          </a:p>
          <a:p>
            <a:endParaRPr lang="en-US" b="0" i="0" dirty="0">
              <a:solidFill>
                <a:srgbClr val="212121"/>
              </a:solidFill>
              <a:effectLst/>
              <a:latin typeface="BlinkMacSystemFont"/>
            </a:endParaRPr>
          </a:p>
          <a:p>
            <a:r>
              <a:rPr lang="en-US" b="0" i="0" dirty="0">
                <a:solidFill>
                  <a:srgbClr val="212121"/>
                </a:solidFill>
                <a:effectLst/>
                <a:latin typeface="BlinkMacSystemFont"/>
              </a:rPr>
              <a:t>Global pandemic increase:  https://www.sciencedirect.com/science/article/pii/S0140673621021437&amp;originRegion=us-east-1&amp;originCreation=20220918201924</a:t>
            </a:r>
          </a:p>
          <a:p>
            <a:endParaRPr lang="en-US" b="0" i="0" dirty="0">
              <a:solidFill>
                <a:srgbClr val="212121"/>
              </a:solidFill>
              <a:effectLst/>
              <a:latin typeface="BlinkMacSystemFont"/>
            </a:endParaRPr>
          </a:p>
          <a:p>
            <a:endParaRPr lang="en-US" b="0" i="0" dirty="0">
              <a:solidFill>
                <a:srgbClr val="212121"/>
              </a:solidFill>
              <a:effectLst/>
              <a:latin typeface="BlinkMacSystemFont"/>
            </a:endParaRPr>
          </a:p>
          <a:p>
            <a:endParaRPr lang="en-US" dirty="0"/>
          </a:p>
        </p:txBody>
      </p:sp>
      <p:sp>
        <p:nvSpPr>
          <p:cNvPr id="4" name="Slide Number Placeholder 3"/>
          <p:cNvSpPr>
            <a:spLocks noGrp="1"/>
          </p:cNvSpPr>
          <p:nvPr>
            <p:ph type="sldNum" sz="quarter" idx="5"/>
          </p:nvPr>
        </p:nvSpPr>
        <p:spPr/>
        <p:txBody>
          <a:bodyPr/>
          <a:lstStyle/>
          <a:p>
            <a:fld id="{752F426D-7E24-364D-A947-7792A348A0A8}" type="slidenum">
              <a:rPr lang="en-US" smtClean="0"/>
              <a:t>10</a:t>
            </a:fld>
            <a:endParaRPr lang="en-US" dirty="0"/>
          </a:p>
        </p:txBody>
      </p:sp>
    </p:spTree>
    <p:extLst>
      <p:ext uri="{BB962C8B-B14F-4D97-AF65-F5344CB8AC3E}">
        <p14:creationId xmlns:p14="http://schemas.microsoft.com/office/powerpoint/2010/main" val="11552425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https://www.researchgate.net/figure/Stress-allostasis-and-allostatic-load-Stress-is-any-stimulus-inducing-either-adaptive_fig3_270652069</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111111"/>
                </a:solidFill>
                <a:effectLst/>
                <a:latin typeface="Roboto" panose="02000000000000000000" pitchFamily="2" charset="0"/>
              </a:rPr>
              <a:t>Stress, allostasis, and allostatic load. Stress is any stimulus inducing either adaptive or maladaptive allostasis (changes in homeostasis) of stress mediators, which constitute the autonomic nervous system </a:t>
            </a:r>
            <a:r>
              <a:rPr lang="en-US" b="1" i="0" dirty="0">
                <a:solidFill>
                  <a:srgbClr val="111111"/>
                </a:solidFill>
                <a:effectLst/>
                <a:latin typeface="Roboto" panose="02000000000000000000" pitchFamily="2" charset="0"/>
              </a:rPr>
              <a:t>(blood pressure, catecholamines), metabolic hormones (cortisol, insulin), </a:t>
            </a:r>
            <a:r>
              <a:rPr lang="en-US" b="0" i="0" dirty="0">
                <a:solidFill>
                  <a:srgbClr val="111111"/>
                </a:solidFill>
                <a:effectLst/>
                <a:latin typeface="Roboto" panose="02000000000000000000" pitchFamily="2" charset="0"/>
              </a:rPr>
              <a:t>and pro-&amp; anti-inflammatory cytokines. If stress stimuli are excessive and repetitive, recovery to the original homeostatic levels may be incomplete (indicated by the second blue arrow). As a result, chronic stress can make a body system to anticipate, as if such a new (stressful) environment would persist, demanding a newly defined set point for future adaptation. Thus, the difference between the new and old set points can be understood as a 'cumulative burden of adaptation to stress'-i.e., allostatic load. Examples of allostatic load may be found in the primary mediators (hypercortisolemia, increased inflammatory cytokines), secondary outcomes (elevated blood pressure, overweight, insulin resistance), or tertiary outcomes (hypertension, diabetes, obesity, coronary heart disease, neurodegenerative disorders). For more details, see reference # 6.</a:t>
            </a:r>
          </a:p>
          <a:p>
            <a:endParaRPr lang="en-US" dirty="0"/>
          </a:p>
        </p:txBody>
      </p:sp>
      <p:sp>
        <p:nvSpPr>
          <p:cNvPr id="4" name="Slide Number Placeholder 3"/>
          <p:cNvSpPr>
            <a:spLocks noGrp="1"/>
          </p:cNvSpPr>
          <p:nvPr>
            <p:ph type="sldNum" sz="quarter" idx="5"/>
          </p:nvPr>
        </p:nvSpPr>
        <p:spPr/>
        <p:txBody>
          <a:bodyPr/>
          <a:lstStyle/>
          <a:p>
            <a:fld id="{752F426D-7E24-364D-A947-7792A348A0A8}" type="slidenum">
              <a:rPr lang="en-US" smtClean="0"/>
              <a:t>12</a:t>
            </a:fld>
            <a:endParaRPr lang="en-US" dirty="0"/>
          </a:p>
        </p:txBody>
      </p:sp>
    </p:spTree>
    <p:extLst>
      <p:ext uri="{BB962C8B-B14F-4D97-AF65-F5344CB8AC3E}">
        <p14:creationId xmlns:p14="http://schemas.microsoft.com/office/powerpoint/2010/main" val="1698851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Master" Target="../slideMasters/slideMaster1.xml"/><Relationship Id="rId4" Type="http://schemas.openxmlformats.org/officeDocument/2006/relationships/image" Target="../media/image20.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slideMaster" Target="../slideMasters/slideMaster1.xml"/><Relationship Id="rId6" Type="http://schemas.openxmlformats.org/officeDocument/2006/relationships/image" Target="../media/image10.jpeg"/><Relationship Id="rId11" Type="http://schemas.openxmlformats.org/officeDocument/2006/relationships/image" Target="../media/image15.jpeg"/><Relationship Id="rId5" Type="http://schemas.openxmlformats.org/officeDocument/2006/relationships/image" Target="../media/image9.jpeg"/><Relationship Id="rId10" Type="http://schemas.openxmlformats.org/officeDocument/2006/relationships/image" Target="../media/image14.jpeg"/><Relationship Id="rId4" Type="http://schemas.openxmlformats.org/officeDocument/2006/relationships/image" Target="../media/image8.jpeg"/><Relationship Id="rId9" Type="http://schemas.openxmlformats.org/officeDocument/2006/relationships/image" Target="../media/image13.jpe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443B54-6315-421F-959C-9FF89DA8E7C7}"/>
              </a:ext>
            </a:extLst>
          </p:cNvPr>
          <p:cNvSpPr>
            <a:spLocks noGrp="1"/>
          </p:cNvSpPr>
          <p:nvPr>
            <p:ph type="title" hasCustomPrompt="1"/>
          </p:nvPr>
        </p:nvSpPr>
        <p:spPr>
          <a:xfrm>
            <a:off x="634475" y="595999"/>
            <a:ext cx="10515600" cy="461666"/>
          </a:xfrm>
          <a:prstGeom prst="rect">
            <a:avLst/>
          </a:prstGeom>
        </p:spPr>
        <p:txBody>
          <a:bodyPr/>
          <a:lstStyle>
            <a:lvl1pPr>
              <a:defRPr sz="3600" b="1">
                <a:latin typeface="Arial Narrow" panose="020B0606020202030204" pitchFamily="34" charset="0"/>
              </a:defRPr>
            </a:lvl1pPr>
          </a:lstStyle>
          <a:p>
            <a:r>
              <a:rPr lang="en-US" dirty="0"/>
              <a:t>SLIDE TITLE</a:t>
            </a:r>
          </a:p>
        </p:txBody>
      </p:sp>
      <p:sp>
        <p:nvSpPr>
          <p:cNvPr id="7" name="Text Placeholder 6">
            <a:extLst>
              <a:ext uri="{FF2B5EF4-FFF2-40B4-BE49-F238E27FC236}">
                <a16:creationId xmlns:a16="http://schemas.microsoft.com/office/drawing/2014/main" id="{3941F1BC-96F2-4614-93F2-411F7CC20E8A}"/>
              </a:ext>
            </a:extLst>
          </p:cNvPr>
          <p:cNvSpPr>
            <a:spLocks noGrp="1"/>
          </p:cNvSpPr>
          <p:nvPr>
            <p:ph type="body" sz="quarter" idx="13" hasCustomPrompt="1"/>
          </p:nvPr>
        </p:nvSpPr>
        <p:spPr>
          <a:xfrm>
            <a:off x="634475" y="1057275"/>
            <a:ext cx="10515600" cy="461963"/>
          </a:xfrm>
          <a:prstGeom prst="rect">
            <a:avLst/>
          </a:prstGeom>
        </p:spPr>
        <p:txBody>
          <a:bodyPr/>
          <a:lstStyle>
            <a:lvl1pPr marL="0" indent="0">
              <a:buNone/>
              <a:defRPr sz="2400">
                <a:solidFill>
                  <a:srgbClr val="7F7F7F"/>
                </a:solidFill>
                <a:latin typeface="Arial Narrow" panose="020B0606020202030204" pitchFamily="34" charset="0"/>
              </a:defRPr>
            </a:lvl1pPr>
          </a:lstStyle>
          <a:p>
            <a:pPr lvl="0"/>
            <a:r>
              <a:rPr lang="en-US" dirty="0"/>
              <a:t>DESCRIPTIVE DETAIL</a:t>
            </a:r>
          </a:p>
        </p:txBody>
      </p:sp>
    </p:spTree>
    <p:extLst>
      <p:ext uri="{BB962C8B-B14F-4D97-AF65-F5344CB8AC3E}">
        <p14:creationId xmlns:p14="http://schemas.microsoft.com/office/powerpoint/2010/main" val="26196945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A351E652-7788-0B42-8BCA-9E682E294CE8}"/>
              </a:ext>
            </a:extLst>
          </p:cNvPr>
          <p:cNvGrpSpPr/>
          <p:nvPr userDrawn="1"/>
        </p:nvGrpSpPr>
        <p:grpSpPr>
          <a:xfrm>
            <a:off x="7841450" y="-1029100"/>
            <a:ext cx="5396085" cy="4458100"/>
            <a:chOff x="-760617" y="-249869"/>
            <a:chExt cx="9340320" cy="8010144"/>
          </a:xfrm>
        </p:grpSpPr>
        <p:pic>
          <p:nvPicPr>
            <p:cNvPr id="5" name="Picture 4" descr="A white circle with a black background&#10;&#10;Description automatically generated with low confidence">
              <a:extLst>
                <a:ext uri="{FF2B5EF4-FFF2-40B4-BE49-F238E27FC236}">
                  <a16:creationId xmlns:a16="http://schemas.microsoft.com/office/drawing/2014/main" id="{FB306C08-451A-FB41-B252-78BF99E2C79A}"/>
                </a:ext>
              </a:extLst>
            </p:cNvPr>
            <p:cNvPicPr>
              <a:picLocks noChangeAspect="1"/>
            </p:cNvPicPr>
            <p:nvPr/>
          </p:nvPicPr>
          <p:blipFill>
            <a:blip r:embed="rId2"/>
            <a:stretch>
              <a:fillRect/>
            </a:stretch>
          </p:blipFill>
          <p:spPr>
            <a:xfrm>
              <a:off x="1198736" y="902275"/>
              <a:ext cx="7380967" cy="6858000"/>
            </a:xfrm>
            <a:prstGeom prst="rect">
              <a:avLst/>
            </a:prstGeom>
          </p:spPr>
        </p:pic>
        <p:pic>
          <p:nvPicPr>
            <p:cNvPr id="6" name="Picture 5" descr="A white circle with a black background&#10;&#10;Description automatically generated with low confidence">
              <a:extLst>
                <a:ext uri="{FF2B5EF4-FFF2-40B4-BE49-F238E27FC236}">
                  <a16:creationId xmlns:a16="http://schemas.microsoft.com/office/drawing/2014/main" id="{B5117F74-C081-2040-8EA6-3A1433E88E01}"/>
                </a:ext>
              </a:extLst>
            </p:cNvPr>
            <p:cNvPicPr>
              <a:picLocks noChangeAspect="1"/>
            </p:cNvPicPr>
            <p:nvPr/>
          </p:nvPicPr>
          <p:blipFill>
            <a:blip r:embed="rId2"/>
            <a:stretch>
              <a:fillRect/>
            </a:stretch>
          </p:blipFill>
          <p:spPr>
            <a:xfrm>
              <a:off x="-760616" y="-249869"/>
              <a:ext cx="7380967" cy="6858000"/>
            </a:xfrm>
            <a:prstGeom prst="rect">
              <a:avLst/>
            </a:prstGeom>
          </p:spPr>
        </p:pic>
      </p:grpSp>
    </p:spTree>
    <p:extLst>
      <p:ext uri="{BB962C8B-B14F-4D97-AF65-F5344CB8AC3E}">
        <p14:creationId xmlns:p14="http://schemas.microsoft.com/office/powerpoint/2010/main" val="13126641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A351E652-7788-0B42-8BCA-9E682E294CE8}"/>
              </a:ext>
            </a:extLst>
          </p:cNvPr>
          <p:cNvGrpSpPr/>
          <p:nvPr userDrawn="1"/>
        </p:nvGrpSpPr>
        <p:grpSpPr>
          <a:xfrm>
            <a:off x="-769149" y="-963785"/>
            <a:ext cx="4274350" cy="3641671"/>
            <a:chOff x="-760617" y="-249869"/>
            <a:chExt cx="9340320" cy="8010144"/>
          </a:xfrm>
        </p:grpSpPr>
        <p:pic>
          <p:nvPicPr>
            <p:cNvPr id="5" name="Picture 4" descr="A white circle with a black background&#10;&#10;Description automatically generated with low confidence">
              <a:extLst>
                <a:ext uri="{FF2B5EF4-FFF2-40B4-BE49-F238E27FC236}">
                  <a16:creationId xmlns:a16="http://schemas.microsoft.com/office/drawing/2014/main" id="{FB306C08-451A-FB41-B252-78BF99E2C79A}"/>
                </a:ext>
              </a:extLst>
            </p:cNvPr>
            <p:cNvPicPr>
              <a:picLocks noChangeAspect="1"/>
            </p:cNvPicPr>
            <p:nvPr/>
          </p:nvPicPr>
          <p:blipFill>
            <a:blip r:embed="rId2"/>
            <a:stretch>
              <a:fillRect/>
            </a:stretch>
          </p:blipFill>
          <p:spPr>
            <a:xfrm>
              <a:off x="1198736" y="902275"/>
              <a:ext cx="7380967" cy="6858000"/>
            </a:xfrm>
            <a:prstGeom prst="rect">
              <a:avLst/>
            </a:prstGeom>
          </p:spPr>
        </p:pic>
        <p:pic>
          <p:nvPicPr>
            <p:cNvPr id="6" name="Picture 5" descr="A white circle with a black background&#10;&#10;Description automatically generated with low confidence">
              <a:extLst>
                <a:ext uri="{FF2B5EF4-FFF2-40B4-BE49-F238E27FC236}">
                  <a16:creationId xmlns:a16="http://schemas.microsoft.com/office/drawing/2014/main" id="{B5117F74-C081-2040-8EA6-3A1433E88E01}"/>
                </a:ext>
              </a:extLst>
            </p:cNvPr>
            <p:cNvPicPr>
              <a:picLocks noChangeAspect="1"/>
            </p:cNvPicPr>
            <p:nvPr/>
          </p:nvPicPr>
          <p:blipFill>
            <a:blip r:embed="rId2"/>
            <a:stretch>
              <a:fillRect/>
            </a:stretch>
          </p:blipFill>
          <p:spPr>
            <a:xfrm>
              <a:off x="-760616" y="-249869"/>
              <a:ext cx="7380967" cy="6858000"/>
            </a:xfrm>
            <a:prstGeom prst="rect">
              <a:avLst/>
            </a:prstGeom>
          </p:spPr>
        </p:pic>
      </p:grpSp>
    </p:spTree>
    <p:extLst>
      <p:ext uri="{BB962C8B-B14F-4D97-AF65-F5344CB8AC3E}">
        <p14:creationId xmlns:p14="http://schemas.microsoft.com/office/powerpoint/2010/main" val="15980355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A351E652-7788-0B42-8BCA-9E682E294CE8}"/>
              </a:ext>
            </a:extLst>
          </p:cNvPr>
          <p:cNvGrpSpPr/>
          <p:nvPr userDrawn="1"/>
        </p:nvGrpSpPr>
        <p:grpSpPr>
          <a:xfrm>
            <a:off x="4485747" y="-1809222"/>
            <a:ext cx="7272563" cy="6236861"/>
            <a:chOff x="-760617" y="-249869"/>
            <a:chExt cx="9340320" cy="8010144"/>
          </a:xfrm>
        </p:grpSpPr>
        <p:pic>
          <p:nvPicPr>
            <p:cNvPr id="5" name="Picture 4" descr="A white circle with a black background&#10;&#10;Description automatically generated with low confidence">
              <a:extLst>
                <a:ext uri="{FF2B5EF4-FFF2-40B4-BE49-F238E27FC236}">
                  <a16:creationId xmlns:a16="http://schemas.microsoft.com/office/drawing/2014/main" id="{FB306C08-451A-FB41-B252-78BF99E2C79A}"/>
                </a:ext>
              </a:extLst>
            </p:cNvPr>
            <p:cNvPicPr>
              <a:picLocks noChangeAspect="1"/>
            </p:cNvPicPr>
            <p:nvPr/>
          </p:nvPicPr>
          <p:blipFill>
            <a:blip r:embed="rId2"/>
            <a:stretch>
              <a:fillRect/>
            </a:stretch>
          </p:blipFill>
          <p:spPr>
            <a:xfrm>
              <a:off x="1198736" y="902275"/>
              <a:ext cx="7380967" cy="6858000"/>
            </a:xfrm>
            <a:prstGeom prst="rect">
              <a:avLst/>
            </a:prstGeom>
          </p:spPr>
        </p:pic>
        <p:pic>
          <p:nvPicPr>
            <p:cNvPr id="6" name="Picture 5" descr="A white circle with a black background&#10;&#10;Description automatically generated with low confidence">
              <a:extLst>
                <a:ext uri="{FF2B5EF4-FFF2-40B4-BE49-F238E27FC236}">
                  <a16:creationId xmlns:a16="http://schemas.microsoft.com/office/drawing/2014/main" id="{B5117F74-C081-2040-8EA6-3A1433E88E01}"/>
                </a:ext>
              </a:extLst>
            </p:cNvPr>
            <p:cNvPicPr>
              <a:picLocks noChangeAspect="1"/>
            </p:cNvPicPr>
            <p:nvPr/>
          </p:nvPicPr>
          <p:blipFill>
            <a:blip r:embed="rId2"/>
            <a:stretch>
              <a:fillRect/>
            </a:stretch>
          </p:blipFill>
          <p:spPr>
            <a:xfrm>
              <a:off x="-760616" y="-249869"/>
              <a:ext cx="7380967" cy="6858000"/>
            </a:xfrm>
            <a:prstGeom prst="rect">
              <a:avLst/>
            </a:prstGeom>
          </p:spPr>
        </p:pic>
      </p:grpSp>
      <p:sp>
        <p:nvSpPr>
          <p:cNvPr id="8" name="Content Placeholder 1">
            <a:extLst>
              <a:ext uri="{FF2B5EF4-FFF2-40B4-BE49-F238E27FC236}">
                <a16:creationId xmlns:a16="http://schemas.microsoft.com/office/drawing/2014/main" id="{E53C756A-FC24-3044-90E4-665CCE7FB707}"/>
              </a:ext>
            </a:extLst>
          </p:cNvPr>
          <p:cNvSpPr>
            <a:spLocks noGrp="1"/>
          </p:cNvSpPr>
          <p:nvPr>
            <p:ph sz="quarter" idx="4294967295"/>
          </p:nvPr>
        </p:nvSpPr>
        <p:spPr>
          <a:xfrm>
            <a:off x="634697" y="1757750"/>
            <a:ext cx="11123613" cy="4240212"/>
          </a:xfrm>
          <a:prstGeom prst="rect">
            <a:avLst/>
          </a:prstGeom>
        </p:spPr>
        <p:txBody>
          <a:bodyPr/>
          <a:lstStyle>
            <a:lvl1pPr>
              <a:defRPr sz="1600">
                <a:latin typeface="Arial Narrow" panose="020B0606020202030204" pitchFamily="34" charset="0"/>
              </a:defRPr>
            </a:lvl1pPr>
          </a:lstStyle>
          <a:p>
            <a:pPr marL="0" indent="0">
              <a:buNone/>
            </a:pPr>
            <a:endParaRPr lang="en-US" sz="1600" dirty="0">
              <a:latin typeface="Arial Narrow" panose="020B0604020202020204" pitchFamily="34" charset="0"/>
              <a:cs typeface="Arial Narrow" panose="020B0604020202020204" pitchFamily="34" charset="0"/>
            </a:endParaRPr>
          </a:p>
        </p:txBody>
      </p:sp>
      <p:sp>
        <p:nvSpPr>
          <p:cNvPr id="12" name="Title 1">
            <a:extLst>
              <a:ext uri="{FF2B5EF4-FFF2-40B4-BE49-F238E27FC236}">
                <a16:creationId xmlns:a16="http://schemas.microsoft.com/office/drawing/2014/main" id="{535DCA63-9323-44F1-8C34-C78A3394A5F2}"/>
              </a:ext>
            </a:extLst>
          </p:cNvPr>
          <p:cNvSpPr>
            <a:spLocks noGrp="1"/>
          </p:cNvSpPr>
          <p:nvPr>
            <p:ph type="title" hasCustomPrompt="1"/>
          </p:nvPr>
        </p:nvSpPr>
        <p:spPr>
          <a:xfrm>
            <a:off x="634475" y="595999"/>
            <a:ext cx="10515600" cy="461666"/>
          </a:xfrm>
          <a:prstGeom prst="rect">
            <a:avLst/>
          </a:prstGeom>
        </p:spPr>
        <p:txBody>
          <a:bodyPr/>
          <a:lstStyle>
            <a:lvl1pPr>
              <a:defRPr sz="3600" b="1">
                <a:latin typeface="Arial Narrow" panose="020B0606020202030204" pitchFamily="34" charset="0"/>
              </a:defRPr>
            </a:lvl1pPr>
          </a:lstStyle>
          <a:p>
            <a:r>
              <a:rPr lang="en-US" dirty="0"/>
              <a:t>SLIDE TITLE</a:t>
            </a:r>
          </a:p>
        </p:txBody>
      </p:sp>
      <p:sp>
        <p:nvSpPr>
          <p:cNvPr id="13" name="Text Placeholder 6">
            <a:extLst>
              <a:ext uri="{FF2B5EF4-FFF2-40B4-BE49-F238E27FC236}">
                <a16:creationId xmlns:a16="http://schemas.microsoft.com/office/drawing/2014/main" id="{A4253523-0F2A-42EC-B822-C4B84C4C6D59}"/>
              </a:ext>
            </a:extLst>
          </p:cNvPr>
          <p:cNvSpPr>
            <a:spLocks noGrp="1"/>
          </p:cNvSpPr>
          <p:nvPr>
            <p:ph type="body" sz="quarter" idx="13" hasCustomPrompt="1"/>
          </p:nvPr>
        </p:nvSpPr>
        <p:spPr>
          <a:xfrm>
            <a:off x="634475" y="1057275"/>
            <a:ext cx="10515600" cy="461963"/>
          </a:xfrm>
          <a:prstGeom prst="rect">
            <a:avLst/>
          </a:prstGeom>
        </p:spPr>
        <p:txBody>
          <a:bodyPr/>
          <a:lstStyle>
            <a:lvl1pPr marL="0" indent="0">
              <a:buNone/>
              <a:defRPr sz="2400">
                <a:solidFill>
                  <a:srgbClr val="7F7F7F"/>
                </a:solidFill>
                <a:latin typeface="Arial Narrow" panose="020B0606020202030204" pitchFamily="34" charset="0"/>
              </a:defRPr>
            </a:lvl1pPr>
          </a:lstStyle>
          <a:p>
            <a:pPr lvl="0"/>
            <a:r>
              <a:rPr lang="en-US" dirty="0"/>
              <a:t>DESCRIPTIVE DETAIL</a:t>
            </a:r>
          </a:p>
        </p:txBody>
      </p:sp>
    </p:spTree>
    <p:extLst>
      <p:ext uri="{BB962C8B-B14F-4D97-AF65-F5344CB8AC3E}">
        <p14:creationId xmlns:p14="http://schemas.microsoft.com/office/powerpoint/2010/main" val="38520300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E206D33E-B3C7-47D7-8662-45D71A1761FB}"/>
              </a:ext>
            </a:extLst>
          </p:cNvPr>
          <p:cNvCxnSpPr/>
          <p:nvPr userDrawn="1"/>
        </p:nvCxnSpPr>
        <p:spPr>
          <a:xfrm>
            <a:off x="3552471" y="980894"/>
            <a:ext cx="5954573"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A1421CC9-D7B2-4734-B87D-E1022C3C1BCC}"/>
              </a:ext>
            </a:extLst>
          </p:cNvPr>
          <p:cNvCxnSpPr>
            <a:cxnSpLocks/>
          </p:cNvCxnSpPr>
          <p:nvPr userDrawn="1"/>
        </p:nvCxnSpPr>
        <p:spPr>
          <a:xfrm flipV="1">
            <a:off x="9495991" y="0"/>
            <a:ext cx="608708" cy="980894"/>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7" name="Text Placeholder 2">
            <a:extLst>
              <a:ext uri="{FF2B5EF4-FFF2-40B4-BE49-F238E27FC236}">
                <a16:creationId xmlns:a16="http://schemas.microsoft.com/office/drawing/2014/main" id="{B1C331D1-A3AD-48B3-8FC8-975937590C4D}"/>
              </a:ext>
            </a:extLst>
          </p:cNvPr>
          <p:cNvSpPr>
            <a:spLocks noGrp="1"/>
          </p:cNvSpPr>
          <p:nvPr>
            <p:ph type="body" sz="quarter" idx="4294967295"/>
          </p:nvPr>
        </p:nvSpPr>
        <p:spPr>
          <a:xfrm>
            <a:off x="434051" y="1875098"/>
            <a:ext cx="5461525" cy="4122289"/>
          </a:xfrm>
          <a:prstGeom prst="rect">
            <a:avLst/>
          </a:prstGeom>
        </p:spPr>
        <p:txBody>
          <a:bodyPr/>
          <a:lstStyle>
            <a:lvl1pPr>
              <a:defRPr sz="1600">
                <a:latin typeface="Arial Narrow" panose="020B0606020202030204" pitchFamily="34" charset="0"/>
              </a:defRPr>
            </a:lvl1pPr>
          </a:lstStyle>
          <a:p>
            <a:pPr marL="0" indent="0">
              <a:buNone/>
            </a:pPr>
            <a:endParaRPr lang="en-US" sz="1600" dirty="0">
              <a:latin typeface="Arial Narrow" panose="020B0604020202020204" pitchFamily="34" charset="0"/>
              <a:cs typeface="Arial Narrow" panose="020B0604020202020204" pitchFamily="34" charset="0"/>
            </a:endParaRPr>
          </a:p>
        </p:txBody>
      </p:sp>
      <p:sp>
        <p:nvSpPr>
          <p:cNvPr id="18" name="Text Placeholder 3">
            <a:extLst>
              <a:ext uri="{FF2B5EF4-FFF2-40B4-BE49-F238E27FC236}">
                <a16:creationId xmlns:a16="http://schemas.microsoft.com/office/drawing/2014/main" id="{6B5A0E8A-E191-4B24-858C-F97D7B783898}"/>
              </a:ext>
            </a:extLst>
          </p:cNvPr>
          <p:cNvSpPr>
            <a:spLocks noGrp="1"/>
          </p:cNvSpPr>
          <p:nvPr>
            <p:ph type="body" sz="quarter" idx="4294967295"/>
          </p:nvPr>
        </p:nvSpPr>
        <p:spPr>
          <a:xfrm>
            <a:off x="6296424" y="1875098"/>
            <a:ext cx="5461525" cy="4122289"/>
          </a:xfrm>
          <a:prstGeom prst="rect">
            <a:avLst/>
          </a:prstGeom>
        </p:spPr>
        <p:txBody>
          <a:bodyPr/>
          <a:lstStyle>
            <a:lvl1pPr>
              <a:defRPr sz="1600">
                <a:latin typeface="Arial Narrow" panose="020B0606020202030204" pitchFamily="34" charset="0"/>
              </a:defRPr>
            </a:lvl1pPr>
          </a:lstStyle>
          <a:p>
            <a:pPr marL="0" indent="0">
              <a:buNone/>
            </a:pPr>
            <a:endParaRPr lang="en-US" sz="1600" dirty="0">
              <a:latin typeface="Arial Narrow" panose="020B0604020202020204" pitchFamily="34" charset="0"/>
              <a:cs typeface="Arial Narrow" panose="020B0604020202020204" pitchFamily="34" charset="0"/>
            </a:endParaRPr>
          </a:p>
        </p:txBody>
      </p:sp>
      <p:sp>
        <p:nvSpPr>
          <p:cNvPr id="11" name="Title 1">
            <a:extLst>
              <a:ext uri="{FF2B5EF4-FFF2-40B4-BE49-F238E27FC236}">
                <a16:creationId xmlns:a16="http://schemas.microsoft.com/office/drawing/2014/main" id="{04BF2889-49BB-4C9C-A9F9-F9F6C51AC798}"/>
              </a:ext>
            </a:extLst>
          </p:cNvPr>
          <p:cNvSpPr>
            <a:spLocks noGrp="1"/>
          </p:cNvSpPr>
          <p:nvPr>
            <p:ph type="title" hasCustomPrompt="1"/>
          </p:nvPr>
        </p:nvSpPr>
        <p:spPr>
          <a:xfrm>
            <a:off x="634475" y="502689"/>
            <a:ext cx="10515600" cy="461666"/>
          </a:xfrm>
          <a:prstGeom prst="rect">
            <a:avLst/>
          </a:prstGeom>
        </p:spPr>
        <p:txBody>
          <a:bodyPr/>
          <a:lstStyle>
            <a:lvl1pPr>
              <a:defRPr sz="3600" b="1">
                <a:latin typeface="Arial Narrow" panose="020B0606020202030204" pitchFamily="34" charset="0"/>
              </a:defRPr>
            </a:lvl1pPr>
          </a:lstStyle>
          <a:p>
            <a:r>
              <a:rPr lang="en-US" dirty="0"/>
              <a:t>SLIDE TITLE</a:t>
            </a:r>
          </a:p>
        </p:txBody>
      </p:sp>
      <p:sp>
        <p:nvSpPr>
          <p:cNvPr id="12" name="Text Placeholder 6">
            <a:extLst>
              <a:ext uri="{FF2B5EF4-FFF2-40B4-BE49-F238E27FC236}">
                <a16:creationId xmlns:a16="http://schemas.microsoft.com/office/drawing/2014/main" id="{F2D47CE1-F35B-4A1A-8390-17C862CE6393}"/>
              </a:ext>
            </a:extLst>
          </p:cNvPr>
          <p:cNvSpPr>
            <a:spLocks noGrp="1"/>
          </p:cNvSpPr>
          <p:nvPr>
            <p:ph type="body" sz="quarter" idx="13" hasCustomPrompt="1"/>
          </p:nvPr>
        </p:nvSpPr>
        <p:spPr>
          <a:xfrm>
            <a:off x="634475" y="1057275"/>
            <a:ext cx="10515600" cy="461963"/>
          </a:xfrm>
          <a:prstGeom prst="rect">
            <a:avLst/>
          </a:prstGeom>
        </p:spPr>
        <p:txBody>
          <a:bodyPr/>
          <a:lstStyle>
            <a:lvl1pPr marL="0" indent="0">
              <a:buNone/>
              <a:defRPr sz="2400">
                <a:solidFill>
                  <a:srgbClr val="7F7F7F"/>
                </a:solidFill>
                <a:latin typeface="Arial Narrow" panose="020B0606020202030204" pitchFamily="34" charset="0"/>
              </a:defRPr>
            </a:lvl1pPr>
          </a:lstStyle>
          <a:p>
            <a:pPr lvl="0"/>
            <a:r>
              <a:rPr lang="en-US" dirty="0"/>
              <a:t>DESCRIPTIVE DETAIL</a:t>
            </a:r>
          </a:p>
        </p:txBody>
      </p:sp>
    </p:spTree>
    <p:extLst>
      <p:ext uri="{BB962C8B-B14F-4D97-AF65-F5344CB8AC3E}">
        <p14:creationId xmlns:p14="http://schemas.microsoft.com/office/powerpoint/2010/main" val="15313441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A351E652-7788-0B42-8BCA-9E682E294CE8}"/>
              </a:ext>
            </a:extLst>
          </p:cNvPr>
          <p:cNvGrpSpPr/>
          <p:nvPr userDrawn="1"/>
        </p:nvGrpSpPr>
        <p:grpSpPr>
          <a:xfrm>
            <a:off x="4485747" y="-1809222"/>
            <a:ext cx="7272563" cy="6236861"/>
            <a:chOff x="-760617" y="-249869"/>
            <a:chExt cx="9340320" cy="8010144"/>
          </a:xfrm>
        </p:grpSpPr>
        <p:pic>
          <p:nvPicPr>
            <p:cNvPr id="5" name="Picture 4" descr="A white circle with a black background&#10;&#10;Description automatically generated with low confidence">
              <a:extLst>
                <a:ext uri="{FF2B5EF4-FFF2-40B4-BE49-F238E27FC236}">
                  <a16:creationId xmlns:a16="http://schemas.microsoft.com/office/drawing/2014/main" id="{FB306C08-451A-FB41-B252-78BF99E2C79A}"/>
                </a:ext>
              </a:extLst>
            </p:cNvPr>
            <p:cNvPicPr>
              <a:picLocks noChangeAspect="1"/>
            </p:cNvPicPr>
            <p:nvPr/>
          </p:nvPicPr>
          <p:blipFill>
            <a:blip r:embed="rId2"/>
            <a:stretch>
              <a:fillRect/>
            </a:stretch>
          </p:blipFill>
          <p:spPr>
            <a:xfrm>
              <a:off x="1198736" y="902275"/>
              <a:ext cx="7380967" cy="6858000"/>
            </a:xfrm>
            <a:prstGeom prst="rect">
              <a:avLst/>
            </a:prstGeom>
          </p:spPr>
        </p:pic>
        <p:pic>
          <p:nvPicPr>
            <p:cNvPr id="6" name="Picture 5" descr="A white circle with a black background&#10;&#10;Description automatically generated with low confidence">
              <a:extLst>
                <a:ext uri="{FF2B5EF4-FFF2-40B4-BE49-F238E27FC236}">
                  <a16:creationId xmlns:a16="http://schemas.microsoft.com/office/drawing/2014/main" id="{B5117F74-C081-2040-8EA6-3A1433E88E01}"/>
                </a:ext>
              </a:extLst>
            </p:cNvPr>
            <p:cNvPicPr>
              <a:picLocks noChangeAspect="1"/>
            </p:cNvPicPr>
            <p:nvPr/>
          </p:nvPicPr>
          <p:blipFill>
            <a:blip r:embed="rId2"/>
            <a:stretch>
              <a:fillRect/>
            </a:stretch>
          </p:blipFill>
          <p:spPr>
            <a:xfrm>
              <a:off x="-760616" y="-249869"/>
              <a:ext cx="7380967" cy="6858000"/>
            </a:xfrm>
            <a:prstGeom prst="rect">
              <a:avLst/>
            </a:prstGeom>
          </p:spPr>
        </p:pic>
      </p:grpSp>
      <p:sp>
        <p:nvSpPr>
          <p:cNvPr id="11" name="Content Placeholder 1">
            <a:extLst>
              <a:ext uri="{FF2B5EF4-FFF2-40B4-BE49-F238E27FC236}">
                <a16:creationId xmlns:a16="http://schemas.microsoft.com/office/drawing/2014/main" id="{C931E8F2-4507-8847-BA4B-EBAD569DE600}"/>
              </a:ext>
            </a:extLst>
          </p:cNvPr>
          <p:cNvSpPr>
            <a:spLocks noGrp="1"/>
          </p:cNvSpPr>
          <p:nvPr>
            <p:ph sz="quarter" idx="4294967295"/>
          </p:nvPr>
        </p:nvSpPr>
        <p:spPr>
          <a:xfrm>
            <a:off x="634697" y="1757750"/>
            <a:ext cx="3628021" cy="4240212"/>
          </a:xfrm>
          <a:prstGeom prst="rect">
            <a:avLst/>
          </a:prstGeom>
        </p:spPr>
        <p:txBody>
          <a:bodyPr/>
          <a:lstStyle>
            <a:lvl1pPr>
              <a:defRPr sz="1600">
                <a:latin typeface="Arial Narrow" panose="020B0606020202030204" pitchFamily="34" charset="0"/>
              </a:defRPr>
            </a:lvl1pPr>
          </a:lstStyle>
          <a:p>
            <a:pPr marL="0" indent="0">
              <a:buNone/>
            </a:pPr>
            <a:endParaRPr lang="en-US" sz="1600" dirty="0">
              <a:latin typeface="Arial Narrow" panose="020B0604020202020204" pitchFamily="34" charset="0"/>
              <a:cs typeface="Arial Narrow" panose="020B0604020202020204" pitchFamily="34" charset="0"/>
            </a:endParaRPr>
          </a:p>
        </p:txBody>
      </p:sp>
      <p:sp>
        <p:nvSpPr>
          <p:cNvPr id="12" name="Content Placeholder 2">
            <a:extLst>
              <a:ext uri="{FF2B5EF4-FFF2-40B4-BE49-F238E27FC236}">
                <a16:creationId xmlns:a16="http://schemas.microsoft.com/office/drawing/2014/main" id="{D489A58E-8805-7C48-98CD-882CA2C53BC8}"/>
              </a:ext>
            </a:extLst>
          </p:cNvPr>
          <p:cNvSpPr>
            <a:spLocks noGrp="1"/>
          </p:cNvSpPr>
          <p:nvPr>
            <p:ph sz="quarter" idx="4294967295"/>
          </p:nvPr>
        </p:nvSpPr>
        <p:spPr>
          <a:xfrm>
            <a:off x="4382493" y="1757750"/>
            <a:ext cx="3628021" cy="4240212"/>
          </a:xfrm>
          <a:prstGeom prst="rect">
            <a:avLst/>
          </a:prstGeom>
        </p:spPr>
        <p:txBody>
          <a:bodyPr/>
          <a:lstStyle>
            <a:lvl1pPr>
              <a:defRPr sz="1600">
                <a:latin typeface="Arial Narrow" panose="020B0606020202030204" pitchFamily="34" charset="0"/>
              </a:defRPr>
            </a:lvl1pPr>
          </a:lstStyle>
          <a:p>
            <a:pPr marL="0" indent="0">
              <a:buNone/>
            </a:pPr>
            <a:endParaRPr lang="en-US" sz="1600" dirty="0">
              <a:latin typeface="Arial Narrow" panose="020B0604020202020204" pitchFamily="34" charset="0"/>
              <a:cs typeface="Arial Narrow" panose="020B0604020202020204" pitchFamily="34" charset="0"/>
            </a:endParaRPr>
          </a:p>
        </p:txBody>
      </p:sp>
      <p:sp>
        <p:nvSpPr>
          <p:cNvPr id="13" name="Content Placeholder 3">
            <a:extLst>
              <a:ext uri="{FF2B5EF4-FFF2-40B4-BE49-F238E27FC236}">
                <a16:creationId xmlns:a16="http://schemas.microsoft.com/office/drawing/2014/main" id="{7FB8051E-B614-5D49-A3DC-8E552000EE2B}"/>
              </a:ext>
            </a:extLst>
          </p:cNvPr>
          <p:cNvSpPr>
            <a:spLocks noGrp="1"/>
          </p:cNvSpPr>
          <p:nvPr>
            <p:ph sz="quarter" idx="4294967295"/>
          </p:nvPr>
        </p:nvSpPr>
        <p:spPr>
          <a:xfrm>
            <a:off x="8130289" y="1757750"/>
            <a:ext cx="3628021" cy="4240212"/>
          </a:xfrm>
          <a:prstGeom prst="rect">
            <a:avLst/>
          </a:prstGeom>
        </p:spPr>
        <p:txBody>
          <a:bodyPr/>
          <a:lstStyle>
            <a:lvl1pPr>
              <a:defRPr sz="1600">
                <a:latin typeface="Arial Narrow" panose="020B0606020202030204" pitchFamily="34" charset="0"/>
              </a:defRPr>
            </a:lvl1pPr>
          </a:lstStyle>
          <a:p>
            <a:pPr marL="0" indent="0">
              <a:buNone/>
            </a:pPr>
            <a:endParaRPr lang="en-US" sz="1600" dirty="0">
              <a:latin typeface="Arial Narrow" panose="020B0604020202020204" pitchFamily="34" charset="0"/>
              <a:cs typeface="Arial Narrow" panose="020B0604020202020204" pitchFamily="34" charset="0"/>
            </a:endParaRPr>
          </a:p>
        </p:txBody>
      </p:sp>
      <p:sp>
        <p:nvSpPr>
          <p:cNvPr id="15" name="Title 1">
            <a:extLst>
              <a:ext uri="{FF2B5EF4-FFF2-40B4-BE49-F238E27FC236}">
                <a16:creationId xmlns:a16="http://schemas.microsoft.com/office/drawing/2014/main" id="{30F6C658-6E7A-49E2-BC45-E69A2DA099B7}"/>
              </a:ext>
            </a:extLst>
          </p:cNvPr>
          <p:cNvSpPr>
            <a:spLocks noGrp="1"/>
          </p:cNvSpPr>
          <p:nvPr>
            <p:ph type="title" hasCustomPrompt="1"/>
          </p:nvPr>
        </p:nvSpPr>
        <p:spPr>
          <a:xfrm>
            <a:off x="634475" y="595999"/>
            <a:ext cx="10515600" cy="461666"/>
          </a:xfrm>
          <a:prstGeom prst="rect">
            <a:avLst/>
          </a:prstGeom>
        </p:spPr>
        <p:txBody>
          <a:bodyPr/>
          <a:lstStyle>
            <a:lvl1pPr>
              <a:defRPr sz="3600" b="1">
                <a:latin typeface="Arial Narrow" panose="020B0606020202030204" pitchFamily="34" charset="0"/>
              </a:defRPr>
            </a:lvl1pPr>
          </a:lstStyle>
          <a:p>
            <a:r>
              <a:rPr lang="en-US" dirty="0"/>
              <a:t>SLIDE TITLE</a:t>
            </a:r>
          </a:p>
        </p:txBody>
      </p:sp>
      <p:sp>
        <p:nvSpPr>
          <p:cNvPr id="16" name="Text Placeholder 6">
            <a:extLst>
              <a:ext uri="{FF2B5EF4-FFF2-40B4-BE49-F238E27FC236}">
                <a16:creationId xmlns:a16="http://schemas.microsoft.com/office/drawing/2014/main" id="{BCCCD6A0-7F87-4466-B99A-BEF29BC0EDC4}"/>
              </a:ext>
            </a:extLst>
          </p:cNvPr>
          <p:cNvSpPr>
            <a:spLocks noGrp="1"/>
          </p:cNvSpPr>
          <p:nvPr>
            <p:ph type="body" sz="quarter" idx="13" hasCustomPrompt="1"/>
          </p:nvPr>
        </p:nvSpPr>
        <p:spPr>
          <a:xfrm>
            <a:off x="634475" y="1057275"/>
            <a:ext cx="10515600" cy="461963"/>
          </a:xfrm>
          <a:prstGeom prst="rect">
            <a:avLst/>
          </a:prstGeom>
        </p:spPr>
        <p:txBody>
          <a:bodyPr/>
          <a:lstStyle>
            <a:lvl1pPr marL="0" indent="0">
              <a:buNone/>
              <a:defRPr sz="2400">
                <a:solidFill>
                  <a:srgbClr val="7F7F7F"/>
                </a:solidFill>
                <a:latin typeface="Arial Narrow" panose="020B0606020202030204" pitchFamily="34" charset="0"/>
              </a:defRPr>
            </a:lvl1pPr>
          </a:lstStyle>
          <a:p>
            <a:pPr lvl="0"/>
            <a:r>
              <a:rPr lang="en-US" dirty="0"/>
              <a:t>DESCRIPTIVE DETAIL</a:t>
            </a:r>
          </a:p>
        </p:txBody>
      </p:sp>
    </p:spTree>
    <p:extLst>
      <p:ext uri="{BB962C8B-B14F-4D97-AF65-F5344CB8AC3E}">
        <p14:creationId xmlns:p14="http://schemas.microsoft.com/office/powerpoint/2010/main" val="27803479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A351E652-7788-0B42-8BCA-9E682E294CE8}"/>
              </a:ext>
            </a:extLst>
          </p:cNvPr>
          <p:cNvGrpSpPr/>
          <p:nvPr userDrawn="1"/>
        </p:nvGrpSpPr>
        <p:grpSpPr>
          <a:xfrm>
            <a:off x="4485747" y="-1809222"/>
            <a:ext cx="7272563" cy="6236861"/>
            <a:chOff x="-760617" y="-249869"/>
            <a:chExt cx="9340320" cy="8010144"/>
          </a:xfrm>
        </p:grpSpPr>
        <p:pic>
          <p:nvPicPr>
            <p:cNvPr id="5" name="Picture 4" descr="A white circle with a black background&#10;&#10;Description automatically generated with low confidence">
              <a:extLst>
                <a:ext uri="{FF2B5EF4-FFF2-40B4-BE49-F238E27FC236}">
                  <a16:creationId xmlns:a16="http://schemas.microsoft.com/office/drawing/2014/main" id="{FB306C08-451A-FB41-B252-78BF99E2C79A}"/>
                </a:ext>
              </a:extLst>
            </p:cNvPr>
            <p:cNvPicPr>
              <a:picLocks noChangeAspect="1"/>
            </p:cNvPicPr>
            <p:nvPr/>
          </p:nvPicPr>
          <p:blipFill>
            <a:blip r:embed="rId2"/>
            <a:stretch>
              <a:fillRect/>
            </a:stretch>
          </p:blipFill>
          <p:spPr>
            <a:xfrm>
              <a:off x="1198736" y="902275"/>
              <a:ext cx="7380967" cy="6858000"/>
            </a:xfrm>
            <a:prstGeom prst="rect">
              <a:avLst/>
            </a:prstGeom>
          </p:spPr>
        </p:pic>
        <p:pic>
          <p:nvPicPr>
            <p:cNvPr id="6" name="Picture 5" descr="A white circle with a black background&#10;&#10;Description automatically generated with low confidence">
              <a:extLst>
                <a:ext uri="{FF2B5EF4-FFF2-40B4-BE49-F238E27FC236}">
                  <a16:creationId xmlns:a16="http://schemas.microsoft.com/office/drawing/2014/main" id="{B5117F74-C081-2040-8EA6-3A1433E88E01}"/>
                </a:ext>
              </a:extLst>
            </p:cNvPr>
            <p:cNvPicPr>
              <a:picLocks noChangeAspect="1"/>
            </p:cNvPicPr>
            <p:nvPr/>
          </p:nvPicPr>
          <p:blipFill>
            <a:blip r:embed="rId2"/>
            <a:stretch>
              <a:fillRect/>
            </a:stretch>
          </p:blipFill>
          <p:spPr>
            <a:xfrm>
              <a:off x="-760616" y="-249869"/>
              <a:ext cx="7380967" cy="6858000"/>
            </a:xfrm>
            <a:prstGeom prst="rect">
              <a:avLst/>
            </a:prstGeom>
          </p:spPr>
        </p:pic>
      </p:grpSp>
      <p:graphicFrame>
        <p:nvGraphicFramePr>
          <p:cNvPr id="8" name="Table 8">
            <a:extLst>
              <a:ext uri="{FF2B5EF4-FFF2-40B4-BE49-F238E27FC236}">
                <a16:creationId xmlns:a16="http://schemas.microsoft.com/office/drawing/2014/main" id="{DB6C7756-CA27-CE49-BCC2-C5FEE270535E}"/>
              </a:ext>
            </a:extLst>
          </p:cNvPr>
          <p:cNvGraphicFramePr>
            <a:graphicFrameLocks/>
          </p:cNvGraphicFramePr>
          <p:nvPr userDrawn="1">
            <p:extLst>
              <p:ext uri="{D42A27DB-BD31-4B8C-83A1-F6EECF244321}">
                <p14:modId xmlns:p14="http://schemas.microsoft.com/office/powerpoint/2010/main" val="161138065"/>
              </p:ext>
            </p:extLst>
          </p:nvPr>
        </p:nvGraphicFramePr>
        <p:xfrm>
          <a:off x="753035" y="1757363"/>
          <a:ext cx="10344455" cy="3708400"/>
        </p:xfrm>
        <a:graphic>
          <a:graphicData uri="http://schemas.openxmlformats.org/drawingml/2006/table">
            <a:tbl>
              <a:tblPr firstRow="1" bandRow="1">
                <a:tableStyleId>{1E171933-4619-4E11-9A3F-F7608DF75F80}</a:tableStyleId>
              </a:tblPr>
              <a:tblGrid>
                <a:gridCol w="2068891">
                  <a:extLst>
                    <a:ext uri="{9D8B030D-6E8A-4147-A177-3AD203B41FA5}">
                      <a16:colId xmlns:a16="http://schemas.microsoft.com/office/drawing/2014/main" val="672559473"/>
                    </a:ext>
                  </a:extLst>
                </a:gridCol>
                <a:gridCol w="2068891">
                  <a:extLst>
                    <a:ext uri="{9D8B030D-6E8A-4147-A177-3AD203B41FA5}">
                      <a16:colId xmlns:a16="http://schemas.microsoft.com/office/drawing/2014/main" val="722753514"/>
                    </a:ext>
                  </a:extLst>
                </a:gridCol>
                <a:gridCol w="2068891">
                  <a:extLst>
                    <a:ext uri="{9D8B030D-6E8A-4147-A177-3AD203B41FA5}">
                      <a16:colId xmlns:a16="http://schemas.microsoft.com/office/drawing/2014/main" val="1364219074"/>
                    </a:ext>
                  </a:extLst>
                </a:gridCol>
                <a:gridCol w="2068891">
                  <a:extLst>
                    <a:ext uri="{9D8B030D-6E8A-4147-A177-3AD203B41FA5}">
                      <a16:colId xmlns:a16="http://schemas.microsoft.com/office/drawing/2014/main" val="1529725808"/>
                    </a:ext>
                  </a:extLst>
                </a:gridCol>
                <a:gridCol w="2068891">
                  <a:extLst>
                    <a:ext uri="{9D8B030D-6E8A-4147-A177-3AD203B41FA5}">
                      <a16:colId xmlns:a16="http://schemas.microsoft.com/office/drawing/2014/main" val="2329207578"/>
                    </a:ext>
                  </a:extLst>
                </a:gridCol>
              </a:tblGrid>
              <a:tr h="370840">
                <a:tc>
                  <a:txBody>
                    <a:bodyPr/>
                    <a:lstStyle/>
                    <a:p>
                      <a:pPr algn="ctr"/>
                      <a:r>
                        <a:rPr lang="en-US" b="1" i="0" dirty="0">
                          <a:solidFill>
                            <a:schemeClr val="tx1">
                              <a:lumMod val="85000"/>
                              <a:lumOff val="15000"/>
                            </a:schemeClr>
                          </a:solidFill>
                          <a:latin typeface="Arial Narrow" panose="020B0606020202030204" pitchFamily="34" charset="0"/>
                          <a:cs typeface="Arial Narrow" panose="020B0604020202020204" pitchFamily="34" charset="0"/>
                        </a:rPr>
                        <a:t>TITLE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i="0" dirty="0">
                          <a:solidFill>
                            <a:schemeClr val="tx1">
                              <a:lumMod val="85000"/>
                              <a:lumOff val="15000"/>
                            </a:schemeClr>
                          </a:solidFill>
                          <a:latin typeface="Arial Narrow" panose="020B0606020202030204" pitchFamily="34" charset="0"/>
                          <a:cs typeface="Arial Narrow" panose="020B0604020202020204" pitchFamily="34" charset="0"/>
                        </a:rPr>
                        <a:t>TITLE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i="0" dirty="0">
                          <a:solidFill>
                            <a:schemeClr val="tx1">
                              <a:lumMod val="85000"/>
                              <a:lumOff val="15000"/>
                            </a:schemeClr>
                          </a:solidFill>
                          <a:latin typeface="Arial Narrow" panose="020B0606020202030204" pitchFamily="34" charset="0"/>
                          <a:cs typeface="Arial Narrow" panose="020B0604020202020204" pitchFamily="34" charset="0"/>
                        </a:rPr>
                        <a:t>TITLE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i="0" dirty="0">
                          <a:solidFill>
                            <a:schemeClr val="tx1">
                              <a:lumMod val="85000"/>
                              <a:lumOff val="15000"/>
                            </a:schemeClr>
                          </a:solidFill>
                          <a:latin typeface="Arial Narrow" panose="020B0606020202030204" pitchFamily="34" charset="0"/>
                          <a:cs typeface="Arial Narrow" panose="020B0604020202020204" pitchFamily="34" charset="0"/>
                        </a:rPr>
                        <a:t>TITLE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i="0" dirty="0">
                          <a:solidFill>
                            <a:schemeClr val="tx1">
                              <a:lumMod val="85000"/>
                              <a:lumOff val="15000"/>
                            </a:schemeClr>
                          </a:solidFill>
                          <a:latin typeface="Arial Narrow" panose="020B0606020202030204" pitchFamily="34" charset="0"/>
                          <a:cs typeface="Arial Narrow" panose="020B0604020202020204" pitchFamily="34" charset="0"/>
                        </a:rPr>
                        <a:t>TITLE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10001706"/>
                  </a:ext>
                </a:extLst>
              </a:tr>
              <a:tr h="370840">
                <a:tc>
                  <a:txBody>
                    <a:bodyPr/>
                    <a:lstStyle/>
                    <a:p>
                      <a:endParaRPr lang="en-US" dirty="0">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0831168"/>
                  </a:ext>
                </a:extLst>
              </a:tr>
              <a:tr h="370840">
                <a:tc>
                  <a:txBody>
                    <a:bodyPr/>
                    <a:lstStyle/>
                    <a:p>
                      <a:endParaRPr lang="en-US" dirty="0">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27499752"/>
                  </a:ext>
                </a:extLst>
              </a:tr>
              <a:tr h="370840">
                <a:tc>
                  <a:txBody>
                    <a:bodyPr/>
                    <a:lstStyle/>
                    <a:p>
                      <a:endParaRPr lang="en-US" dirty="0">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54720233"/>
                  </a:ext>
                </a:extLst>
              </a:tr>
              <a:tr h="370840">
                <a:tc>
                  <a:txBody>
                    <a:bodyPr/>
                    <a:lstStyle/>
                    <a:p>
                      <a:endParaRPr lang="en-US" dirty="0">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8010596"/>
                  </a:ext>
                </a:extLst>
              </a:tr>
              <a:tr h="370840">
                <a:tc>
                  <a:txBody>
                    <a:bodyPr/>
                    <a:lstStyle/>
                    <a:p>
                      <a:endParaRPr lang="en-US" dirty="0">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60788546"/>
                  </a:ext>
                </a:extLst>
              </a:tr>
              <a:tr h="370840">
                <a:tc>
                  <a:txBody>
                    <a:bodyPr/>
                    <a:lstStyle/>
                    <a:p>
                      <a:endParaRPr lang="en-US" dirty="0">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69449792"/>
                  </a:ext>
                </a:extLst>
              </a:tr>
              <a:tr h="370840">
                <a:tc>
                  <a:txBody>
                    <a:bodyPr/>
                    <a:lstStyle/>
                    <a:p>
                      <a:endParaRPr lang="en-US" dirty="0">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05779675"/>
                  </a:ext>
                </a:extLst>
              </a:tr>
              <a:tr h="370840">
                <a:tc>
                  <a:txBody>
                    <a:bodyPr/>
                    <a:lstStyle/>
                    <a:p>
                      <a:endParaRPr lang="en-US" dirty="0">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17314763"/>
                  </a:ext>
                </a:extLst>
              </a:tr>
              <a:tr h="370840">
                <a:tc>
                  <a:txBody>
                    <a:bodyPr/>
                    <a:lstStyle/>
                    <a:p>
                      <a:endParaRPr lang="en-US" dirty="0">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73673034"/>
                  </a:ext>
                </a:extLst>
              </a:tr>
            </a:tbl>
          </a:graphicData>
        </a:graphic>
      </p:graphicFrame>
      <p:sp>
        <p:nvSpPr>
          <p:cNvPr id="11" name="Title 1">
            <a:extLst>
              <a:ext uri="{FF2B5EF4-FFF2-40B4-BE49-F238E27FC236}">
                <a16:creationId xmlns:a16="http://schemas.microsoft.com/office/drawing/2014/main" id="{B4116E6E-06F5-4F1E-B1DA-512B9E48C5E9}"/>
              </a:ext>
            </a:extLst>
          </p:cNvPr>
          <p:cNvSpPr>
            <a:spLocks noGrp="1"/>
          </p:cNvSpPr>
          <p:nvPr>
            <p:ph type="title" hasCustomPrompt="1"/>
          </p:nvPr>
        </p:nvSpPr>
        <p:spPr>
          <a:xfrm>
            <a:off x="634475" y="595999"/>
            <a:ext cx="10515600" cy="461666"/>
          </a:xfrm>
          <a:prstGeom prst="rect">
            <a:avLst/>
          </a:prstGeom>
        </p:spPr>
        <p:txBody>
          <a:bodyPr/>
          <a:lstStyle>
            <a:lvl1pPr>
              <a:defRPr sz="3600" b="1">
                <a:latin typeface="Arial Narrow" panose="020B0606020202030204" pitchFamily="34" charset="0"/>
              </a:defRPr>
            </a:lvl1pPr>
          </a:lstStyle>
          <a:p>
            <a:r>
              <a:rPr lang="en-US" dirty="0"/>
              <a:t>SLIDE TITLE</a:t>
            </a:r>
          </a:p>
        </p:txBody>
      </p:sp>
      <p:sp>
        <p:nvSpPr>
          <p:cNvPr id="13" name="Text Placeholder 6">
            <a:extLst>
              <a:ext uri="{FF2B5EF4-FFF2-40B4-BE49-F238E27FC236}">
                <a16:creationId xmlns:a16="http://schemas.microsoft.com/office/drawing/2014/main" id="{AC83EE05-4196-4044-9A86-802F452C7E2F}"/>
              </a:ext>
            </a:extLst>
          </p:cNvPr>
          <p:cNvSpPr>
            <a:spLocks noGrp="1"/>
          </p:cNvSpPr>
          <p:nvPr>
            <p:ph type="body" sz="quarter" idx="13" hasCustomPrompt="1"/>
          </p:nvPr>
        </p:nvSpPr>
        <p:spPr>
          <a:xfrm>
            <a:off x="634475" y="1057275"/>
            <a:ext cx="10515600" cy="461963"/>
          </a:xfrm>
          <a:prstGeom prst="rect">
            <a:avLst/>
          </a:prstGeom>
        </p:spPr>
        <p:txBody>
          <a:bodyPr/>
          <a:lstStyle>
            <a:lvl1pPr marL="0" indent="0">
              <a:buNone/>
              <a:defRPr sz="2400">
                <a:solidFill>
                  <a:srgbClr val="7F7F7F"/>
                </a:solidFill>
                <a:latin typeface="Arial Narrow" panose="020B0606020202030204" pitchFamily="34" charset="0"/>
              </a:defRPr>
            </a:lvl1pPr>
          </a:lstStyle>
          <a:p>
            <a:pPr lvl="0"/>
            <a:r>
              <a:rPr lang="en-US" dirty="0"/>
              <a:t>DESCRIPTIVE DETAIL</a:t>
            </a:r>
          </a:p>
        </p:txBody>
      </p:sp>
    </p:spTree>
    <p:extLst>
      <p:ext uri="{BB962C8B-B14F-4D97-AF65-F5344CB8AC3E}">
        <p14:creationId xmlns:p14="http://schemas.microsoft.com/office/powerpoint/2010/main" val="9617069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51F209B9-BD9D-4549-B41D-22DEA6575E0A}"/>
              </a:ext>
            </a:extLst>
          </p:cNvPr>
          <p:cNvGrpSpPr/>
          <p:nvPr userDrawn="1"/>
        </p:nvGrpSpPr>
        <p:grpSpPr>
          <a:xfrm>
            <a:off x="135325" y="-322264"/>
            <a:ext cx="5722267" cy="4907347"/>
            <a:chOff x="-760616" y="-249869"/>
            <a:chExt cx="9340319" cy="8010144"/>
          </a:xfrm>
        </p:grpSpPr>
        <p:pic>
          <p:nvPicPr>
            <p:cNvPr id="5" name="Picture 4" descr="A white circle with a black background&#10;&#10;Description automatically generated with low confidence">
              <a:extLst>
                <a:ext uri="{FF2B5EF4-FFF2-40B4-BE49-F238E27FC236}">
                  <a16:creationId xmlns:a16="http://schemas.microsoft.com/office/drawing/2014/main" id="{6B4978E2-5091-B04D-BCED-208A0E1BBD6A}"/>
                </a:ext>
              </a:extLst>
            </p:cNvPr>
            <p:cNvPicPr>
              <a:picLocks noChangeAspect="1"/>
            </p:cNvPicPr>
            <p:nvPr/>
          </p:nvPicPr>
          <p:blipFill>
            <a:blip r:embed="rId2"/>
            <a:stretch>
              <a:fillRect/>
            </a:stretch>
          </p:blipFill>
          <p:spPr>
            <a:xfrm>
              <a:off x="-760616" y="-249869"/>
              <a:ext cx="7380967" cy="6858000"/>
            </a:xfrm>
            <a:prstGeom prst="rect">
              <a:avLst/>
            </a:prstGeom>
          </p:spPr>
        </p:pic>
        <p:pic>
          <p:nvPicPr>
            <p:cNvPr id="6" name="Picture 5" descr="A white circle with a black background&#10;&#10;Description automatically generated with low confidence">
              <a:extLst>
                <a:ext uri="{FF2B5EF4-FFF2-40B4-BE49-F238E27FC236}">
                  <a16:creationId xmlns:a16="http://schemas.microsoft.com/office/drawing/2014/main" id="{6DB3F415-F09D-A34B-9900-B9726315BD63}"/>
                </a:ext>
              </a:extLst>
            </p:cNvPr>
            <p:cNvPicPr>
              <a:picLocks noChangeAspect="1"/>
            </p:cNvPicPr>
            <p:nvPr/>
          </p:nvPicPr>
          <p:blipFill>
            <a:blip r:embed="rId2"/>
            <a:stretch>
              <a:fillRect/>
            </a:stretch>
          </p:blipFill>
          <p:spPr>
            <a:xfrm>
              <a:off x="1198736" y="902275"/>
              <a:ext cx="7380967" cy="6858000"/>
            </a:xfrm>
            <a:prstGeom prst="rect">
              <a:avLst/>
            </a:prstGeom>
          </p:spPr>
        </p:pic>
      </p:grpSp>
      <p:grpSp>
        <p:nvGrpSpPr>
          <p:cNvPr id="11" name="Group 10">
            <a:extLst>
              <a:ext uri="{FF2B5EF4-FFF2-40B4-BE49-F238E27FC236}">
                <a16:creationId xmlns:a16="http://schemas.microsoft.com/office/drawing/2014/main" id="{A827A077-C470-A442-9970-F72614196100}"/>
              </a:ext>
            </a:extLst>
          </p:cNvPr>
          <p:cNvGrpSpPr/>
          <p:nvPr userDrawn="1"/>
        </p:nvGrpSpPr>
        <p:grpSpPr>
          <a:xfrm flipH="1">
            <a:off x="3394498" y="4455832"/>
            <a:ext cx="6719601" cy="2402168"/>
            <a:chOff x="2901696" y="4491001"/>
            <a:chExt cx="6719601" cy="2402168"/>
          </a:xfrm>
        </p:grpSpPr>
        <p:cxnSp>
          <p:nvCxnSpPr>
            <p:cNvPr id="12" name="Straight Connector 11">
              <a:extLst>
                <a:ext uri="{FF2B5EF4-FFF2-40B4-BE49-F238E27FC236}">
                  <a16:creationId xmlns:a16="http://schemas.microsoft.com/office/drawing/2014/main" id="{F6500AFA-4311-184B-B387-98F9510B8DE5}"/>
                </a:ext>
              </a:extLst>
            </p:cNvPr>
            <p:cNvCxnSpPr/>
            <p:nvPr/>
          </p:nvCxnSpPr>
          <p:spPr>
            <a:xfrm>
              <a:off x="2901696" y="4498848"/>
              <a:ext cx="5413248" cy="0"/>
            </a:xfrm>
            <a:prstGeom prst="line">
              <a:avLst/>
            </a:prstGeom>
            <a:ln w="254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53D39AB-94B9-6C41-8C00-22AD9816BD7D}"/>
                </a:ext>
              </a:extLst>
            </p:cNvPr>
            <p:cNvCxnSpPr>
              <a:cxnSpLocks/>
            </p:cNvCxnSpPr>
            <p:nvPr/>
          </p:nvCxnSpPr>
          <p:spPr>
            <a:xfrm>
              <a:off x="8304896" y="4491001"/>
              <a:ext cx="1316401" cy="2402168"/>
            </a:xfrm>
            <a:prstGeom prst="line">
              <a:avLst/>
            </a:prstGeom>
            <a:ln w="25400">
              <a:solidFill>
                <a:srgbClr val="FFC000"/>
              </a:solidFill>
            </a:ln>
          </p:spPr>
          <p:style>
            <a:lnRef idx="1">
              <a:schemeClr val="accent1"/>
            </a:lnRef>
            <a:fillRef idx="0">
              <a:schemeClr val="accent1"/>
            </a:fillRef>
            <a:effectRef idx="0">
              <a:schemeClr val="accent1"/>
            </a:effectRef>
            <a:fontRef idx="minor">
              <a:schemeClr val="tx1"/>
            </a:fontRef>
          </p:style>
        </p:cxnSp>
      </p:grpSp>
      <p:sp>
        <p:nvSpPr>
          <p:cNvPr id="3" name="Text Placeholder 2">
            <a:extLst>
              <a:ext uri="{FF2B5EF4-FFF2-40B4-BE49-F238E27FC236}">
                <a16:creationId xmlns:a16="http://schemas.microsoft.com/office/drawing/2014/main" id="{0D0CD7B0-88CC-48BD-A6DF-D0F81611F079}"/>
              </a:ext>
            </a:extLst>
          </p:cNvPr>
          <p:cNvSpPr>
            <a:spLocks noGrp="1"/>
          </p:cNvSpPr>
          <p:nvPr>
            <p:ph type="body" sz="quarter" idx="10" hasCustomPrompt="1"/>
          </p:nvPr>
        </p:nvSpPr>
        <p:spPr>
          <a:xfrm>
            <a:off x="4700588" y="3350301"/>
            <a:ext cx="6337300" cy="844550"/>
          </a:xfrm>
          <a:prstGeom prst="rect">
            <a:avLst/>
          </a:prstGeom>
        </p:spPr>
        <p:txBody>
          <a:bodyPr/>
          <a:lstStyle>
            <a:lvl1pPr marL="0" indent="0">
              <a:buNone/>
              <a:defRPr sz="4800" b="1">
                <a:latin typeface="Arial Narrow" panose="020B0606020202030204" pitchFamily="34" charset="0"/>
              </a:defRPr>
            </a:lvl1pPr>
          </a:lstStyle>
          <a:p>
            <a:pPr lvl="0"/>
            <a:r>
              <a:rPr lang="en-US" dirty="0"/>
              <a:t>SECTION DIVIDER</a:t>
            </a:r>
          </a:p>
        </p:txBody>
      </p:sp>
      <p:sp>
        <p:nvSpPr>
          <p:cNvPr id="8" name="Text Placeholder 7">
            <a:extLst>
              <a:ext uri="{FF2B5EF4-FFF2-40B4-BE49-F238E27FC236}">
                <a16:creationId xmlns:a16="http://schemas.microsoft.com/office/drawing/2014/main" id="{AA40A102-91EC-443E-A1CB-D03F4F98EA56}"/>
              </a:ext>
            </a:extLst>
          </p:cNvPr>
          <p:cNvSpPr>
            <a:spLocks noGrp="1"/>
          </p:cNvSpPr>
          <p:nvPr>
            <p:ph type="body" sz="quarter" idx="11" hasCustomPrompt="1"/>
          </p:nvPr>
        </p:nvSpPr>
        <p:spPr>
          <a:xfrm>
            <a:off x="4700851" y="4013384"/>
            <a:ext cx="6337300" cy="379413"/>
          </a:xfrm>
          <a:prstGeom prst="rect">
            <a:avLst/>
          </a:prstGeom>
        </p:spPr>
        <p:txBody>
          <a:bodyPr/>
          <a:lstStyle>
            <a:lvl1pPr marL="0" indent="0">
              <a:buNone/>
              <a:defRPr sz="2800">
                <a:solidFill>
                  <a:srgbClr val="7F7F7F"/>
                </a:solidFill>
                <a:latin typeface="Arial Narrow" panose="020B0606020202030204" pitchFamily="34" charset="0"/>
              </a:defRPr>
            </a:lvl1pPr>
          </a:lstStyle>
          <a:p>
            <a:pPr lvl="0"/>
            <a:r>
              <a:rPr lang="en-US" dirty="0"/>
              <a:t>DESCRIPTIVE DETAIL</a:t>
            </a:r>
          </a:p>
        </p:txBody>
      </p:sp>
    </p:spTree>
    <p:extLst>
      <p:ext uri="{BB962C8B-B14F-4D97-AF65-F5344CB8AC3E}">
        <p14:creationId xmlns:p14="http://schemas.microsoft.com/office/powerpoint/2010/main" val="1232817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767506BB-01EE-D740-A0AA-F5943D1D6144}"/>
              </a:ext>
            </a:extLst>
          </p:cNvPr>
          <p:cNvCxnSpPr/>
          <p:nvPr userDrawn="1"/>
        </p:nvCxnSpPr>
        <p:spPr>
          <a:xfrm flipH="1">
            <a:off x="2439127" y="2910115"/>
            <a:ext cx="9752873" cy="0"/>
          </a:xfrm>
          <a:prstGeom prst="line">
            <a:avLst/>
          </a:prstGeom>
          <a:ln>
            <a:solidFill>
              <a:schemeClr val="tx1">
                <a:alpha val="15000"/>
              </a:schemeClr>
            </a:solidFill>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40668CEE-E038-F844-B768-D6E30544E3CB}"/>
              </a:ext>
            </a:extLst>
          </p:cNvPr>
          <p:cNvGrpSpPr/>
          <p:nvPr userDrawn="1"/>
        </p:nvGrpSpPr>
        <p:grpSpPr>
          <a:xfrm rot="5400000">
            <a:off x="1714500" y="2432840"/>
            <a:ext cx="826664" cy="954550"/>
            <a:chOff x="7000951" y="1620357"/>
            <a:chExt cx="826664" cy="954550"/>
          </a:xfrm>
          <a:solidFill>
            <a:srgbClr val="FFCD12"/>
          </a:solidFill>
        </p:grpSpPr>
        <p:sp>
          <p:nvSpPr>
            <p:cNvPr id="6" name="Shape 22">
              <a:extLst>
                <a:ext uri="{FF2B5EF4-FFF2-40B4-BE49-F238E27FC236}">
                  <a16:creationId xmlns:a16="http://schemas.microsoft.com/office/drawing/2014/main" id="{A6555856-B456-BA47-975F-F9F1D046451F}"/>
                </a:ext>
              </a:extLst>
            </p:cNvPr>
            <p:cNvSpPr/>
            <p:nvPr/>
          </p:nvSpPr>
          <p:spPr>
            <a:xfrm>
              <a:off x="7000951" y="1620357"/>
              <a:ext cx="826664" cy="95455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grpFill/>
            <a:ln w="12700">
              <a:noFill/>
              <a:miter lim="400000"/>
            </a:ln>
          </p:spPr>
          <p:txBody>
            <a:bodyPr lIns="45719" rIns="45719" anchor="ctr"/>
            <a:lstStyle/>
            <a:p>
              <a:endParaRPr dirty="0"/>
            </a:p>
          </p:txBody>
        </p:sp>
        <p:sp>
          <p:nvSpPr>
            <p:cNvPr id="7" name="TextBox 6">
              <a:extLst>
                <a:ext uri="{FF2B5EF4-FFF2-40B4-BE49-F238E27FC236}">
                  <a16:creationId xmlns:a16="http://schemas.microsoft.com/office/drawing/2014/main" id="{00136F72-0796-A349-8D7F-85A22FD167A4}"/>
                </a:ext>
              </a:extLst>
            </p:cNvPr>
            <p:cNvSpPr txBox="1"/>
            <p:nvPr/>
          </p:nvSpPr>
          <p:spPr>
            <a:xfrm rot="16200000">
              <a:off x="7175217" y="1944262"/>
              <a:ext cx="478143" cy="307777"/>
            </a:xfrm>
            <a:prstGeom prst="rect">
              <a:avLst/>
            </a:prstGeom>
            <a:grpFill/>
          </p:spPr>
          <p:txBody>
            <a:bodyPr wrap="none" lIns="0" rIns="0" rtlCol="0">
              <a:spAutoFit/>
            </a:bodyPr>
            <a:lstStyle/>
            <a:p>
              <a:pPr algn="ctr"/>
              <a:r>
                <a:rPr lang="en-US" sz="1400" b="1" i="0" dirty="0">
                  <a:solidFill>
                    <a:schemeClr val="tx1">
                      <a:lumMod val="85000"/>
                      <a:lumOff val="15000"/>
                    </a:schemeClr>
                  </a:solidFill>
                  <a:latin typeface="Arial Narrow" panose="020B0604020202020204" pitchFamily="34" charset="0"/>
                  <a:cs typeface="Arial Narrow" panose="020B0604020202020204" pitchFamily="34" charset="0"/>
                </a:rPr>
                <a:t>START</a:t>
              </a:r>
            </a:p>
          </p:txBody>
        </p:sp>
      </p:grpSp>
      <p:sp>
        <p:nvSpPr>
          <p:cNvPr id="8" name="Shape 22">
            <a:extLst>
              <a:ext uri="{FF2B5EF4-FFF2-40B4-BE49-F238E27FC236}">
                <a16:creationId xmlns:a16="http://schemas.microsoft.com/office/drawing/2014/main" id="{E8D9C234-F311-3342-A0AE-E1AC17A459E5}"/>
              </a:ext>
            </a:extLst>
          </p:cNvPr>
          <p:cNvSpPr/>
          <p:nvPr userDrawn="1"/>
        </p:nvSpPr>
        <p:spPr>
          <a:xfrm rot="16200000">
            <a:off x="4256594" y="2221294"/>
            <a:ext cx="1206384" cy="139301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solidFill>
            <a:schemeClr val="bg1"/>
          </a:solidFill>
          <a:ln w="12700">
            <a:solidFill>
              <a:schemeClr val="tx1">
                <a:alpha val="20000"/>
              </a:schemeClr>
            </a:solidFill>
            <a:miter lim="400000"/>
          </a:ln>
        </p:spPr>
        <p:txBody>
          <a:bodyPr lIns="45719" rIns="45719" anchor="ctr"/>
          <a:lstStyle/>
          <a:p>
            <a:endParaRPr dirty="0"/>
          </a:p>
        </p:txBody>
      </p:sp>
      <p:sp>
        <p:nvSpPr>
          <p:cNvPr id="9" name="Shape 22">
            <a:extLst>
              <a:ext uri="{FF2B5EF4-FFF2-40B4-BE49-F238E27FC236}">
                <a16:creationId xmlns:a16="http://schemas.microsoft.com/office/drawing/2014/main" id="{56C41E02-52AC-3D47-B868-F3F7FCF42E56}"/>
              </a:ext>
            </a:extLst>
          </p:cNvPr>
          <p:cNvSpPr/>
          <p:nvPr userDrawn="1"/>
        </p:nvSpPr>
        <p:spPr>
          <a:xfrm rot="16200000">
            <a:off x="6743135" y="2221294"/>
            <a:ext cx="1206384" cy="139301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solidFill>
            <a:schemeClr val="bg1"/>
          </a:solidFill>
          <a:ln w="12700">
            <a:solidFill>
              <a:schemeClr val="tx1">
                <a:alpha val="20000"/>
              </a:schemeClr>
            </a:solidFill>
            <a:miter lim="400000"/>
          </a:ln>
        </p:spPr>
        <p:txBody>
          <a:bodyPr lIns="45719" rIns="45719" anchor="ctr"/>
          <a:lstStyle/>
          <a:p>
            <a:endParaRPr dirty="0"/>
          </a:p>
        </p:txBody>
      </p:sp>
      <p:sp>
        <p:nvSpPr>
          <p:cNvPr id="10" name="Shape 22">
            <a:extLst>
              <a:ext uri="{FF2B5EF4-FFF2-40B4-BE49-F238E27FC236}">
                <a16:creationId xmlns:a16="http://schemas.microsoft.com/office/drawing/2014/main" id="{DACACB4D-9D86-BF4D-9D33-90A3C1B13009}"/>
              </a:ext>
            </a:extLst>
          </p:cNvPr>
          <p:cNvSpPr/>
          <p:nvPr userDrawn="1"/>
        </p:nvSpPr>
        <p:spPr>
          <a:xfrm rot="16200000">
            <a:off x="9229677" y="2221294"/>
            <a:ext cx="1206384" cy="139301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solidFill>
            <a:schemeClr val="bg1"/>
          </a:solidFill>
          <a:ln w="12700">
            <a:solidFill>
              <a:schemeClr val="tx1">
                <a:alpha val="20000"/>
              </a:schemeClr>
            </a:solidFill>
            <a:miter lim="400000"/>
          </a:ln>
        </p:spPr>
        <p:txBody>
          <a:bodyPr lIns="45719" rIns="45719" anchor="ctr"/>
          <a:lstStyle/>
          <a:p>
            <a:endParaRPr dirty="0"/>
          </a:p>
        </p:txBody>
      </p:sp>
      <p:sp>
        <p:nvSpPr>
          <p:cNvPr id="23" name="Title 1">
            <a:extLst>
              <a:ext uri="{FF2B5EF4-FFF2-40B4-BE49-F238E27FC236}">
                <a16:creationId xmlns:a16="http://schemas.microsoft.com/office/drawing/2014/main" id="{A1BF167E-C540-44C5-9942-0B32AE6F57E5}"/>
              </a:ext>
            </a:extLst>
          </p:cNvPr>
          <p:cNvSpPr>
            <a:spLocks noGrp="1"/>
          </p:cNvSpPr>
          <p:nvPr>
            <p:ph type="title" hasCustomPrompt="1"/>
          </p:nvPr>
        </p:nvSpPr>
        <p:spPr>
          <a:xfrm>
            <a:off x="634475" y="595999"/>
            <a:ext cx="10515600" cy="461666"/>
          </a:xfrm>
          <a:prstGeom prst="rect">
            <a:avLst/>
          </a:prstGeom>
        </p:spPr>
        <p:txBody>
          <a:bodyPr/>
          <a:lstStyle>
            <a:lvl1pPr>
              <a:defRPr sz="3600" b="1">
                <a:latin typeface="Arial Narrow" panose="020B0606020202030204" pitchFamily="34" charset="0"/>
              </a:defRPr>
            </a:lvl1pPr>
          </a:lstStyle>
          <a:p>
            <a:r>
              <a:rPr lang="en-US" dirty="0"/>
              <a:t>SLIDE TITLE</a:t>
            </a:r>
          </a:p>
        </p:txBody>
      </p:sp>
      <p:sp>
        <p:nvSpPr>
          <p:cNvPr id="24" name="Text Placeholder 6">
            <a:extLst>
              <a:ext uri="{FF2B5EF4-FFF2-40B4-BE49-F238E27FC236}">
                <a16:creationId xmlns:a16="http://schemas.microsoft.com/office/drawing/2014/main" id="{3884DADF-65AE-4A05-979F-0B7130E2BF5D}"/>
              </a:ext>
            </a:extLst>
          </p:cNvPr>
          <p:cNvSpPr>
            <a:spLocks noGrp="1"/>
          </p:cNvSpPr>
          <p:nvPr>
            <p:ph type="body" sz="quarter" idx="13" hasCustomPrompt="1"/>
          </p:nvPr>
        </p:nvSpPr>
        <p:spPr>
          <a:xfrm>
            <a:off x="634475" y="1057275"/>
            <a:ext cx="10515600" cy="461963"/>
          </a:xfrm>
          <a:prstGeom prst="rect">
            <a:avLst/>
          </a:prstGeom>
        </p:spPr>
        <p:txBody>
          <a:bodyPr/>
          <a:lstStyle>
            <a:lvl1pPr marL="0" indent="0">
              <a:buNone/>
              <a:defRPr sz="2400">
                <a:solidFill>
                  <a:srgbClr val="7F7F7F"/>
                </a:solidFill>
                <a:latin typeface="Arial Narrow" panose="020B0606020202030204" pitchFamily="34" charset="0"/>
              </a:defRPr>
            </a:lvl1pPr>
          </a:lstStyle>
          <a:p>
            <a:pPr lvl="0"/>
            <a:r>
              <a:rPr lang="en-US" dirty="0"/>
              <a:t>DESCRIPTIVE DETAIL</a:t>
            </a:r>
          </a:p>
        </p:txBody>
      </p:sp>
      <p:sp>
        <p:nvSpPr>
          <p:cNvPr id="3" name="Text Placeholder 2">
            <a:extLst>
              <a:ext uri="{FF2B5EF4-FFF2-40B4-BE49-F238E27FC236}">
                <a16:creationId xmlns:a16="http://schemas.microsoft.com/office/drawing/2014/main" id="{6FF12571-D51B-41F6-8975-7ADFCFEF3892}"/>
              </a:ext>
            </a:extLst>
          </p:cNvPr>
          <p:cNvSpPr>
            <a:spLocks noGrp="1"/>
          </p:cNvSpPr>
          <p:nvPr>
            <p:ph type="body" sz="quarter" idx="14" hasCustomPrompt="1"/>
          </p:nvPr>
        </p:nvSpPr>
        <p:spPr>
          <a:xfrm>
            <a:off x="3880440" y="3971264"/>
            <a:ext cx="1920762" cy="325438"/>
          </a:xfrm>
          <a:prstGeom prst="rect">
            <a:avLst/>
          </a:prstGeom>
        </p:spPr>
        <p:txBody>
          <a:bodyPr/>
          <a:lstStyle>
            <a:lvl1pPr marL="0" indent="0" algn="ctr">
              <a:buNone/>
              <a:defRPr sz="1200" b="1"/>
            </a:lvl1pPr>
          </a:lstStyle>
          <a:p>
            <a:pPr lvl="0"/>
            <a:r>
              <a:rPr lang="en-US" dirty="0"/>
              <a:t>TITLE OF SECTION</a:t>
            </a:r>
          </a:p>
        </p:txBody>
      </p:sp>
      <p:sp>
        <p:nvSpPr>
          <p:cNvPr id="25" name="Text Placeholder 2">
            <a:extLst>
              <a:ext uri="{FF2B5EF4-FFF2-40B4-BE49-F238E27FC236}">
                <a16:creationId xmlns:a16="http://schemas.microsoft.com/office/drawing/2014/main" id="{3A47D09E-17B9-43EE-8676-9080EC05FDED}"/>
              </a:ext>
            </a:extLst>
          </p:cNvPr>
          <p:cNvSpPr>
            <a:spLocks noGrp="1"/>
          </p:cNvSpPr>
          <p:nvPr>
            <p:ph type="body" sz="quarter" idx="15" hasCustomPrompt="1"/>
          </p:nvPr>
        </p:nvSpPr>
        <p:spPr>
          <a:xfrm>
            <a:off x="6419416" y="3965046"/>
            <a:ext cx="1920762" cy="325438"/>
          </a:xfrm>
          <a:prstGeom prst="rect">
            <a:avLst/>
          </a:prstGeom>
        </p:spPr>
        <p:txBody>
          <a:bodyPr/>
          <a:lstStyle>
            <a:lvl1pPr marL="0" indent="0" algn="ctr">
              <a:buNone/>
              <a:defRPr sz="1200" b="1"/>
            </a:lvl1pPr>
          </a:lstStyle>
          <a:p>
            <a:pPr lvl="0"/>
            <a:r>
              <a:rPr lang="en-US" dirty="0"/>
              <a:t>TITLE OF SECTION</a:t>
            </a:r>
          </a:p>
        </p:txBody>
      </p:sp>
      <p:sp>
        <p:nvSpPr>
          <p:cNvPr id="26" name="Text Placeholder 2">
            <a:extLst>
              <a:ext uri="{FF2B5EF4-FFF2-40B4-BE49-F238E27FC236}">
                <a16:creationId xmlns:a16="http://schemas.microsoft.com/office/drawing/2014/main" id="{F00D464E-DEEE-4E56-ADF3-E9C5D67DAAFB}"/>
              </a:ext>
            </a:extLst>
          </p:cNvPr>
          <p:cNvSpPr>
            <a:spLocks noGrp="1"/>
          </p:cNvSpPr>
          <p:nvPr>
            <p:ph type="body" sz="quarter" idx="16" hasCustomPrompt="1"/>
          </p:nvPr>
        </p:nvSpPr>
        <p:spPr>
          <a:xfrm>
            <a:off x="8872488" y="3966871"/>
            <a:ext cx="1920762" cy="325438"/>
          </a:xfrm>
          <a:prstGeom prst="rect">
            <a:avLst/>
          </a:prstGeom>
        </p:spPr>
        <p:txBody>
          <a:bodyPr/>
          <a:lstStyle>
            <a:lvl1pPr marL="0" indent="0" algn="ctr">
              <a:buNone/>
              <a:defRPr sz="1200" b="1"/>
            </a:lvl1pPr>
          </a:lstStyle>
          <a:p>
            <a:pPr lvl="0"/>
            <a:r>
              <a:rPr lang="en-US" dirty="0"/>
              <a:t>TITLE OF SECTION</a:t>
            </a:r>
          </a:p>
        </p:txBody>
      </p:sp>
      <p:sp>
        <p:nvSpPr>
          <p:cNvPr id="27" name="Text Placeholder 2">
            <a:extLst>
              <a:ext uri="{FF2B5EF4-FFF2-40B4-BE49-F238E27FC236}">
                <a16:creationId xmlns:a16="http://schemas.microsoft.com/office/drawing/2014/main" id="{69D07780-DB0A-43A9-AC16-88B06691C8E4}"/>
              </a:ext>
            </a:extLst>
          </p:cNvPr>
          <p:cNvSpPr>
            <a:spLocks noGrp="1"/>
          </p:cNvSpPr>
          <p:nvPr>
            <p:ph type="body" sz="quarter" idx="17" hasCustomPrompt="1"/>
          </p:nvPr>
        </p:nvSpPr>
        <p:spPr>
          <a:xfrm>
            <a:off x="3704794" y="4329325"/>
            <a:ext cx="2272054" cy="1119751"/>
          </a:xfrm>
          <a:prstGeom prst="rect">
            <a:avLst/>
          </a:prstGeom>
        </p:spPr>
        <p:txBody>
          <a:bodyPr/>
          <a:lstStyle>
            <a:lvl1pPr marL="0" indent="0" algn="ctr">
              <a:buNone/>
              <a:defRPr sz="1200" b="1"/>
            </a:lvl1pPr>
          </a:lstStyle>
          <a:p>
            <a:pPr algn="ctr">
              <a:lnSpc>
                <a:spcPts val="1960"/>
              </a:lnSpc>
            </a:pPr>
            <a:r>
              <a:rPr lang="en-US" sz="1200" b="0" i="0" dirty="0">
                <a:latin typeface="Arial Narrow" panose="020B0604020202020204" pitchFamily="34" charset="0"/>
                <a:cs typeface="Arial Narrow" panose="020B0604020202020204" pitchFamily="34" charset="0"/>
              </a:rPr>
              <a:t>Lorem ipsum dolor sit </a:t>
            </a:r>
            <a:r>
              <a:rPr lang="en-US" sz="1200" b="0" i="0" dirty="0" err="1">
                <a:latin typeface="Arial Narrow" panose="020B0604020202020204" pitchFamily="34" charset="0"/>
                <a:cs typeface="Arial Narrow" panose="020B0604020202020204" pitchFamily="34" charset="0"/>
              </a:rPr>
              <a:t>amet</a:t>
            </a:r>
            <a:r>
              <a:rPr lang="en-US" sz="1200" b="0" i="0" dirty="0">
                <a:latin typeface="Arial Narrow" panose="020B0604020202020204" pitchFamily="34" charset="0"/>
                <a:cs typeface="Arial Narrow" panose="020B0604020202020204" pitchFamily="34" charset="0"/>
              </a:rPr>
              <a:t>, </a:t>
            </a:r>
            <a:r>
              <a:rPr lang="en-US" sz="1200" b="0" i="0" dirty="0" err="1">
                <a:latin typeface="Arial Narrow" panose="020B0604020202020204" pitchFamily="34" charset="0"/>
                <a:cs typeface="Arial Narrow" panose="020B0604020202020204" pitchFamily="34" charset="0"/>
              </a:rPr>
              <a:t>consectetur</a:t>
            </a:r>
            <a:r>
              <a:rPr lang="en-US" sz="1200" b="0" i="0" dirty="0">
                <a:latin typeface="Arial Narrow" panose="020B0604020202020204" pitchFamily="34" charset="0"/>
                <a:cs typeface="Arial Narrow" panose="020B0604020202020204" pitchFamily="34" charset="0"/>
              </a:rPr>
              <a:t> </a:t>
            </a:r>
            <a:r>
              <a:rPr lang="en-US" sz="1200" b="0" i="0" dirty="0" err="1">
                <a:latin typeface="Arial Narrow" panose="020B0604020202020204" pitchFamily="34" charset="0"/>
                <a:cs typeface="Arial Narrow" panose="020B0604020202020204" pitchFamily="34" charset="0"/>
              </a:rPr>
              <a:t>adipiscing</a:t>
            </a:r>
            <a:r>
              <a:rPr lang="en-US" sz="1200" b="0" i="0" dirty="0">
                <a:latin typeface="Arial Narrow" panose="020B0604020202020204" pitchFamily="34" charset="0"/>
                <a:cs typeface="Arial Narrow" panose="020B0604020202020204" pitchFamily="34" charset="0"/>
              </a:rPr>
              <a:t> </a:t>
            </a:r>
            <a:r>
              <a:rPr lang="en-US" sz="1200" b="0" i="0" dirty="0" err="1">
                <a:latin typeface="Arial Narrow" panose="020B0604020202020204" pitchFamily="34" charset="0"/>
                <a:cs typeface="Arial Narrow" panose="020B0604020202020204" pitchFamily="34" charset="0"/>
              </a:rPr>
              <a:t>elit</a:t>
            </a:r>
            <a:r>
              <a:rPr lang="en-US" sz="1200" b="0" i="0" dirty="0">
                <a:latin typeface="Arial Narrow" panose="020B0604020202020204" pitchFamily="34" charset="0"/>
                <a:cs typeface="Arial Narrow" panose="020B0604020202020204" pitchFamily="34" charset="0"/>
              </a:rPr>
              <a:t>, sed do </a:t>
            </a:r>
            <a:r>
              <a:rPr lang="en-US" sz="1200" b="0" i="0" dirty="0" err="1">
                <a:latin typeface="Arial Narrow" panose="020B0604020202020204" pitchFamily="34" charset="0"/>
                <a:cs typeface="Arial Narrow" panose="020B0604020202020204" pitchFamily="34" charset="0"/>
              </a:rPr>
              <a:t>eiusmod</a:t>
            </a:r>
            <a:r>
              <a:rPr lang="en-US" sz="1200" b="0" i="0" dirty="0">
                <a:latin typeface="Arial Narrow" panose="020B0604020202020204" pitchFamily="34" charset="0"/>
                <a:cs typeface="Arial Narrow" panose="020B0604020202020204" pitchFamily="34" charset="0"/>
              </a:rPr>
              <a:t> </a:t>
            </a:r>
            <a:r>
              <a:rPr lang="en-US" sz="1200" b="0" i="0" dirty="0" err="1">
                <a:latin typeface="Arial Narrow" panose="020B0604020202020204" pitchFamily="34" charset="0"/>
                <a:cs typeface="Arial Narrow" panose="020B0604020202020204" pitchFamily="34" charset="0"/>
              </a:rPr>
              <a:t>tempor</a:t>
            </a:r>
            <a:r>
              <a:rPr lang="en-US" sz="1200" b="0" i="0" dirty="0">
                <a:latin typeface="Arial Narrow" panose="020B0604020202020204" pitchFamily="34" charset="0"/>
                <a:cs typeface="Arial Narrow" panose="020B0604020202020204" pitchFamily="34" charset="0"/>
              </a:rPr>
              <a:t> </a:t>
            </a:r>
            <a:r>
              <a:rPr lang="en-US" sz="1200" b="0" i="0" dirty="0" err="1">
                <a:latin typeface="Arial Narrow" panose="020B0604020202020204" pitchFamily="34" charset="0"/>
                <a:cs typeface="Arial Narrow" panose="020B0604020202020204" pitchFamily="34" charset="0"/>
              </a:rPr>
              <a:t>incididunt</a:t>
            </a:r>
            <a:r>
              <a:rPr lang="en-US" sz="1200" b="0" i="0" dirty="0">
                <a:latin typeface="Arial Narrow" panose="020B0604020202020204" pitchFamily="34" charset="0"/>
                <a:cs typeface="Arial Narrow" panose="020B0604020202020204" pitchFamily="34" charset="0"/>
              </a:rPr>
              <a:t> </a:t>
            </a:r>
            <a:r>
              <a:rPr lang="en-US" sz="1200" b="0" i="0" dirty="0" err="1">
                <a:latin typeface="Arial Narrow" panose="020B0604020202020204" pitchFamily="34" charset="0"/>
                <a:cs typeface="Arial Narrow" panose="020B0604020202020204" pitchFamily="34" charset="0"/>
              </a:rPr>
              <a:t>ut</a:t>
            </a:r>
            <a:r>
              <a:rPr lang="en-US" sz="1200" b="0" i="0" dirty="0">
                <a:latin typeface="Arial Narrow" panose="020B0604020202020204" pitchFamily="34" charset="0"/>
                <a:cs typeface="Arial Narrow" panose="020B0604020202020204" pitchFamily="34" charset="0"/>
              </a:rPr>
              <a:t> labore et dolore magna </a:t>
            </a:r>
            <a:r>
              <a:rPr lang="en-US" sz="1200" b="0" i="0" dirty="0" err="1">
                <a:latin typeface="Arial Narrow" panose="020B0604020202020204" pitchFamily="34" charset="0"/>
                <a:cs typeface="Arial Narrow" panose="020B0604020202020204" pitchFamily="34" charset="0"/>
              </a:rPr>
              <a:t>aliqua</a:t>
            </a:r>
            <a:r>
              <a:rPr lang="en-US" sz="1200" b="0" i="0" dirty="0">
                <a:latin typeface="Arial Narrow" panose="020B0604020202020204" pitchFamily="34" charset="0"/>
                <a:cs typeface="Arial Narrow" panose="020B0604020202020204" pitchFamily="34" charset="0"/>
              </a:rPr>
              <a:t>.</a:t>
            </a:r>
          </a:p>
        </p:txBody>
      </p:sp>
      <p:sp>
        <p:nvSpPr>
          <p:cNvPr id="28" name="Text Placeholder 2">
            <a:extLst>
              <a:ext uri="{FF2B5EF4-FFF2-40B4-BE49-F238E27FC236}">
                <a16:creationId xmlns:a16="http://schemas.microsoft.com/office/drawing/2014/main" id="{4EBE9A5A-5620-47D8-9EB8-117BD8A64870}"/>
              </a:ext>
            </a:extLst>
          </p:cNvPr>
          <p:cNvSpPr>
            <a:spLocks noGrp="1"/>
          </p:cNvSpPr>
          <p:nvPr>
            <p:ph type="body" sz="quarter" idx="18" hasCustomPrompt="1"/>
          </p:nvPr>
        </p:nvSpPr>
        <p:spPr>
          <a:xfrm>
            <a:off x="6243770" y="4319006"/>
            <a:ext cx="2272054" cy="1130069"/>
          </a:xfrm>
          <a:prstGeom prst="rect">
            <a:avLst/>
          </a:prstGeom>
        </p:spPr>
        <p:txBody>
          <a:bodyPr/>
          <a:lstStyle>
            <a:lvl1pPr marL="0" indent="0" algn="ctr">
              <a:buNone/>
              <a:defRPr sz="1200" b="1"/>
            </a:lvl1pPr>
          </a:lstStyle>
          <a:p>
            <a:pPr algn="ctr">
              <a:lnSpc>
                <a:spcPts val="1960"/>
              </a:lnSpc>
            </a:pPr>
            <a:r>
              <a:rPr lang="en-US" sz="1200" b="0" i="0" dirty="0">
                <a:latin typeface="Arial Narrow" panose="020B0604020202020204" pitchFamily="34" charset="0"/>
                <a:cs typeface="Arial Narrow" panose="020B0604020202020204" pitchFamily="34" charset="0"/>
              </a:rPr>
              <a:t>Lorem ipsum dolor sit </a:t>
            </a:r>
            <a:r>
              <a:rPr lang="en-US" sz="1200" b="0" i="0" dirty="0" err="1">
                <a:latin typeface="Arial Narrow" panose="020B0604020202020204" pitchFamily="34" charset="0"/>
                <a:cs typeface="Arial Narrow" panose="020B0604020202020204" pitchFamily="34" charset="0"/>
              </a:rPr>
              <a:t>amet</a:t>
            </a:r>
            <a:r>
              <a:rPr lang="en-US" sz="1200" b="0" i="0" dirty="0">
                <a:latin typeface="Arial Narrow" panose="020B0604020202020204" pitchFamily="34" charset="0"/>
                <a:cs typeface="Arial Narrow" panose="020B0604020202020204" pitchFamily="34" charset="0"/>
              </a:rPr>
              <a:t>, </a:t>
            </a:r>
            <a:r>
              <a:rPr lang="en-US" sz="1200" b="0" i="0" dirty="0" err="1">
                <a:latin typeface="Arial Narrow" panose="020B0604020202020204" pitchFamily="34" charset="0"/>
                <a:cs typeface="Arial Narrow" panose="020B0604020202020204" pitchFamily="34" charset="0"/>
              </a:rPr>
              <a:t>consectetur</a:t>
            </a:r>
            <a:r>
              <a:rPr lang="en-US" sz="1200" b="0" i="0" dirty="0">
                <a:latin typeface="Arial Narrow" panose="020B0604020202020204" pitchFamily="34" charset="0"/>
                <a:cs typeface="Arial Narrow" panose="020B0604020202020204" pitchFamily="34" charset="0"/>
              </a:rPr>
              <a:t> </a:t>
            </a:r>
            <a:r>
              <a:rPr lang="en-US" sz="1200" b="0" i="0" dirty="0" err="1">
                <a:latin typeface="Arial Narrow" panose="020B0604020202020204" pitchFamily="34" charset="0"/>
                <a:cs typeface="Arial Narrow" panose="020B0604020202020204" pitchFamily="34" charset="0"/>
              </a:rPr>
              <a:t>adipiscing</a:t>
            </a:r>
            <a:r>
              <a:rPr lang="en-US" sz="1200" b="0" i="0" dirty="0">
                <a:latin typeface="Arial Narrow" panose="020B0604020202020204" pitchFamily="34" charset="0"/>
                <a:cs typeface="Arial Narrow" panose="020B0604020202020204" pitchFamily="34" charset="0"/>
              </a:rPr>
              <a:t> </a:t>
            </a:r>
            <a:r>
              <a:rPr lang="en-US" sz="1200" b="0" i="0" dirty="0" err="1">
                <a:latin typeface="Arial Narrow" panose="020B0604020202020204" pitchFamily="34" charset="0"/>
                <a:cs typeface="Arial Narrow" panose="020B0604020202020204" pitchFamily="34" charset="0"/>
              </a:rPr>
              <a:t>elit</a:t>
            </a:r>
            <a:r>
              <a:rPr lang="en-US" sz="1200" b="0" i="0" dirty="0">
                <a:latin typeface="Arial Narrow" panose="020B0604020202020204" pitchFamily="34" charset="0"/>
                <a:cs typeface="Arial Narrow" panose="020B0604020202020204" pitchFamily="34" charset="0"/>
              </a:rPr>
              <a:t>, sed do </a:t>
            </a:r>
            <a:r>
              <a:rPr lang="en-US" sz="1200" b="0" i="0" dirty="0" err="1">
                <a:latin typeface="Arial Narrow" panose="020B0604020202020204" pitchFamily="34" charset="0"/>
                <a:cs typeface="Arial Narrow" panose="020B0604020202020204" pitchFamily="34" charset="0"/>
              </a:rPr>
              <a:t>eiusmod</a:t>
            </a:r>
            <a:r>
              <a:rPr lang="en-US" sz="1200" b="0" i="0" dirty="0">
                <a:latin typeface="Arial Narrow" panose="020B0604020202020204" pitchFamily="34" charset="0"/>
                <a:cs typeface="Arial Narrow" panose="020B0604020202020204" pitchFamily="34" charset="0"/>
              </a:rPr>
              <a:t> </a:t>
            </a:r>
            <a:r>
              <a:rPr lang="en-US" sz="1200" b="0" i="0" dirty="0" err="1">
                <a:latin typeface="Arial Narrow" panose="020B0604020202020204" pitchFamily="34" charset="0"/>
                <a:cs typeface="Arial Narrow" panose="020B0604020202020204" pitchFamily="34" charset="0"/>
              </a:rPr>
              <a:t>tempor</a:t>
            </a:r>
            <a:r>
              <a:rPr lang="en-US" sz="1200" b="0" i="0" dirty="0">
                <a:latin typeface="Arial Narrow" panose="020B0604020202020204" pitchFamily="34" charset="0"/>
                <a:cs typeface="Arial Narrow" panose="020B0604020202020204" pitchFamily="34" charset="0"/>
              </a:rPr>
              <a:t> </a:t>
            </a:r>
            <a:r>
              <a:rPr lang="en-US" sz="1200" b="0" i="0" dirty="0" err="1">
                <a:latin typeface="Arial Narrow" panose="020B0604020202020204" pitchFamily="34" charset="0"/>
                <a:cs typeface="Arial Narrow" panose="020B0604020202020204" pitchFamily="34" charset="0"/>
              </a:rPr>
              <a:t>incididunt</a:t>
            </a:r>
            <a:r>
              <a:rPr lang="en-US" sz="1200" b="0" i="0" dirty="0">
                <a:latin typeface="Arial Narrow" panose="020B0604020202020204" pitchFamily="34" charset="0"/>
                <a:cs typeface="Arial Narrow" panose="020B0604020202020204" pitchFamily="34" charset="0"/>
              </a:rPr>
              <a:t> </a:t>
            </a:r>
            <a:r>
              <a:rPr lang="en-US" sz="1200" b="0" i="0" dirty="0" err="1">
                <a:latin typeface="Arial Narrow" panose="020B0604020202020204" pitchFamily="34" charset="0"/>
                <a:cs typeface="Arial Narrow" panose="020B0604020202020204" pitchFamily="34" charset="0"/>
              </a:rPr>
              <a:t>ut</a:t>
            </a:r>
            <a:r>
              <a:rPr lang="en-US" sz="1200" b="0" i="0" dirty="0">
                <a:latin typeface="Arial Narrow" panose="020B0604020202020204" pitchFamily="34" charset="0"/>
                <a:cs typeface="Arial Narrow" panose="020B0604020202020204" pitchFamily="34" charset="0"/>
              </a:rPr>
              <a:t> labore et dolore magna </a:t>
            </a:r>
            <a:r>
              <a:rPr lang="en-US" sz="1200" b="0" i="0" dirty="0" err="1">
                <a:latin typeface="Arial Narrow" panose="020B0604020202020204" pitchFamily="34" charset="0"/>
                <a:cs typeface="Arial Narrow" panose="020B0604020202020204" pitchFamily="34" charset="0"/>
              </a:rPr>
              <a:t>aliqua</a:t>
            </a:r>
            <a:r>
              <a:rPr lang="en-US" sz="1200" b="0" i="0" dirty="0">
                <a:latin typeface="Arial Narrow" panose="020B0604020202020204" pitchFamily="34" charset="0"/>
                <a:cs typeface="Arial Narrow" panose="020B0604020202020204" pitchFamily="34" charset="0"/>
              </a:rPr>
              <a:t>.</a:t>
            </a:r>
          </a:p>
        </p:txBody>
      </p:sp>
      <p:sp>
        <p:nvSpPr>
          <p:cNvPr id="29" name="Text Placeholder 2">
            <a:extLst>
              <a:ext uri="{FF2B5EF4-FFF2-40B4-BE49-F238E27FC236}">
                <a16:creationId xmlns:a16="http://schemas.microsoft.com/office/drawing/2014/main" id="{5EFCD29A-8D63-4A72-98A9-C494A6802661}"/>
              </a:ext>
            </a:extLst>
          </p:cNvPr>
          <p:cNvSpPr>
            <a:spLocks noGrp="1"/>
          </p:cNvSpPr>
          <p:nvPr>
            <p:ph type="body" sz="quarter" idx="19" hasCustomPrompt="1"/>
          </p:nvPr>
        </p:nvSpPr>
        <p:spPr>
          <a:xfrm>
            <a:off x="8696842" y="4324015"/>
            <a:ext cx="2272054" cy="1125055"/>
          </a:xfrm>
          <a:prstGeom prst="rect">
            <a:avLst/>
          </a:prstGeom>
        </p:spPr>
        <p:txBody>
          <a:bodyPr/>
          <a:lstStyle>
            <a:lvl1pPr marL="0" indent="0" algn="ctr">
              <a:buNone/>
              <a:defRPr sz="1200" b="1"/>
            </a:lvl1pPr>
          </a:lstStyle>
          <a:p>
            <a:pPr algn="ctr">
              <a:lnSpc>
                <a:spcPts val="1960"/>
              </a:lnSpc>
            </a:pPr>
            <a:r>
              <a:rPr lang="en-US" sz="1200" b="0" i="0" dirty="0">
                <a:latin typeface="Arial Narrow" panose="020B0604020202020204" pitchFamily="34" charset="0"/>
                <a:cs typeface="Arial Narrow" panose="020B0604020202020204" pitchFamily="34" charset="0"/>
              </a:rPr>
              <a:t>Lorem ipsum dolor sit </a:t>
            </a:r>
            <a:r>
              <a:rPr lang="en-US" sz="1200" b="0" i="0" dirty="0" err="1">
                <a:latin typeface="Arial Narrow" panose="020B0604020202020204" pitchFamily="34" charset="0"/>
                <a:cs typeface="Arial Narrow" panose="020B0604020202020204" pitchFamily="34" charset="0"/>
              </a:rPr>
              <a:t>amet</a:t>
            </a:r>
            <a:r>
              <a:rPr lang="en-US" sz="1200" b="0" i="0" dirty="0">
                <a:latin typeface="Arial Narrow" panose="020B0604020202020204" pitchFamily="34" charset="0"/>
                <a:cs typeface="Arial Narrow" panose="020B0604020202020204" pitchFamily="34" charset="0"/>
              </a:rPr>
              <a:t>, </a:t>
            </a:r>
            <a:r>
              <a:rPr lang="en-US" sz="1200" b="0" i="0" dirty="0" err="1">
                <a:latin typeface="Arial Narrow" panose="020B0604020202020204" pitchFamily="34" charset="0"/>
                <a:cs typeface="Arial Narrow" panose="020B0604020202020204" pitchFamily="34" charset="0"/>
              </a:rPr>
              <a:t>consectetur</a:t>
            </a:r>
            <a:r>
              <a:rPr lang="en-US" sz="1200" b="0" i="0" dirty="0">
                <a:latin typeface="Arial Narrow" panose="020B0604020202020204" pitchFamily="34" charset="0"/>
                <a:cs typeface="Arial Narrow" panose="020B0604020202020204" pitchFamily="34" charset="0"/>
              </a:rPr>
              <a:t> </a:t>
            </a:r>
            <a:r>
              <a:rPr lang="en-US" sz="1200" b="0" i="0" dirty="0" err="1">
                <a:latin typeface="Arial Narrow" panose="020B0604020202020204" pitchFamily="34" charset="0"/>
                <a:cs typeface="Arial Narrow" panose="020B0604020202020204" pitchFamily="34" charset="0"/>
              </a:rPr>
              <a:t>adipiscing</a:t>
            </a:r>
            <a:r>
              <a:rPr lang="en-US" sz="1200" b="0" i="0" dirty="0">
                <a:latin typeface="Arial Narrow" panose="020B0604020202020204" pitchFamily="34" charset="0"/>
                <a:cs typeface="Arial Narrow" panose="020B0604020202020204" pitchFamily="34" charset="0"/>
              </a:rPr>
              <a:t> </a:t>
            </a:r>
            <a:r>
              <a:rPr lang="en-US" sz="1200" b="0" i="0" dirty="0" err="1">
                <a:latin typeface="Arial Narrow" panose="020B0604020202020204" pitchFamily="34" charset="0"/>
                <a:cs typeface="Arial Narrow" panose="020B0604020202020204" pitchFamily="34" charset="0"/>
              </a:rPr>
              <a:t>elit</a:t>
            </a:r>
            <a:r>
              <a:rPr lang="en-US" sz="1200" b="0" i="0" dirty="0">
                <a:latin typeface="Arial Narrow" panose="020B0604020202020204" pitchFamily="34" charset="0"/>
                <a:cs typeface="Arial Narrow" panose="020B0604020202020204" pitchFamily="34" charset="0"/>
              </a:rPr>
              <a:t>, sed do </a:t>
            </a:r>
            <a:r>
              <a:rPr lang="en-US" sz="1200" b="0" i="0" dirty="0" err="1">
                <a:latin typeface="Arial Narrow" panose="020B0604020202020204" pitchFamily="34" charset="0"/>
                <a:cs typeface="Arial Narrow" panose="020B0604020202020204" pitchFamily="34" charset="0"/>
              </a:rPr>
              <a:t>eiusmod</a:t>
            </a:r>
            <a:r>
              <a:rPr lang="en-US" sz="1200" b="0" i="0" dirty="0">
                <a:latin typeface="Arial Narrow" panose="020B0604020202020204" pitchFamily="34" charset="0"/>
                <a:cs typeface="Arial Narrow" panose="020B0604020202020204" pitchFamily="34" charset="0"/>
              </a:rPr>
              <a:t> </a:t>
            </a:r>
            <a:r>
              <a:rPr lang="en-US" sz="1200" b="0" i="0" dirty="0" err="1">
                <a:latin typeface="Arial Narrow" panose="020B0604020202020204" pitchFamily="34" charset="0"/>
                <a:cs typeface="Arial Narrow" panose="020B0604020202020204" pitchFamily="34" charset="0"/>
              </a:rPr>
              <a:t>tempor</a:t>
            </a:r>
            <a:r>
              <a:rPr lang="en-US" sz="1200" b="0" i="0" dirty="0">
                <a:latin typeface="Arial Narrow" panose="020B0604020202020204" pitchFamily="34" charset="0"/>
                <a:cs typeface="Arial Narrow" panose="020B0604020202020204" pitchFamily="34" charset="0"/>
              </a:rPr>
              <a:t> </a:t>
            </a:r>
            <a:r>
              <a:rPr lang="en-US" sz="1200" b="0" i="0" dirty="0" err="1">
                <a:latin typeface="Arial Narrow" panose="020B0604020202020204" pitchFamily="34" charset="0"/>
                <a:cs typeface="Arial Narrow" panose="020B0604020202020204" pitchFamily="34" charset="0"/>
              </a:rPr>
              <a:t>incididunt</a:t>
            </a:r>
            <a:r>
              <a:rPr lang="en-US" sz="1200" b="0" i="0" dirty="0">
                <a:latin typeface="Arial Narrow" panose="020B0604020202020204" pitchFamily="34" charset="0"/>
                <a:cs typeface="Arial Narrow" panose="020B0604020202020204" pitchFamily="34" charset="0"/>
              </a:rPr>
              <a:t> </a:t>
            </a:r>
            <a:r>
              <a:rPr lang="en-US" sz="1200" b="0" i="0" dirty="0" err="1">
                <a:latin typeface="Arial Narrow" panose="020B0604020202020204" pitchFamily="34" charset="0"/>
                <a:cs typeface="Arial Narrow" panose="020B0604020202020204" pitchFamily="34" charset="0"/>
              </a:rPr>
              <a:t>ut</a:t>
            </a:r>
            <a:r>
              <a:rPr lang="en-US" sz="1200" b="0" i="0" dirty="0">
                <a:latin typeface="Arial Narrow" panose="020B0604020202020204" pitchFamily="34" charset="0"/>
                <a:cs typeface="Arial Narrow" panose="020B0604020202020204" pitchFamily="34" charset="0"/>
              </a:rPr>
              <a:t> labore et dolore magna </a:t>
            </a:r>
            <a:r>
              <a:rPr lang="en-US" sz="1200" b="0" i="0" dirty="0" err="1">
                <a:latin typeface="Arial Narrow" panose="020B0604020202020204" pitchFamily="34" charset="0"/>
                <a:cs typeface="Arial Narrow" panose="020B0604020202020204" pitchFamily="34" charset="0"/>
              </a:rPr>
              <a:t>aliqua</a:t>
            </a:r>
            <a:r>
              <a:rPr lang="en-US" sz="1200" b="0" i="0" dirty="0">
                <a:latin typeface="Arial Narrow" panose="020B0604020202020204" pitchFamily="34" charset="0"/>
                <a:cs typeface="Arial Narrow" panose="020B0604020202020204" pitchFamily="34" charset="0"/>
              </a:rPr>
              <a:t>.</a:t>
            </a:r>
          </a:p>
        </p:txBody>
      </p:sp>
    </p:spTree>
    <p:extLst>
      <p:ext uri="{BB962C8B-B14F-4D97-AF65-F5344CB8AC3E}">
        <p14:creationId xmlns:p14="http://schemas.microsoft.com/office/powerpoint/2010/main" val="24558682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D37B7266-F287-E84B-8DE9-5CA13784B205}"/>
              </a:ext>
            </a:extLst>
          </p:cNvPr>
          <p:cNvCxnSpPr/>
          <p:nvPr userDrawn="1"/>
        </p:nvCxnSpPr>
        <p:spPr>
          <a:xfrm flipH="1">
            <a:off x="-158223" y="2934907"/>
            <a:ext cx="9752873" cy="0"/>
          </a:xfrm>
          <a:prstGeom prst="line">
            <a:avLst/>
          </a:prstGeom>
          <a:ln>
            <a:solidFill>
              <a:schemeClr val="tx1">
                <a:alpha val="15000"/>
              </a:schemeClr>
            </a:solidFill>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9E30819A-3211-FB49-B63B-4A151E002446}"/>
              </a:ext>
            </a:extLst>
          </p:cNvPr>
          <p:cNvGrpSpPr/>
          <p:nvPr userDrawn="1"/>
        </p:nvGrpSpPr>
        <p:grpSpPr>
          <a:xfrm rot="16200000">
            <a:off x="9408064" y="2457632"/>
            <a:ext cx="826664" cy="954550"/>
            <a:chOff x="7000951" y="1620357"/>
            <a:chExt cx="826664" cy="954550"/>
          </a:xfrm>
          <a:solidFill>
            <a:srgbClr val="FFCD12"/>
          </a:solidFill>
        </p:grpSpPr>
        <p:sp>
          <p:nvSpPr>
            <p:cNvPr id="6" name="Shape 22">
              <a:extLst>
                <a:ext uri="{FF2B5EF4-FFF2-40B4-BE49-F238E27FC236}">
                  <a16:creationId xmlns:a16="http://schemas.microsoft.com/office/drawing/2014/main" id="{E532F3BD-5F83-A549-B168-398383DA9E5E}"/>
                </a:ext>
              </a:extLst>
            </p:cNvPr>
            <p:cNvSpPr/>
            <p:nvPr/>
          </p:nvSpPr>
          <p:spPr>
            <a:xfrm>
              <a:off x="7000951" y="1620357"/>
              <a:ext cx="826664" cy="95455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grpFill/>
            <a:ln w="12700">
              <a:noFill/>
              <a:miter lim="400000"/>
            </a:ln>
          </p:spPr>
          <p:txBody>
            <a:bodyPr lIns="45719" rIns="45719" anchor="ctr"/>
            <a:lstStyle/>
            <a:p>
              <a:endParaRPr dirty="0"/>
            </a:p>
          </p:txBody>
        </p:sp>
        <p:sp>
          <p:nvSpPr>
            <p:cNvPr id="7" name="TextBox 6">
              <a:extLst>
                <a:ext uri="{FF2B5EF4-FFF2-40B4-BE49-F238E27FC236}">
                  <a16:creationId xmlns:a16="http://schemas.microsoft.com/office/drawing/2014/main" id="{6B16A1ED-677B-4B44-A75C-1364EB60C1EB}"/>
                </a:ext>
              </a:extLst>
            </p:cNvPr>
            <p:cNvSpPr txBox="1"/>
            <p:nvPr/>
          </p:nvSpPr>
          <p:spPr>
            <a:xfrm rot="5400000">
              <a:off x="7259594" y="1944263"/>
              <a:ext cx="309379" cy="307777"/>
            </a:xfrm>
            <a:prstGeom prst="rect">
              <a:avLst/>
            </a:prstGeom>
            <a:grpFill/>
          </p:spPr>
          <p:txBody>
            <a:bodyPr wrap="none" lIns="0" rIns="0" rtlCol="0">
              <a:spAutoFit/>
            </a:bodyPr>
            <a:lstStyle/>
            <a:p>
              <a:pPr algn="ctr"/>
              <a:r>
                <a:rPr lang="en-US" sz="1400" b="1" i="0" dirty="0">
                  <a:solidFill>
                    <a:schemeClr val="tx1">
                      <a:lumMod val="85000"/>
                      <a:lumOff val="15000"/>
                    </a:schemeClr>
                  </a:solidFill>
                  <a:latin typeface="Arial Narrow" panose="020B0604020202020204" pitchFamily="34" charset="0"/>
                  <a:cs typeface="Arial Narrow" panose="020B0604020202020204" pitchFamily="34" charset="0"/>
                </a:rPr>
                <a:t>END</a:t>
              </a:r>
            </a:p>
          </p:txBody>
        </p:sp>
      </p:grpSp>
      <p:sp>
        <p:nvSpPr>
          <p:cNvPr id="8" name="Shape 22">
            <a:extLst>
              <a:ext uri="{FF2B5EF4-FFF2-40B4-BE49-F238E27FC236}">
                <a16:creationId xmlns:a16="http://schemas.microsoft.com/office/drawing/2014/main" id="{1E36A76B-D1E0-1F4F-9C31-3035C4B876AD}"/>
              </a:ext>
            </a:extLst>
          </p:cNvPr>
          <p:cNvSpPr/>
          <p:nvPr userDrawn="1"/>
        </p:nvSpPr>
        <p:spPr>
          <a:xfrm rot="16200000">
            <a:off x="1659244" y="2246086"/>
            <a:ext cx="1206384" cy="139301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solidFill>
            <a:schemeClr val="bg1"/>
          </a:solidFill>
          <a:ln w="12700">
            <a:solidFill>
              <a:schemeClr val="tx1">
                <a:alpha val="20000"/>
              </a:schemeClr>
            </a:solidFill>
            <a:miter lim="400000"/>
          </a:ln>
        </p:spPr>
        <p:txBody>
          <a:bodyPr lIns="45719" rIns="45719" anchor="ctr"/>
          <a:lstStyle/>
          <a:p>
            <a:endParaRPr dirty="0"/>
          </a:p>
        </p:txBody>
      </p:sp>
      <p:sp>
        <p:nvSpPr>
          <p:cNvPr id="9" name="Shape 22">
            <a:extLst>
              <a:ext uri="{FF2B5EF4-FFF2-40B4-BE49-F238E27FC236}">
                <a16:creationId xmlns:a16="http://schemas.microsoft.com/office/drawing/2014/main" id="{E1E41EA5-0B8A-B048-80F7-F3D396302D04}"/>
              </a:ext>
            </a:extLst>
          </p:cNvPr>
          <p:cNvSpPr/>
          <p:nvPr userDrawn="1"/>
        </p:nvSpPr>
        <p:spPr>
          <a:xfrm rot="12600000">
            <a:off x="4145785" y="2246086"/>
            <a:ext cx="1206384" cy="139301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solidFill>
            <a:schemeClr val="bg1"/>
          </a:solidFill>
          <a:ln w="12700">
            <a:solidFill>
              <a:schemeClr val="tx1">
                <a:alpha val="20000"/>
              </a:schemeClr>
            </a:solidFill>
            <a:miter lim="400000"/>
          </a:ln>
        </p:spPr>
        <p:txBody>
          <a:bodyPr lIns="45719" rIns="45719" anchor="ctr"/>
          <a:lstStyle/>
          <a:p>
            <a:endParaRPr dirty="0"/>
          </a:p>
        </p:txBody>
      </p:sp>
      <p:sp>
        <p:nvSpPr>
          <p:cNvPr id="10" name="Shape 22">
            <a:extLst>
              <a:ext uri="{FF2B5EF4-FFF2-40B4-BE49-F238E27FC236}">
                <a16:creationId xmlns:a16="http://schemas.microsoft.com/office/drawing/2014/main" id="{BB60501A-6F55-784A-A80B-3AD7F534C09B}"/>
              </a:ext>
            </a:extLst>
          </p:cNvPr>
          <p:cNvSpPr/>
          <p:nvPr userDrawn="1"/>
        </p:nvSpPr>
        <p:spPr>
          <a:xfrm rot="12600000">
            <a:off x="6632327" y="2246086"/>
            <a:ext cx="1206384" cy="139301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solidFill>
            <a:schemeClr val="bg1"/>
          </a:solidFill>
          <a:ln w="12700">
            <a:solidFill>
              <a:schemeClr val="tx1">
                <a:alpha val="20000"/>
              </a:schemeClr>
            </a:solidFill>
            <a:miter lim="400000"/>
          </a:ln>
        </p:spPr>
        <p:txBody>
          <a:bodyPr lIns="45719" rIns="45719" anchor="ctr"/>
          <a:lstStyle/>
          <a:p>
            <a:endParaRPr dirty="0"/>
          </a:p>
        </p:txBody>
      </p:sp>
      <p:sp>
        <p:nvSpPr>
          <p:cNvPr id="23" name="Title 1">
            <a:extLst>
              <a:ext uri="{FF2B5EF4-FFF2-40B4-BE49-F238E27FC236}">
                <a16:creationId xmlns:a16="http://schemas.microsoft.com/office/drawing/2014/main" id="{5394A656-9C07-4461-B14C-D008183B073B}"/>
              </a:ext>
            </a:extLst>
          </p:cNvPr>
          <p:cNvSpPr>
            <a:spLocks noGrp="1"/>
          </p:cNvSpPr>
          <p:nvPr>
            <p:ph type="title" hasCustomPrompt="1"/>
          </p:nvPr>
        </p:nvSpPr>
        <p:spPr>
          <a:xfrm>
            <a:off x="634475" y="595999"/>
            <a:ext cx="10515600" cy="461666"/>
          </a:xfrm>
          <a:prstGeom prst="rect">
            <a:avLst/>
          </a:prstGeom>
        </p:spPr>
        <p:txBody>
          <a:bodyPr/>
          <a:lstStyle>
            <a:lvl1pPr>
              <a:defRPr sz="3600" b="1">
                <a:latin typeface="Arial Narrow" panose="020B0606020202030204" pitchFamily="34" charset="0"/>
              </a:defRPr>
            </a:lvl1pPr>
          </a:lstStyle>
          <a:p>
            <a:r>
              <a:rPr lang="en-US" dirty="0"/>
              <a:t>SLIDE TITLE</a:t>
            </a:r>
          </a:p>
        </p:txBody>
      </p:sp>
      <p:sp>
        <p:nvSpPr>
          <p:cNvPr id="24" name="Text Placeholder 6">
            <a:extLst>
              <a:ext uri="{FF2B5EF4-FFF2-40B4-BE49-F238E27FC236}">
                <a16:creationId xmlns:a16="http://schemas.microsoft.com/office/drawing/2014/main" id="{EF87C421-B4FE-4236-9FC2-76B4D733F615}"/>
              </a:ext>
            </a:extLst>
          </p:cNvPr>
          <p:cNvSpPr>
            <a:spLocks noGrp="1"/>
          </p:cNvSpPr>
          <p:nvPr>
            <p:ph type="body" sz="quarter" idx="13" hasCustomPrompt="1"/>
          </p:nvPr>
        </p:nvSpPr>
        <p:spPr>
          <a:xfrm>
            <a:off x="634475" y="1057275"/>
            <a:ext cx="10515600" cy="461963"/>
          </a:xfrm>
          <a:prstGeom prst="rect">
            <a:avLst/>
          </a:prstGeom>
        </p:spPr>
        <p:txBody>
          <a:bodyPr/>
          <a:lstStyle>
            <a:lvl1pPr marL="0" indent="0">
              <a:buNone/>
              <a:defRPr sz="2400">
                <a:solidFill>
                  <a:srgbClr val="7F7F7F"/>
                </a:solidFill>
                <a:latin typeface="Arial Narrow" panose="020B0606020202030204" pitchFamily="34" charset="0"/>
              </a:defRPr>
            </a:lvl1pPr>
          </a:lstStyle>
          <a:p>
            <a:pPr lvl="0"/>
            <a:r>
              <a:rPr lang="en-US" dirty="0"/>
              <a:t>DESCRIPTIVE DETAIL</a:t>
            </a:r>
          </a:p>
        </p:txBody>
      </p:sp>
      <p:sp>
        <p:nvSpPr>
          <p:cNvPr id="21" name="Text Placeholder 2">
            <a:extLst>
              <a:ext uri="{FF2B5EF4-FFF2-40B4-BE49-F238E27FC236}">
                <a16:creationId xmlns:a16="http://schemas.microsoft.com/office/drawing/2014/main" id="{5185C834-A927-4BBD-91E7-6A855454A65A}"/>
              </a:ext>
            </a:extLst>
          </p:cNvPr>
          <p:cNvSpPr>
            <a:spLocks noGrp="1"/>
          </p:cNvSpPr>
          <p:nvPr>
            <p:ph type="body" sz="quarter" idx="15" hasCustomPrompt="1"/>
          </p:nvPr>
        </p:nvSpPr>
        <p:spPr>
          <a:xfrm>
            <a:off x="1302055" y="3923193"/>
            <a:ext cx="1920762" cy="325438"/>
          </a:xfrm>
          <a:prstGeom prst="rect">
            <a:avLst/>
          </a:prstGeom>
        </p:spPr>
        <p:txBody>
          <a:bodyPr/>
          <a:lstStyle>
            <a:lvl1pPr marL="0" indent="0" algn="ctr">
              <a:buNone/>
              <a:defRPr sz="1200" b="1"/>
            </a:lvl1pPr>
          </a:lstStyle>
          <a:p>
            <a:pPr lvl="0"/>
            <a:r>
              <a:rPr lang="en-US" dirty="0"/>
              <a:t>TITLE OF SECTION</a:t>
            </a:r>
          </a:p>
        </p:txBody>
      </p:sp>
      <p:sp>
        <p:nvSpPr>
          <p:cNvPr id="22" name="Text Placeholder 2">
            <a:extLst>
              <a:ext uri="{FF2B5EF4-FFF2-40B4-BE49-F238E27FC236}">
                <a16:creationId xmlns:a16="http://schemas.microsoft.com/office/drawing/2014/main" id="{8FF0F9FC-9E28-4396-A398-0ABD2E09DC66}"/>
              </a:ext>
            </a:extLst>
          </p:cNvPr>
          <p:cNvSpPr>
            <a:spLocks noGrp="1"/>
          </p:cNvSpPr>
          <p:nvPr>
            <p:ph type="body" sz="quarter" idx="16" hasCustomPrompt="1"/>
          </p:nvPr>
        </p:nvSpPr>
        <p:spPr>
          <a:xfrm>
            <a:off x="3788596" y="3923093"/>
            <a:ext cx="1920762" cy="325438"/>
          </a:xfrm>
          <a:prstGeom prst="rect">
            <a:avLst/>
          </a:prstGeom>
        </p:spPr>
        <p:txBody>
          <a:bodyPr/>
          <a:lstStyle>
            <a:lvl1pPr marL="0" indent="0" algn="ctr">
              <a:buNone/>
              <a:defRPr sz="1200" b="1"/>
            </a:lvl1pPr>
          </a:lstStyle>
          <a:p>
            <a:pPr lvl="0"/>
            <a:r>
              <a:rPr lang="en-US" dirty="0"/>
              <a:t>TITLE OF SECTION</a:t>
            </a:r>
          </a:p>
        </p:txBody>
      </p:sp>
      <p:sp>
        <p:nvSpPr>
          <p:cNvPr id="25" name="Text Placeholder 2">
            <a:extLst>
              <a:ext uri="{FF2B5EF4-FFF2-40B4-BE49-F238E27FC236}">
                <a16:creationId xmlns:a16="http://schemas.microsoft.com/office/drawing/2014/main" id="{694AAC0C-DE61-4D73-BEEA-42375E0C2230}"/>
              </a:ext>
            </a:extLst>
          </p:cNvPr>
          <p:cNvSpPr>
            <a:spLocks noGrp="1"/>
          </p:cNvSpPr>
          <p:nvPr>
            <p:ph type="body" sz="quarter" idx="17" hasCustomPrompt="1"/>
          </p:nvPr>
        </p:nvSpPr>
        <p:spPr>
          <a:xfrm>
            <a:off x="6275138" y="3923193"/>
            <a:ext cx="1920762" cy="325438"/>
          </a:xfrm>
          <a:prstGeom prst="rect">
            <a:avLst/>
          </a:prstGeom>
        </p:spPr>
        <p:txBody>
          <a:bodyPr/>
          <a:lstStyle>
            <a:lvl1pPr marL="0" indent="0" algn="ctr">
              <a:buNone/>
              <a:defRPr sz="1200" b="1"/>
            </a:lvl1pPr>
          </a:lstStyle>
          <a:p>
            <a:pPr lvl="0"/>
            <a:r>
              <a:rPr lang="en-US" dirty="0"/>
              <a:t>TITLE OF SECTION</a:t>
            </a:r>
          </a:p>
        </p:txBody>
      </p:sp>
      <p:sp>
        <p:nvSpPr>
          <p:cNvPr id="26" name="Text Placeholder 2">
            <a:extLst>
              <a:ext uri="{FF2B5EF4-FFF2-40B4-BE49-F238E27FC236}">
                <a16:creationId xmlns:a16="http://schemas.microsoft.com/office/drawing/2014/main" id="{EB9E5D9A-4A87-4BAF-8678-8D5D65ECB7A5}"/>
              </a:ext>
            </a:extLst>
          </p:cNvPr>
          <p:cNvSpPr>
            <a:spLocks noGrp="1"/>
          </p:cNvSpPr>
          <p:nvPr>
            <p:ph type="body" sz="quarter" idx="18" hasCustomPrompt="1"/>
          </p:nvPr>
        </p:nvSpPr>
        <p:spPr>
          <a:xfrm>
            <a:off x="1126409" y="4290985"/>
            <a:ext cx="2272054" cy="1119751"/>
          </a:xfrm>
          <a:prstGeom prst="rect">
            <a:avLst/>
          </a:prstGeom>
        </p:spPr>
        <p:txBody>
          <a:bodyPr/>
          <a:lstStyle>
            <a:lvl1pPr marL="0" indent="0" algn="ctr">
              <a:buNone/>
              <a:defRPr sz="1200" b="1"/>
            </a:lvl1pPr>
          </a:lstStyle>
          <a:p>
            <a:pPr algn="ctr">
              <a:lnSpc>
                <a:spcPts val="1960"/>
              </a:lnSpc>
            </a:pPr>
            <a:r>
              <a:rPr lang="en-US" sz="1200" b="0" i="0" dirty="0">
                <a:latin typeface="Arial Narrow" panose="020B0604020202020204" pitchFamily="34" charset="0"/>
                <a:cs typeface="Arial Narrow" panose="020B0604020202020204" pitchFamily="34" charset="0"/>
              </a:rPr>
              <a:t>Lorem ipsum dolor sit </a:t>
            </a:r>
            <a:r>
              <a:rPr lang="en-US" sz="1200" b="0" i="0" dirty="0" err="1">
                <a:latin typeface="Arial Narrow" panose="020B0604020202020204" pitchFamily="34" charset="0"/>
                <a:cs typeface="Arial Narrow" panose="020B0604020202020204" pitchFamily="34" charset="0"/>
              </a:rPr>
              <a:t>amet</a:t>
            </a:r>
            <a:r>
              <a:rPr lang="en-US" sz="1200" b="0" i="0" dirty="0">
                <a:latin typeface="Arial Narrow" panose="020B0604020202020204" pitchFamily="34" charset="0"/>
                <a:cs typeface="Arial Narrow" panose="020B0604020202020204" pitchFamily="34" charset="0"/>
              </a:rPr>
              <a:t>, </a:t>
            </a:r>
            <a:r>
              <a:rPr lang="en-US" sz="1200" b="0" i="0" dirty="0" err="1">
                <a:latin typeface="Arial Narrow" panose="020B0604020202020204" pitchFamily="34" charset="0"/>
                <a:cs typeface="Arial Narrow" panose="020B0604020202020204" pitchFamily="34" charset="0"/>
              </a:rPr>
              <a:t>consectetur</a:t>
            </a:r>
            <a:r>
              <a:rPr lang="en-US" sz="1200" b="0" i="0" dirty="0">
                <a:latin typeface="Arial Narrow" panose="020B0604020202020204" pitchFamily="34" charset="0"/>
                <a:cs typeface="Arial Narrow" panose="020B0604020202020204" pitchFamily="34" charset="0"/>
              </a:rPr>
              <a:t> </a:t>
            </a:r>
            <a:r>
              <a:rPr lang="en-US" sz="1200" b="0" i="0" dirty="0" err="1">
                <a:latin typeface="Arial Narrow" panose="020B0604020202020204" pitchFamily="34" charset="0"/>
                <a:cs typeface="Arial Narrow" panose="020B0604020202020204" pitchFamily="34" charset="0"/>
              </a:rPr>
              <a:t>adipiscing</a:t>
            </a:r>
            <a:r>
              <a:rPr lang="en-US" sz="1200" b="0" i="0" dirty="0">
                <a:latin typeface="Arial Narrow" panose="020B0604020202020204" pitchFamily="34" charset="0"/>
                <a:cs typeface="Arial Narrow" panose="020B0604020202020204" pitchFamily="34" charset="0"/>
              </a:rPr>
              <a:t> </a:t>
            </a:r>
            <a:r>
              <a:rPr lang="en-US" sz="1200" b="0" i="0" dirty="0" err="1">
                <a:latin typeface="Arial Narrow" panose="020B0604020202020204" pitchFamily="34" charset="0"/>
                <a:cs typeface="Arial Narrow" panose="020B0604020202020204" pitchFamily="34" charset="0"/>
              </a:rPr>
              <a:t>elit</a:t>
            </a:r>
            <a:r>
              <a:rPr lang="en-US" sz="1200" b="0" i="0" dirty="0">
                <a:latin typeface="Arial Narrow" panose="020B0604020202020204" pitchFamily="34" charset="0"/>
                <a:cs typeface="Arial Narrow" panose="020B0604020202020204" pitchFamily="34" charset="0"/>
              </a:rPr>
              <a:t>, sed do </a:t>
            </a:r>
            <a:r>
              <a:rPr lang="en-US" sz="1200" b="0" i="0" dirty="0" err="1">
                <a:latin typeface="Arial Narrow" panose="020B0604020202020204" pitchFamily="34" charset="0"/>
                <a:cs typeface="Arial Narrow" panose="020B0604020202020204" pitchFamily="34" charset="0"/>
              </a:rPr>
              <a:t>eiusmod</a:t>
            </a:r>
            <a:r>
              <a:rPr lang="en-US" sz="1200" b="0" i="0" dirty="0">
                <a:latin typeface="Arial Narrow" panose="020B0604020202020204" pitchFamily="34" charset="0"/>
                <a:cs typeface="Arial Narrow" panose="020B0604020202020204" pitchFamily="34" charset="0"/>
              </a:rPr>
              <a:t> </a:t>
            </a:r>
            <a:r>
              <a:rPr lang="en-US" sz="1200" b="0" i="0" dirty="0" err="1">
                <a:latin typeface="Arial Narrow" panose="020B0604020202020204" pitchFamily="34" charset="0"/>
                <a:cs typeface="Arial Narrow" panose="020B0604020202020204" pitchFamily="34" charset="0"/>
              </a:rPr>
              <a:t>tempor</a:t>
            </a:r>
            <a:r>
              <a:rPr lang="en-US" sz="1200" b="0" i="0" dirty="0">
                <a:latin typeface="Arial Narrow" panose="020B0604020202020204" pitchFamily="34" charset="0"/>
                <a:cs typeface="Arial Narrow" panose="020B0604020202020204" pitchFamily="34" charset="0"/>
              </a:rPr>
              <a:t> </a:t>
            </a:r>
            <a:r>
              <a:rPr lang="en-US" sz="1200" b="0" i="0" dirty="0" err="1">
                <a:latin typeface="Arial Narrow" panose="020B0604020202020204" pitchFamily="34" charset="0"/>
                <a:cs typeface="Arial Narrow" panose="020B0604020202020204" pitchFamily="34" charset="0"/>
              </a:rPr>
              <a:t>incididunt</a:t>
            </a:r>
            <a:r>
              <a:rPr lang="en-US" sz="1200" b="0" i="0" dirty="0">
                <a:latin typeface="Arial Narrow" panose="020B0604020202020204" pitchFamily="34" charset="0"/>
                <a:cs typeface="Arial Narrow" panose="020B0604020202020204" pitchFamily="34" charset="0"/>
              </a:rPr>
              <a:t> </a:t>
            </a:r>
            <a:r>
              <a:rPr lang="en-US" sz="1200" b="0" i="0" dirty="0" err="1">
                <a:latin typeface="Arial Narrow" panose="020B0604020202020204" pitchFamily="34" charset="0"/>
                <a:cs typeface="Arial Narrow" panose="020B0604020202020204" pitchFamily="34" charset="0"/>
              </a:rPr>
              <a:t>ut</a:t>
            </a:r>
            <a:r>
              <a:rPr lang="en-US" sz="1200" b="0" i="0" dirty="0">
                <a:latin typeface="Arial Narrow" panose="020B0604020202020204" pitchFamily="34" charset="0"/>
                <a:cs typeface="Arial Narrow" panose="020B0604020202020204" pitchFamily="34" charset="0"/>
              </a:rPr>
              <a:t> labore et dolore magna </a:t>
            </a:r>
            <a:r>
              <a:rPr lang="en-US" sz="1200" b="0" i="0" dirty="0" err="1">
                <a:latin typeface="Arial Narrow" panose="020B0604020202020204" pitchFamily="34" charset="0"/>
                <a:cs typeface="Arial Narrow" panose="020B0604020202020204" pitchFamily="34" charset="0"/>
              </a:rPr>
              <a:t>aliqua</a:t>
            </a:r>
            <a:r>
              <a:rPr lang="en-US" sz="1200" b="0" i="0" dirty="0">
                <a:latin typeface="Arial Narrow" panose="020B0604020202020204" pitchFamily="34" charset="0"/>
                <a:cs typeface="Arial Narrow" panose="020B0604020202020204" pitchFamily="34" charset="0"/>
              </a:rPr>
              <a:t>.</a:t>
            </a:r>
          </a:p>
        </p:txBody>
      </p:sp>
      <p:sp>
        <p:nvSpPr>
          <p:cNvPr id="27" name="Text Placeholder 2">
            <a:extLst>
              <a:ext uri="{FF2B5EF4-FFF2-40B4-BE49-F238E27FC236}">
                <a16:creationId xmlns:a16="http://schemas.microsoft.com/office/drawing/2014/main" id="{064E271C-3760-4329-8AA7-2958D8A1EC31}"/>
              </a:ext>
            </a:extLst>
          </p:cNvPr>
          <p:cNvSpPr>
            <a:spLocks noGrp="1"/>
          </p:cNvSpPr>
          <p:nvPr>
            <p:ph type="body" sz="quarter" idx="19" hasCustomPrompt="1"/>
          </p:nvPr>
        </p:nvSpPr>
        <p:spPr>
          <a:xfrm>
            <a:off x="3582186" y="4290985"/>
            <a:ext cx="2272054" cy="1119751"/>
          </a:xfrm>
          <a:prstGeom prst="rect">
            <a:avLst/>
          </a:prstGeom>
        </p:spPr>
        <p:txBody>
          <a:bodyPr/>
          <a:lstStyle>
            <a:lvl1pPr marL="0" indent="0" algn="ctr">
              <a:buNone/>
              <a:defRPr sz="1200" b="1"/>
            </a:lvl1pPr>
          </a:lstStyle>
          <a:p>
            <a:pPr algn="ctr">
              <a:lnSpc>
                <a:spcPts val="1960"/>
              </a:lnSpc>
            </a:pPr>
            <a:r>
              <a:rPr lang="en-US" sz="1200" b="0" i="0" dirty="0">
                <a:latin typeface="Arial Narrow" panose="020B0604020202020204" pitchFamily="34" charset="0"/>
                <a:cs typeface="Arial Narrow" panose="020B0604020202020204" pitchFamily="34" charset="0"/>
              </a:rPr>
              <a:t>Lorem ipsum dolor sit </a:t>
            </a:r>
            <a:r>
              <a:rPr lang="en-US" sz="1200" b="0" i="0" dirty="0" err="1">
                <a:latin typeface="Arial Narrow" panose="020B0604020202020204" pitchFamily="34" charset="0"/>
                <a:cs typeface="Arial Narrow" panose="020B0604020202020204" pitchFamily="34" charset="0"/>
              </a:rPr>
              <a:t>amet</a:t>
            </a:r>
            <a:r>
              <a:rPr lang="en-US" sz="1200" b="0" i="0" dirty="0">
                <a:latin typeface="Arial Narrow" panose="020B0604020202020204" pitchFamily="34" charset="0"/>
                <a:cs typeface="Arial Narrow" panose="020B0604020202020204" pitchFamily="34" charset="0"/>
              </a:rPr>
              <a:t>, </a:t>
            </a:r>
            <a:r>
              <a:rPr lang="en-US" sz="1200" b="0" i="0" dirty="0" err="1">
                <a:latin typeface="Arial Narrow" panose="020B0604020202020204" pitchFamily="34" charset="0"/>
                <a:cs typeface="Arial Narrow" panose="020B0604020202020204" pitchFamily="34" charset="0"/>
              </a:rPr>
              <a:t>consectetur</a:t>
            </a:r>
            <a:r>
              <a:rPr lang="en-US" sz="1200" b="0" i="0" dirty="0">
                <a:latin typeface="Arial Narrow" panose="020B0604020202020204" pitchFamily="34" charset="0"/>
                <a:cs typeface="Arial Narrow" panose="020B0604020202020204" pitchFamily="34" charset="0"/>
              </a:rPr>
              <a:t> </a:t>
            </a:r>
            <a:r>
              <a:rPr lang="en-US" sz="1200" b="0" i="0" dirty="0" err="1">
                <a:latin typeface="Arial Narrow" panose="020B0604020202020204" pitchFamily="34" charset="0"/>
                <a:cs typeface="Arial Narrow" panose="020B0604020202020204" pitchFamily="34" charset="0"/>
              </a:rPr>
              <a:t>adipiscing</a:t>
            </a:r>
            <a:r>
              <a:rPr lang="en-US" sz="1200" b="0" i="0" dirty="0">
                <a:latin typeface="Arial Narrow" panose="020B0604020202020204" pitchFamily="34" charset="0"/>
                <a:cs typeface="Arial Narrow" panose="020B0604020202020204" pitchFamily="34" charset="0"/>
              </a:rPr>
              <a:t> </a:t>
            </a:r>
            <a:r>
              <a:rPr lang="en-US" sz="1200" b="0" i="0" dirty="0" err="1">
                <a:latin typeface="Arial Narrow" panose="020B0604020202020204" pitchFamily="34" charset="0"/>
                <a:cs typeface="Arial Narrow" panose="020B0604020202020204" pitchFamily="34" charset="0"/>
              </a:rPr>
              <a:t>elit</a:t>
            </a:r>
            <a:r>
              <a:rPr lang="en-US" sz="1200" b="0" i="0" dirty="0">
                <a:latin typeface="Arial Narrow" panose="020B0604020202020204" pitchFamily="34" charset="0"/>
                <a:cs typeface="Arial Narrow" panose="020B0604020202020204" pitchFamily="34" charset="0"/>
              </a:rPr>
              <a:t>, sed do </a:t>
            </a:r>
            <a:r>
              <a:rPr lang="en-US" sz="1200" b="0" i="0" dirty="0" err="1">
                <a:latin typeface="Arial Narrow" panose="020B0604020202020204" pitchFamily="34" charset="0"/>
                <a:cs typeface="Arial Narrow" panose="020B0604020202020204" pitchFamily="34" charset="0"/>
              </a:rPr>
              <a:t>eiusmod</a:t>
            </a:r>
            <a:r>
              <a:rPr lang="en-US" sz="1200" b="0" i="0" dirty="0">
                <a:latin typeface="Arial Narrow" panose="020B0604020202020204" pitchFamily="34" charset="0"/>
                <a:cs typeface="Arial Narrow" panose="020B0604020202020204" pitchFamily="34" charset="0"/>
              </a:rPr>
              <a:t> </a:t>
            </a:r>
            <a:r>
              <a:rPr lang="en-US" sz="1200" b="0" i="0" dirty="0" err="1">
                <a:latin typeface="Arial Narrow" panose="020B0604020202020204" pitchFamily="34" charset="0"/>
                <a:cs typeface="Arial Narrow" panose="020B0604020202020204" pitchFamily="34" charset="0"/>
              </a:rPr>
              <a:t>tempor</a:t>
            </a:r>
            <a:r>
              <a:rPr lang="en-US" sz="1200" b="0" i="0" dirty="0">
                <a:latin typeface="Arial Narrow" panose="020B0604020202020204" pitchFamily="34" charset="0"/>
                <a:cs typeface="Arial Narrow" panose="020B0604020202020204" pitchFamily="34" charset="0"/>
              </a:rPr>
              <a:t> </a:t>
            </a:r>
            <a:r>
              <a:rPr lang="en-US" sz="1200" b="0" i="0" dirty="0" err="1">
                <a:latin typeface="Arial Narrow" panose="020B0604020202020204" pitchFamily="34" charset="0"/>
                <a:cs typeface="Arial Narrow" panose="020B0604020202020204" pitchFamily="34" charset="0"/>
              </a:rPr>
              <a:t>incididunt</a:t>
            </a:r>
            <a:r>
              <a:rPr lang="en-US" sz="1200" b="0" i="0" dirty="0">
                <a:latin typeface="Arial Narrow" panose="020B0604020202020204" pitchFamily="34" charset="0"/>
                <a:cs typeface="Arial Narrow" panose="020B0604020202020204" pitchFamily="34" charset="0"/>
              </a:rPr>
              <a:t> </a:t>
            </a:r>
            <a:r>
              <a:rPr lang="en-US" sz="1200" b="0" i="0" dirty="0" err="1">
                <a:latin typeface="Arial Narrow" panose="020B0604020202020204" pitchFamily="34" charset="0"/>
                <a:cs typeface="Arial Narrow" panose="020B0604020202020204" pitchFamily="34" charset="0"/>
              </a:rPr>
              <a:t>ut</a:t>
            </a:r>
            <a:r>
              <a:rPr lang="en-US" sz="1200" b="0" i="0" dirty="0">
                <a:latin typeface="Arial Narrow" panose="020B0604020202020204" pitchFamily="34" charset="0"/>
                <a:cs typeface="Arial Narrow" panose="020B0604020202020204" pitchFamily="34" charset="0"/>
              </a:rPr>
              <a:t> labore et dolore magna </a:t>
            </a:r>
            <a:r>
              <a:rPr lang="en-US" sz="1200" b="0" i="0" dirty="0" err="1">
                <a:latin typeface="Arial Narrow" panose="020B0604020202020204" pitchFamily="34" charset="0"/>
                <a:cs typeface="Arial Narrow" panose="020B0604020202020204" pitchFamily="34" charset="0"/>
              </a:rPr>
              <a:t>aliqua</a:t>
            </a:r>
            <a:r>
              <a:rPr lang="en-US" sz="1200" b="0" i="0" dirty="0">
                <a:latin typeface="Arial Narrow" panose="020B0604020202020204" pitchFamily="34" charset="0"/>
                <a:cs typeface="Arial Narrow" panose="020B0604020202020204" pitchFamily="34" charset="0"/>
              </a:rPr>
              <a:t>.</a:t>
            </a:r>
          </a:p>
        </p:txBody>
      </p:sp>
      <p:sp>
        <p:nvSpPr>
          <p:cNvPr id="28" name="Text Placeholder 2">
            <a:extLst>
              <a:ext uri="{FF2B5EF4-FFF2-40B4-BE49-F238E27FC236}">
                <a16:creationId xmlns:a16="http://schemas.microsoft.com/office/drawing/2014/main" id="{32A61064-EA9E-41CA-B56D-908F47D2880F}"/>
              </a:ext>
            </a:extLst>
          </p:cNvPr>
          <p:cNvSpPr>
            <a:spLocks noGrp="1"/>
          </p:cNvSpPr>
          <p:nvPr>
            <p:ph type="body" sz="quarter" idx="20" hasCustomPrompt="1"/>
          </p:nvPr>
        </p:nvSpPr>
        <p:spPr>
          <a:xfrm>
            <a:off x="6096000" y="4290985"/>
            <a:ext cx="2272054" cy="1119751"/>
          </a:xfrm>
          <a:prstGeom prst="rect">
            <a:avLst/>
          </a:prstGeom>
        </p:spPr>
        <p:txBody>
          <a:bodyPr/>
          <a:lstStyle>
            <a:lvl1pPr marL="0" indent="0" algn="ctr">
              <a:buNone/>
              <a:defRPr sz="1200" b="1"/>
            </a:lvl1pPr>
          </a:lstStyle>
          <a:p>
            <a:pPr algn="ctr">
              <a:lnSpc>
                <a:spcPts val="1960"/>
              </a:lnSpc>
            </a:pPr>
            <a:r>
              <a:rPr lang="en-US" sz="1200" b="0" i="0" dirty="0">
                <a:latin typeface="Arial Narrow" panose="020B0604020202020204" pitchFamily="34" charset="0"/>
                <a:cs typeface="Arial Narrow" panose="020B0604020202020204" pitchFamily="34" charset="0"/>
              </a:rPr>
              <a:t>Lorem ipsum dolor sit </a:t>
            </a:r>
            <a:r>
              <a:rPr lang="en-US" sz="1200" b="0" i="0" dirty="0" err="1">
                <a:latin typeface="Arial Narrow" panose="020B0604020202020204" pitchFamily="34" charset="0"/>
                <a:cs typeface="Arial Narrow" panose="020B0604020202020204" pitchFamily="34" charset="0"/>
              </a:rPr>
              <a:t>amet</a:t>
            </a:r>
            <a:r>
              <a:rPr lang="en-US" sz="1200" b="0" i="0" dirty="0">
                <a:latin typeface="Arial Narrow" panose="020B0604020202020204" pitchFamily="34" charset="0"/>
                <a:cs typeface="Arial Narrow" panose="020B0604020202020204" pitchFamily="34" charset="0"/>
              </a:rPr>
              <a:t>, </a:t>
            </a:r>
            <a:r>
              <a:rPr lang="en-US" sz="1200" b="0" i="0" dirty="0" err="1">
                <a:latin typeface="Arial Narrow" panose="020B0604020202020204" pitchFamily="34" charset="0"/>
                <a:cs typeface="Arial Narrow" panose="020B0604020202020204" pitchFamily="34" charset="0"/>
              </a:rPr>
              <a:t>consectetur</a:t>
            </a:r>
            <a:r>
              <a:rPr lang="en-US" sz="1200" b="0" i="0" dirty="0">
                <a:latin typeface="Arial Narrow" panose="020B0604020202020204" pitchFamily="34" charset="0"/>
                <a:cs typeface="Arial Narrow" panose="020B0604020202020204" pitchFamily="34" charset="0"/>
              </a:rPr>
              <a:t> </a:t>
            </a:r>
            <a:r>
              <a:rPr lang="en-US" sz="1200" b="0" i="0" dirty="0" err="1">
                <a:latin typeface="Arial Narrow" panose="020B0604020202020204" pitchFamily="34" charset="0"/>
                <a:cs typeface="Arial Narrow" panose="020B0604020202020204" pitchFamily="34" charset="0"/>
              </a:rPr>
              <a:t>adipiscing</a:t>
            </a:r>
            <a:r>
              <a:rPr lang="en-US" sz="1200" b="0" i="0" dirty="0">
                <a:latin typeface="Arial Narrow" panose="020B0604020202020204" pitchFamily="34" charset="0"/>
                <a:cs typeface="Arial Narrow" panose="020B0604020202020204" pitchFamily="34" charset="0"/>
              </a:rPr>
              <a:t> </a:t>
            </a:r>
            <a:r>
              <a:rPr lang="en-US" sz="1200" b="0" i="0" dirty="0" err="1">
                <a:latin typeface="Arial Narrow" panose="020B0604020202020204" pitchFamily="34" charset="0"/>
                <a:cs typeface="Arial Narrow" panose="020B0604020202020204" pitchFamily="34" charset="0"/>
              </a:rPr>
              <a:t>elit</a:t>
            </a:r>
            <a:r>
              <a:rPr lang="en-US" sz="1200" b="0" i="0" dirty="0">
                <a:latin typeface="Arial Narrow" panose="020B0604020202020204" pitchFamily="34" charset="0"/>
                <a:cs typeface="Arial Narrow" panose="020B0604020202020204" pitchFamily="34" charset="0"/>
              </a:rPr>
              <a:t>, sed do </a:t>
            </a:r>
            <a:r>
              <a:rPr lang="en-US" sz="1200" b="0" i="0" dirty="0" err="1">
                <a:latin typeface="Arial Narrow" panose="020B0604020202020204" pitchFamily="34" charset="0"/>
                <a:cs typeface="Arial Narrow" panose="020B0604020202020204" pitchFamily="34" charset="0"/>
              </a:rPr>
              <a:t>eiusmod</a:t>
            </a:r>
            <a:r>
              <a:rPr lang="en-US" sz="1200" b="0" i="0" dirty="0">
                <a:latin typeface="Arial Narrow" panose="020B0604020202020204" pitchFamily="34" charset="0"/>
                <a:cs typeface="Arial Narrow" panose="020B0604020202020204" pitchFamily="34" charset="0"/>
              </a:rPr>
              <a:t> </a:t>
            </a:r>
            <a:r>
              <a:rPr lang="en-US" sz="1200" b="0" i="0" dirty="0" err="1">
                <a:latin typeface="Arial Narrow" panose="020B0604020202020204" pitchFamily="34" charset="0"/>
                <a:cs typeface="Arial Narrow" panose="020B0604020202020204" pitchFamily="34" charset="0"/>
              </a:rPr>
              <a:t>tempor</a:t>
            </a:r>
            <a:r>
              <a:rPr lang="en-US" sz="1200" b="0" i="0" dirty="0">
                <a:latin typeface="Arial Narrow" panose="020B0604020202020204" pitchFamily="34" charset="0"/>
                <a:cs typeface="Arial Narrow" panose="020B0604020202020204" pitchFamily="34" charset="0"/>
              </a:rPr>
              <a:t> </a:t>
            </a:r>
            <a:r>
              <a:rPr lang="en-US" sz="1200" b="0" i="0" dirty="0" err="1">
                <a:latin typeface="Arial Narrow" panose="020B0604020202020204" pitchFamily="34" charset="0"/>
                <a:cs typeface="Arial Narrow" panose="020B0604020202020204" pitchFamily="34" charset="0"/>
              </a:rPr>
              <a:t>incididunt</a:t>
            </a:r>
            <a:r>
              <a:rPr lang="en-US" sz="1200" b="0" i="0" dirty="0">
                <a:latin typeface="Arial Narrow" panose="020B0604020202020204" pitchFamily="34" charset="0"/>
                <a:cs typeface="Arial Narrow" panose="020B0604020202020204" pitchFamily="34" charset="0"/>
              </a:rPr>
              <a:t> </a:t>
            </a:r>
            <a:r>
              <a:rPr lang="en-US" sz="1200" b="0" i="0" dirty="0" err="1">
                <a:latin typeface="Arial Narrow" panose="020B0604020202020204" pitchFamily="34" charset="0"/>
                <a:cs typeface="Arial Narrow" panose="020B0604020202020204" pitchFamily="34" charset="0"/>
              </a:rPr>
              <a:t>ut</a:t>
            </a:r>
            <a:r>
              <a:rPr lang="en-US" sz="1200" b="0" i="0" dirty="0">
                <a:latin typeface="Arial Narrow" panose="020B0604020202020204" pitchFamily="34" charset="0"/>
                <a:cs typeface="Arial Narrow" panose="020B0604020202020204" pitchFamily="34" charset="0"/>
              </a:rPr>
              <a:t> labore et dolore magna </a:t>
            </a:r>
            <a:r>
              <a:rPr lang="en-US" sz="1200" b="0" i="0" dirty="0" err="1">
                <a:latin typeface="Arial Narrow" panose="020B0604020202020204" pitchFamily="34" charset="0"/>
                <a:cs typeface="Arial Narrow" panose="020B0604020202020204" pitchFamily="34" charset="0"/>
              </a:rPr>
              <a:t>aliqua</a:t>
            </a:r>
            <a:r>
              <a:rPr lang="en-US" sz="1200" b="0" i="0" dirty="0">
                <a:latin typeface="Arial Narrow" panose="020B0604020202020204" pitchFamily="34" charset="0"/>
                <a:cs typeface="Arial Narrow" panose="020B0604020202020204" pitchFamily="34" charset="0"/>
              </a:rPr>
              <a:t>.</a:t>
            </a:r>
          </a:p>
        </p:txBody>
      </p:sp>
    </p:spTree>
    <p:extLst>
      <p:ext uri="{BB962C8B-B14F-4D97-AF65-F5344CB8AC3E}">
        <p14:creationId xmlns:p14="http://schemas.microsoft.com/office/powerpoint/2010/main" val="33508766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Questions">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CFCEAC81-C8F9-7E45-98FC-AF7277A2ACFC}"/>
              </a:ext>
            </a:extLst>
          </p:cNvPr>
          <p:cNvGrpSpPr/>
          <p:nvPr userDrawn="1"/>
        </p:nvGrpSpPr>
        <p:grpSpPr>
          <a:xfrm>
            <a:off x="4529048" y="-1163864"/>
            <a:ext cx="9333700" cy="7788377"/>
            <a:chOff x="-760616" y="-249869"/>
            <a:chExt cx="9340319" cy="8010144"/>
          </a:xfrm>
        </p:grpSpPr>
        <p:pic>
          <p:nvPicPr>
            <p:cNvPr id="13" name="Picture 12" descr="A white circle with a black background&#10;&#10;Description automatically generated with low confidence">
              <a:extLst>
                <a:ext uri="{FF2B5EF4-FFF2-40B4-BE49-F238E27FC236}">
                  <a16:creationId xmlns:a16="http://schemas.microsoft.com/office/drawing/2014/main" id="{602DB41D-A8EE-874B-8F6E-1EF13884CC44}"/>
                </a:ext>
              </a:extLst>
            </p:cNvPr>
            <p:cNvPicPr>
              <a:picLocks noChangeAspect="1"/>
            </p:cNvPicPr>
            <p:nvPr/>
          </p:nvPicPr>
          <p:blipFill>
            <a:blip r:embed="rId2"/>
            <a:stretch>
              <a:fillRect/>
            </a:stretch>
          </p:blipFill>
          <p:spPr>
            <a:xfrm>
              <a:off x="-760616" y="-249869"/>
              <a:ext cx="7380967" cy="6858000"/>
            </a:xfrm>
            <a:prstGeom prst="rect">
              <a:avLst/>
            </a:prstGeom>
          </p:spPr>
        </p:pic>
        <p:pic>
          <p:nvPicPr>
            <p:cNvPr id="14" name="Picture 13" descr="A white circle with a black background&#10;&#10;Description automatically generated with low confidence">
              <a:extLst>
                <a:ext uri="{FF2B5EF4-FFF2-40B4-BE49-F238E27FC236}">
                  <a16:creationId xmlns:a16="http://schemas.microsoft.com/office/drawing/2014/main" id="{241666A0-164F-3940-8EB0-2A6AD1727CEE}"/>
                </a:ext>
              </a:extLst>
            </p:cNvPr>
            <p:cNvPicPr>
              <a:picLocks noChangeAspect="1"/>
            </p:cNvPicPr>
            <p:nvPr/>
          </p:nvPicPr>
          <p:blipFill>
            <a:blip r:embed="rId2"/>
            <a:stretch>
              <a:fillRect/>
            </a:stretch>
          </p:blipFill>
          <p:spPr>
            <a:xfrm>
              <a:off x="1198736" y="902275"/>
              <a:ext cx="7380967" cy="6858000"/>
            </a:xfrm>
            <a:prstGeom prst="rect">
              <a:avLst/>
            </a:prstGeom>
          </p:spPr>
        </p:pic>
      </p:grpSp>
      <p:grpSp>
        <p:nvGrpSpPr>
          <p:cNvPr id="8" name="Group 7">
            <a:extLst>
              <a:ext uri="{FF2B5EF4-FFF2-40B4-BE49-F238E27FC236}">
                <a16:creationId xmlns:a16="http://schemas.microsoft.com/office/drawing/2014/main" id="{E9629E15-3D97-BC4E-A867-66A4D7FFCB77}"/>
              </a:ext>
            </a:extLst>
          </p:cNvPr>
          <p:cNvGrpSpPr/>
          <p:nvPr userDrawn="1"/>
        </p:nvGrpSpPr>
        <p:grpSpPr>
          <a:xfrm>
            <a:off x="439007" y="-41129"/>
            <a:ext cx="5515161" cy="4671002"/>
            <a:chOff x="-760616" y="-249869"/>
            <a:chExt cx="9340319" cy="8010144"/>
          </a:xfrm>
        </p:grpSpPr>
        <p:pic>
          <p:nvPicPr>
            <p:cNvPr id="10" name="Picture 9" descr="A white circle with a black background&#10;&#10;Description automatically generated with low confidence">
              <a:extLst>
                <a:ext uri="{FF2B5EF4-FFF2-40B4-BE49-F238E27FC236}">
                  <a16:creationId xmlns:a16="http://schemas.microsoft.com/office/drawing/2014/main" id="{39A50327-38B7-B243-A439-DD32F8EE84D7}"/>
                </a:ext>
              </a:extLst>
            </p:cNvPr>
            <p:cNvPicPr>
              <a:picLocks noChangeAspect="1"/>
            </p:cNvPicPr>
            <p:nvPr/>
          </p:nvPicPr>
          <p:blipFill>
            <a:blip r:embed="rId2"/>
            <a:stretch>
              <a:fillRect/>
            </a:stretch>
          </p:blipFill>
          <p:spPr>
            <a:xfrm>
              <a:off x="-760616" y="-249869"/>
              <a:ext cx="7380967" cy="6858000"/>
            </a:xfrm>
            <a:prstGeom prst="rect">
              <a:avLst/>
            </a:prstGeom>
          </p:spPr>
        </p:pic>
        <p:pic>
          <p:nvPicPr>
            <p:cNvPr id="11" name="Picture 10" descr="A white circle with a black background&#10;&#10;Description automatically generated with low confidence">
              <a:extLst>
                <a:ext uri="{FF2B5EF4-FFF2-40B4-BE49-F238E27FC236}">
                  <a16:creationId xmlns:a16="http://schemas.microsoft.com/office/drawing/2014/main" id="{E3047E53-9557-8642-B60D-C9434AB25F96}"/>
                </a:ext>
              </a:extLst>
            </p:cNvPr>
            <p:cNvPicPr>
              <a:picLocks noChangeAspect="1"/>
            </p:cNvPicPr>
            <p:nvPr/>
          </p:nvPicPr>
          <p:blipFill>
            <a:blip r:embed="rId2"/>
            <a:stretch>
              <a:fillRect/>
            </a:stretch>
          </p:blipFill>
          <p:spPr>
            <a:xfrm>
              <a:off x="1198736" y="902275"/>
              <a:ext cx="7380967" cy="6858000"/>
            </a:xfrm>
            <a:prstGeom prst="rect">
              <a:avLst/>
            </a:prstGeom>
          </p:spPr>
        </p:pic>
      </p:grpSp>
      <p:sp>
        <p:nvSpPr>
          <p:cNvPr id="7" name="Shape 22">
            <a:extLst>
              <a:ext uri="{FF2B5EF4-FFF2-40B4-BE49-F238E27FC236}">
                <a16:creationId xmlns:a16="http://schemas.microsoft.com/office/drawing/2014/main" id="{DE767E3D-EA46-5146-8755-6AB7793D3A11}"/>
              </a:ext>
            </a:extLst>
          </p:cNvPr>
          <p:cNvSpPr/>
          <p:nvPr userDrawn="1"/>
        </p:nvSpPr>
        <p:spPr>
          <a:xfrm rot="5400000">
            <a:off x="1128436" y="706699"/>
            <a:ext cx="2082585" cy="240476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noFill/>
          <a:ln w="25400">
            <a:solidFill>
              <a:srgbClr val="FFC000"/>
            </a:solidFill>
            <a:miter lim="400000"/>
          </a:ln>
        </p:spPr>
        <p:txBody>
          <a:bodyPr lIns="45719" rIns="45719" anchor="ctr"/>
          <a:lstStyle/>
          <a:p>
            <a:endParaRPr dirty="0"/>
          </a:p>
        </p:txBody>
      </p:sp>
      <p:sp>
        <p:nvSpPr>
          <p:cNvPr id="9" name="Title 8">
            <a:extLst>
              <a:ext uri="{FF2B5EF4-FFF2-40B4-BE49-F238E27FC236}">
                <a16:creationId xmlns:a16="http://schemas.microsoft.com/office/drawing/2014/main" id="{DC51150D-1C9D-1248-87DC-77AD6D55B032}"/>
              </a:ext>
            </a:extLst>
          </p:cNvPr>
          <p:cNvSpPr>
            <a:spLocks noGrp="1"/>
          </p:cNvSpPr>
          <p:nvPr>
            <p:ph type="title" hasCustomPrompt="1"/>
          </p:nvPr>
        </p:nvSpPr>
        <p:spPr>
          <a:xfrm>
            <a:off x="3372113" y="2709577"/>
            <a:ext cx="7006762" cy="1325563"/>
          </a:xfrm>
          <a:prstGeom prst="rect">
            <a:avLst/>
          </a:prstGeom>
        </p:spPr>
        <p:txBody>
          <a:bodyPr/>
          <a:lstStyle>
            <a:lvl1pPr algn="ctr">
              <a:defRPr sz="4800" b="1" i="0">
                <a:latin typeface="Arial Narrow" panose="020B0604020202020204" pitchFamily="34" charset="0"/>
                <a:cs typeface="Arial Narrow" panose="020B0604020202020204" pitchFamily="34" charset="0"/>
              </a:defRPr>
            </a:lvl1pPr>
          </a:lstStyle>
          <a:p>
            <a:r>
              <a:rPr lang="en-US" dirty="0"/>
              <a:t>QUESTIONS?</a:t>
            </a:r>
          </a:p>
        </p:txBody>
      </p:sp>
    </p:spTree>
    <p:extLst>
      <p:ext uri="{BB962C8B-B14F-4D97-AF65-F5344CB8AC3E}">
        <p14:creationId xmlns:p14="http://schemas.microsoft.com/office/powerpoint/2010/main" val="20254681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20361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F596EE-6C65-4199-BC5D-362911892764}"/>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8B84D8D-A61F-419D-9744-6E3038ACBA83}"/>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D0A2B0D-EA79-4B1D-815A-A5B31FFFB9AC}"/>
              </a:ext>
            </a:extLst>
          </p:cNvPr>
          <p:cNvSpPr>
            <a:spLocks noGrp="1"/>
          </p:cNvSpPr>
          <p:nvPr>
            <p:ph type="dt" sz="half" idx="10"/>
          </p:nvPr>
        </p:nvSpPr>
        <p:spPr>
          <a:xfrm>
            <a:off x="838200" y="6356350"/>
            <a:ext cx="2743200" cy="365125"/>
          </a:xfrm>
          <a:prstGeom prst="rect">
            <a:avLst/>
          </a:prstGeom>
        </p:spPr>
        <p:txBody>
          <a:bodyPr/>
          <a:lstStyle/>
          <a:p>
            <a:fld id="{B63FE856-28E7-4AE4-9831-662F4AACBD4E}" type="datetimeFigureOut">
              <a:rPr lang="en-US" smtClean="0"/>
              <a:t>10/3/2022</a:t>
            </a:fld>
            <a:endParaRPr lang="en-US" dirty="0"/>
          </a:p>
        </p:txBody>
      </p:sp>
      <p:sp>
        <p:nvSpPr>
          <p:cNvPr id="5" name="Footer Placeholder 4">
            <a:extLst>
              <a:ext uri="{FF2B5EF4-FFF2-40B4-BE49-F238E27FC236}">
                <a16:creationId xmlns:a16="http://schemas.microsoft.com/office/drawing/2014/main" id="{E19EE8E5-F66A-42AF-82F6-D4A2920182E4}"/>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A036CF2D-426C-4F23-8150-40C35FA77565}"/>
              </a:ext>
            </a:extLst>
          </p:cNvPr>
          <p:cNvSpPr>
            <a:spLocks noGrp="1"/>
          </p:cNvSpPr>
          <p:nvPr>
            <p:ph type="sldNum" sz="quarter" idx="12"/>
          </p:nvPr>
        </p:nvSpPr>
        <p:spPr>
          <a:xfrm>
            <a:off x="8610600" y="6356350"/>
            <a:ext cx="2743200" cy="365125"/>
          </a:xfrm>
          <a:prstGeom prst="rect">
            <a:avLst/>
          </a:prstGeom>
        </p:spPr>
        <p:txBody>
          <a:bodyPr/>
          <a:lstStyle/>
          <a:p>
            <a:fld id="{7007B280-061D-48F3-88B0-A152F1E48A4A}" type="slidenum">
              <a:rPr lang="en-US" smtClean="0"/>
              <a:t>‹#›</a:t>
            </a:fld>
            <a:endParaRPr lang="en-US" dirty="0"/>
          </a:p>
        </p:txBody>
      </p:sp>
    </p:spTree>
    <p:extLst>
      <p:ext uri="{BB962C8B-B14F-4D97-AF65-F5344CB8AC3E}">
        <p14:creationId xmlns:p14="http://schemas.microsoft.com/office/powerpoint/2010/main" val="18540961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7E5A90-A87C-48F3-8C09-916276A156C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B7E5CC1-379F-4778-910F-295829455F6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CBAE66-9C8F-4E01-9242-3403233635F9}"/>
              </a:ext>
            </a:extLst>
          </p:cNvPr>
          <p:cNvSpPr>
            <a:spLocks noGrp="1"/>
          </p:cNvSpPr>
          <p:nvPr>
            <p:ph type="dt" sz="half" idx="10"/>
          </p:nvPr>
        </p:nvSpPr>
        <p:spPr>
          <a:xfrm>
            <a:off x="838200" y="6356350"/>
            <a:ext cx="2743200" cy="365125"/>
          </a:xfrm>
          <a:prstGeom prst="rect">
            <a:avLst/>
          </a:prstGeom>
        </p:spPr>
        <p:txBody>
          <a:bodyPr/>
          <a:lstStyle/>
          <a:p>
            <a:fld id="{B63FE856-28E7-4AE4-9831-662F4AACBD4E}" type="datetimeFigureOut">
              <a:rPr lang="en-US" smtClean="0"/>
              <a:t>10/3/2022</a:t>
            </a:fld>
            <a:endParaRPr lang="en-US" dirty="0"/>
          </a:p>
        </p:txBody>
      </p:sp>
      <p:sp>
        <p:nvSpPr>
          <p:cNvPr id="5" name="Footer Placeholder 4">
            <a:extLst>
              <a:ext uri="{FF2B5EF4-FFF2-40B4-BE49-F238E27FC236}">
                <a16:creationId xmlns:a16="http://schemas.microsoft.com/office/drawing/2014/main" id="{B3A02305-72AA-4F9F-86C5-4A74A18893BF}"/>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255FCFE5-6F8C-4F7C-84D9-445603D7273B}"/>
              </a:ext>
            </a:extLst>
          </p:cNvPr>
          <p:cNvSpPr>
            <a:spLocks noGrp="1"/>
          </p:cNvSpPr>
          <p:nvPr>
            <p:ph type="sldNum" sz="quarter" idx="12"/>
          </p:nvPr>
        </p:nvSpPr>
        <p:spPr>
          <a:xfrm>
            <a:off x="8610600" y="6356350"/>
            <a:ext cx="2743200" cy="365125"/>
          </a:xfrm>
          <a:prstGeom prst="rect">
            <a:avLst/>
          </a:prstGeom>
        </p:spPr>
        <p:txBody>
          <a:bodyPr/>
          <a:lstStyle/>
          <a:p>
            <a:fld id="{7007B280-061D-48F3-88B0-A152F1E48A4A}" type="slidenum">
              <a:rPr lang="en-US" smtClean="0"/>
              <a:t>‹#›</a:t>
            </a:fld>
            <a:endParaRPr lang="en-US" dirty="0"/>
          </a:p>
        </p:txBody>
      </p:sp>
    </p:spTree>
    <p:extLst>
      <p:ext uri="{BB962C8B-B14F-4D97-AF65-F5344CB8AC3E}">
        <p14:creationId xmlns:p14="http://schemas.microsoft.com/office/powerpoint/2010/main" val="595336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605038-20C5-4B1F-B185-36B9EA56351D}"/>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B06A59E-F348-4AFF-B275-41ECB0A1050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2B0FF7E-726A-4FF0-9905-320C43D7C01A}"/>
              </a:ext>
            </a:extLst>
          </p:cNvPr>
          <p:cNvSpPr>
            <a:spLocks noGrp="1"/>
          </p:cNvSpPr>
          <p:nvPr>
            <p:ph type="dt" sz="half" idx="10"/>
          </p:nvPr>
        </p:nvSpPr>
        <p:spPr>
          <a:xfrm>
            <a:off x="838200" y="6356350"/>
            <a:ext cx="2743200" cy="365125"/>
          </a:xfrm>
          <a:prstGeom prst="rect">
            <a:avLst/>
          </a:prstGeom>
        </p:spPr>
        <p:txBody>
          <a:bodyPr/>
          <a:lstStyle/>
          <a:p>
            <a:fld id="{B63FE856-28E7-4AE4-9831-662F4AACBD4E}" type="datetimeFigureOut">
              <a:rPr lang="en-US" smtClean="0"/>
              <a:t>10/3/2022</a:t>
            </a:fld>
            <a:endParaRPr lang="en-US" dirty="0"/>
          </a:p>
        </p:txBody>
      </p:sp>
      <p:sp>
        <p:nvSpPr>
          <p:cNvPr id="5" name="Footer Placeholder 4">
            <a:extLst>
              <a:ext uri="{FF2B5EF4-FFF2-40B4-BE49-F238E27FC236}">
                <a16:creationId xmlns:a16="http://schemas.microsoft.com/office/drawing/2014/main" id="{E4EBA38D-C606-494C-BA5F-1CCF88EBAD8E}"/>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F4A4F135-5676-48D6-9DCC-3729CEE87844}"/>
              </a:ext>
            </a:extLst>
          </p:cNvPr>
          <p:cNvSpPr>
            <a:spLocks noGrp="1"/>
          </p:cNvSpPr>
          <p:nvPr>
            <p:ph type="sldNum" sz="quarter" idx="12"/>
          </p:nvPr>
        </p:nvSpPr>
        <p:spPr>
          <a:xfrm>
            <a:off x="8610600" y="6356350"/>
            <a:ext cx="2743200" cy="365125"/>
          </a:xfrm>
          <a:prstGeom prst="rect">
            <a:avLst/>
          </a:prstGeom>
        </p:spPr>
        <p:txBody>
          <a:bodyPr/>
          <a:lstStyle/>
          <a:p>
            <a:fld id="{7007B280-061D-48F3-88B0-A152F1E48A4A}" type="slidenum">
              <a:rPr lang="en-US" smtClean="0"/>
              <a:t>‹#›</a:t>
            </a:fld>
            <a:endParaRPr lang="en-US" dirty="0"/>
          </a:p>
        </p:txBody>
      </p:sp>
    </p:spTree>
    <p:extLst>
      <p:ext uri="{BB962C8B-B14F-4D97-AF65-F5344CB8AC3E}">
        <p14:creationId xmlns:p14="http://schemas.microsoft.com/office/powerpoint/2010/main" val="7584120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DAC12E-6FC7-4C26-ABCF-EFB7F9BD2C9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465EDA58-D716-4EB3-8CD6-9045171920D0}"/>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4108D03-BB4E-4800-969E-3DD050170B6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ACEBC99-AB40-49F1-9548-6985E68D6C0D}"/>
              </a:ext>
            </a:extLst>
          </p:cNvPr>
          <p:cNvSpPr>
            <a:spLocks noGrp="1"/>
          </p:cNvSpPr>
          <p:nvPr>
            <p:ph type="dt" sz="half" idx="10"/>
          </p:nvPr>
        </p:nvSpPr>
        <p:spPr>
          <a:xfrm>
            <a:off x="838200" y="6356350"/>
            <a:ext cx="2743200" cy="365125"/>
          </a:xfrm>
          <a:prstGeom prst="rect">
            <a:avLst/>
          </a:prstGeom>
        </p:spPr>
        <p:txBody>
          <a:bodyPr/>
          <a:lstStyle/>
          <a:p>
            <a:fld id="{B63FE856-28E7-4AE4-9831-662F4AACBD4E}" type="datetimeFigureOut">
              <a:rPr lang="en-US" smtClean="0"/>
              <a:t>10/3/2022</a:t>
            </a:fld>
            <a:endParaRPr lang="en-US" dirty="0"/>
          </a:p>
        </p:txBody>
      </p:sp>
      <p:sp>
        <p:nvSpPr>
          <p:cNvPr id="6" name="Footer Placeholder 5">
            <a:extLst>
              <a:ext uri="{FF2B5EF4-FFF2-40B4-BE49-F238E27FC236}">
                <a16:creationId xmlns:a16="http://schemas.microsoft.com/office/drawing/2014/main" id="{4A69D363-E67F-4466-8946-6FA6622C356D}"/>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07F93C78-F7B7-4E23-B482-D0658DFE74FB}"/>
              </a:ext>
            </a:extLst>
          </p:cNvPr>
          <p:cNvSpPr>
            <a:spLocks noGrp="1"/>
          </p:cNvSpPr>
          <p:nvPr>
            <p:ph type="sldNum" sz="quarter" idx="12"/>
          </p:nvPr>
        </p:nvSpPr>
        <p:spPr>
          <a:xfrm>
            <a:off x="8610600" y="6356350"/>
            <a:ext cx="2743200" cy="365125"/>
          </a:xfrm>
          <a:prstGeom prst="rect">
            <a:avLst/>
          </a:prstGeom>
        </p:spPr>
        <p:txBody>
          <a:bodyPr/>
          <a:lstStyle/>
          <a:p>
            <a:fld id="{7007B280-061D-48F3-88B0-A152F1E48A4A}" type="slidenum">
              <a:rPr lang="en-US" smtClean="0"/>
              <a:t>‹#›</a:t>
            </a:fld>
            <a:endParaRPr lang="en-US" dirty="0"/>
          </a:p>
        </p:txBody>
      </p:sp>
    </p:spTree>
    <p:extLst>
      <p:ext uri="{BB962C8B-B14F-4D97-AF65-F5344CB8AC3E}">
        <p14:creationId xmlns:p14="http://schemas.microsoft.com/office/powerpoint/2010/main" val="131412725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184D3E-E4A1-41E5-BF17-0675615D2EF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E047D875-78F4-42FD-A6D4-0580F4FBAED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B8861ED-6E0F-4DA4-809D-BD1DAFE000C0}"/>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C13BCE9-CDC8-49E2-9512-425282ADB0E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AE67790-26AA-423B-AEAC-36EB09FC7C7C}"/>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6FA505A-9D21-4C3E-9B27-C0F3437D331F}"/>
              </a:ext>
            </a:extLst>
          </p:cNvPr>
          <p:cNvSpPr>
            <a:spLocks noGrp="1"/>
          </p:cNvSpPr>
          <p:nvPr>
            <p:ph type="dt" sz="half" idx="10"/>
          </p:nvPr>
        </p:nvSpPr>
        <p:spPr>
          <a:xfrm>
            <a:off x="838200" y="6356350"/>
            <a:ext cx="2743200" cy="365125"/>
          </a:xfrm>
          <a:prstGeom prst="rect">
            <a:avLst/>
          </a:prstGeom>
        </p:spPr>
        <p:txBody>
          <a:bodyPr/>
          <a:lstStyle/>
          <a:p>
            <a:fld id="{B63FE856-28E7-4AE4-9831-662F4AACBD4E}" type="datetimeFigureOut">
              <a:rPr lang="en-US" smtClean="0"/>
              <a:t>10/3/2022</a:t>
            </a:fld>
            <a:endParaRPr lang="en-US" dirty="0"/>
          </a:p>
        </p:txBody>
      </p:sp>
      <p:sp>
        <p:nvSpPr>
          <p:cNvPr id="8" name="Footer Placeholder 7">
            <a:extLst>
              <a:ext uri="{FF2B5EF4-FFF2-40B4-BE49-F238E27FC236}">
                <a16:creationId xmlns:a16="http://schemas.microsoft.com/office/drawing/2014/main" id="{7EFE266A-B748-4250-8BDD-B988EE537068}"/>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9" name="Slide Number Placeholder 8">
            <a:extLst>
              <a:ext uri="{FF2B5EF4-FFF2-40B4-BE49-F238E27FC236}">
                <a16:creationId xmlns:a16="http://schemas.microsoft.com/office/drawing/2014/main" id="{EBBAE992-9586-4419-92EE-35FCF17259B4}"/>
              </a:ext>
            </a:extLst>
          </p:cNvPr>
          <p:cNvSpPr>
            <a:spLocks noGrp="1"/>
          </p:cNvSpPr>
          <p:nvPr>
            <p:ph type="sldNum" sz="quarter" idx="12"/>
          </p:nvPr>
        </p:nvSpPr>
        <p:spPr>
          <a:xfrm>
            <a:off x="8610600" y="6356350"/>
            <a:ext cx="2743200" cy="365125"/>
          </a:xfrm>
          <a:prstGeom prst="rect">
            <a:avLst/>
          </a:prstGeom>
        </p:spPr>
        <p:txBody>
          <a:bodyPr/>
          <a:lstStyle/>
          <a:p>
            <a:fld id="{7007B280-061D-48F3-88B0-A152F1E48A4A}" type="slidenum">
              <a:rPr lang="en-US" smtClean="0"/>
              <a:t>‹#›</a:t>
            </a:fld>
            <a:endParaRPr lang="en-US" dirty="0"/>
          </a:p>
        </p:txBody>
      </p:sp>
    </p:spTree>
    <p:extLst>
      <p:ext uri="{BB962C8B-B14F-4D97-AF65-F5344CB8AC3E}">
        <p14:creationId xmlns:p14="http://schemas.microsoft.com/office/powerpoint/2010/main" val="29673027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289E67-4CA1-4903-912D-281027FAB54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7604E12A-7FA3-4A28-BC1A-FD03AAAEC8B9}"/>
              </a:ext>
            </a:extLst>
          </p:cNvPr>
          <p:cNvSpPr>
            <a:spLocks noGrp="1"/>
          </p:cNvSpPr>
          <p:nvPr>
            <p:ph type="dt" sz="half" idx="10"/>
          </p:nvPr>
        </p:nvSpPr>
        <p:spPr>
          <a:xfrm>
            <a:off x="838200" y="6356350"/>
            <a:ext cx="2743200" cy="365125"/>
          </a:xfrm>
          <a:prstGeom prst="rect">
            <a:avLst/>
          </a:prstGeom>
        </p:spPr>
        <p:txBody>
          <a:bodyPr/>
          <a:lstStyle/>
          <a:p>
            <a:fld id="{B63FE856-28E7-4AE4-9831-662F4AACBD4E}" type="datetimeFigureOut">
              <a:rPr lang="en-US" smtClean="0"/>
              <a:t>10/3/2022</a:t>
            </a:fld>
            <a:endParaRPr lang="en-US" dirty="0"/>
          </a:p>
        </p:txBody>
      </p:sp>
      <p:sp>
        <p:nvSpPr>
          <p:cNvPr id="4" name="Footer Placeholder 3">
            <a:extLst>
              <a:ext uri="{FF2B5EF4-FFF2-40B4-BE49-F238E27FC236}">
                <a16:creationId xmlns:a16="http://schemas.microsoft.com/office/drawing/2014/main" id="{29201D8E-FC26-48E9-A844-0394FB4E65F3}"/>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5" name="Slide Number Placeholder 4">
            <a:extLst>
              <a:ext uri="{FF2B5EF4-FFF2-40B4-BE49-F238E27FC236}">
                <a16:creationId xmlns:a16="http://schemas.microsoft.com/office/drawing/2014/main" id="{C3CE0E0D-C48C-41E6-8166-AE6E4702A82C}"/>
              </a:ext>
            </a:extLst>
          </p:cNvPr>
          <p:cNvSpPr>
            <a:spLocks noGrp="1"/>
          </p:cNvSpPr>
          <p:nvPr>
            <p:ph type="sldNum" sz="quarter" idx="12"/>
          </p:nvPr>
        </p:nvSpPr>
        <p:spPr>
          <a:xfrm>
            <a:off x="8610600" y="6356350"/>
            <a:ext cx="2743200" cy="365125"/>
          </a:xfrm>
          <a:prstGeom prst="rect">
            <a:avLst/>
          </a:prstGeom>
        </p:spPr>
        <p:txBody>
          <a:bodyPr/>
          <a:lstStyle/>
          <a:p>
            <a:fld id="{7007B280-061D-48F3-88B0-A152F1E48A4A}" type="slidenum">
              <a:rPr lang="en-US" smtClean="0"/>
              <a:t>‹#›</a:t>
            </a:fld>
            <a:endParaRPr lang="en-US" dirty="0"/>
          </a:p>
        </p:txBody>
      </p:sp>
    </p:spTree>
    <p:extLst>
      <p:ext uri="{BB962C8B-B14F-4D97-AF65-F5344CB8AC3E}">
        <p14:creationId xmlns:p14="http://schemas.microsoft.com/office/powerpoint/2010/main" val="38289018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8C86464-9B6C-4413-BCC8-FE64AB027A96}"/>
              </a:ext>
            </a:extLst>
          </p:cNvPr>
          <p:cNvSpPr>
            <a:spLocks noGrp="1"/>
          </p:cNvSpPr>
          <p:nvPr>
            <p:ph type="dt" sz="half" idx="10"/>
          </p:nvPr>
        </p:nvSpPr>
        <p:spPr>
          <a:xfrm>
            <a:off x="838200" y="6356350"/>
            <a:ext cx="2743200" cy="365125"/>
          </a:xfrm>
          <a:prstGeom prst="rect">
            <a:avLst/>
          </a:prstGeom>
        </p:spPr>
        <p:txBody>
          <a:bodyPr/>
          <a:lstStyle/>
          <a:p>
            <a:fld id="{B63FE856-28E7-4AE4-9831-662F4AACBD4E}" type="datetimeFigureOut">
              <a:rPr lang="en-US" smtClean="0"/>
              <a:t>10/3/2022</a:t>
            </a:fld>
            <a:endParaRPr lang="en-US" dirty="0"/>
          </a:p>
        </p:txBody>
      </p:sp>
      <p:sp>
        <p:nvSpPr>
          <p:cNvPr id="3" name="Footer Placeholder 2">
            <a:extLst>
              <a:ext uri="{FF2B5EF4-FFF2-40B4-BE49-F238E27FC236}">
                <a16:creationId xmlns:a16="http://schemas.microsoft.com/office/drawing/2014/main" id="{8D6A96C2-3839-49FA-95CB-01E540C697D0}"/>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CE41170A-B512-4CE5-8065-CE7CDAEA346E}"/>
              </a:ext>
            </a:extLst>
          </p:cNvPr>
          <p:cNvSpPr>
            <a:spLocks noGrp="1"/>
          </p:cNvSpPr>
          <p:nvPr>
            <p:ph type="sldNum" sz="quarter" idx="12"/>
          </p:nvPr>
        </p:nvSpPr>
        <p:spPr>
          <a:xfrm>
            <a:off x="8610600" y="6356350"/>
            <a:ext cx="2743200" cy="365125"/>
          </a:xfrm>
          <a:prstGeom prst="rect">
            <a:avLst/>
          </a:prstGeom>
        </p:spPr>
        <p:txBody>
          <a:bodyPr/>
          <a:lstStyle/>
          <a:p>
            <a:fld id="{7007B280-061D-48F3-88B0-A152F1E48A4A}" type="slidenum">
              <a:rPr lang="en-US" smtClean="0"/>
              <a:t>‹#›</a:t>
            </a:fld>
            <a:endParaRPr lang="en-US" dirty="0"/>
          </a:p>
        </p:txBody>
      </p:sp>
    </p:spTree>
    <p:extLst>
      <p:ext uri="{BB962C8B-B14F-4D97-AF65-F5344CB8AC3E}">
        <p14:creationId xmlns:p14="http://schemas.microsoft.com/office/powerpoint/2010/main" val="249858373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AB9E0-43FD-4BC5-8A95-B02B3979406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7306EA1-2033-4F9A-8CA2-CAC2D3ACFCF2}"/>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E4FDB31-D57F-4EA6-A4D6-8A0456765D5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2F32B54-780E-4061-945F-0BAE18381777}"/>
              </a:ext>
            </a:extLst>
          </p:cNvPr>
          <p:cNvSpPr>
            <a:spLocks noGrp="1"/>
          </p:cNvSpPr>
          <p:nvPr>
            <p:ph type="dt" sz="half" idx="10"/>
          </p:nvPr>
        </p:nvSpPr>
        <p:spPr>
          <a:xfrm>
            <a:off x="838200" y="6356350"/>
            <a:ext cx="2743200" cy="365125"/>
          </a:xfrm>
          <a:prstGeom prst="rect">
            <a:avLst/>
          </a:prstGeom>
        </p:spPr>
        <p:txBody>
          <a:bodyPr/>
          <a:lstStyle/>
          <a:p>
            <a:fld id="{B63FE856-28E7-4AE4-9831-662F4AACBD4E}" type="datetimeFigureOut">
              <a:rPr lang="en-US" smtClean="0"/>
              <a:t>10/3/2022</a:t>
            </a:fld>
            <a:endParaRPr lang="en-US" dirty="0"/>
          </a:p>
        </p:txBody>
      </p:sp>
      <p:sp>
        <p:nvSpPr>
          <p:cNvPr id="6" name="Footer Placeholder 5">
            <a:extLst>
              <a:ext uri="{FF2B5EF4-FFF2-40B4-BE49-F238E27FC236}">
                <a16:creationId xmlns:a16="http://schemas.microsoft.com/office/drawing/2014/main" id="{DC5CEF06-D3D0-4FC6-BEBC-F6D98A7BEDAA}"/>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2DDCAC6B-3943-4071-9FAE-727E84906CED}"/>
              </a:ext>
            </a:extLst>
          </p:cNvPr>
          <p:cNvSpPr>
            <a:spLocks noGrp="1"/>
          </p:cNvSpPr>
          <p:nvPr>
            <p:ph type="sldNum" sz="quarter" idx="12"/>
          </p:nvPr>
        </p:nvSpPr>
        <p:spPr>
          <a:xfrm>
            <a:off x="8610600" y="6356350"/>
            <a:ext cx="2743200" cy="365125"/>
          </a:xfrm>
          <a:prstGeom prst="rect">
            <a:avLst/>
          </a:prstGeom>
        </p:spPr>
        <p:txBody>
          <a:bodyPr/>
          <a:lstStyle/>
          <a:p>
            <a:fld id="{7007B280-061D-48F3-88B0-A152F1E48A4A}" type="slidenum">
              <a:rPr lang="en-US" smtClean="0"/>
              <a:t>‹#›</a:t>
            </a:fld>
            <a:endParaRPr lang="en-US" dirty="0"/>
          </a:p>
        </p:txBody>
      </p:sp>
    </p:spTree>
    <p:extLst>
      <p:ext uri="{BB962C8B-B14F-4D97-AF65-F5344CB8AC3E}">
        <p14:creationId xmlns:p14="http://schemas.microsoft.com/office/powerpoint/2010/main" val="27859097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FE98C9-E827-48D5-9AF6-EDE38E51931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4127A15-48C7-4B90-BC0F-CB128A1B3C1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08B67668-79EF-4CA9-8143-621F235BD7E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9C00F91-028A-44D1-BD92-FD77E68C8BB5}"/>
              </a:ext>
            </a:extLst>
          </p:cNvPr>
          <p:cNvSpPr>
            <a:spLocks noGrp="1"/>
          </p:cNvSpPr>
          <p:nvPr>
            <p:ph type="dt" sz="half" idx="10"/>
          </p:nvPr>
        </p:nvSpPr>
        <p:spPr>
          <a:xfrm>
            <a:off x="838200" y="6356350"/>
            <a:ext cx="2743200" cy="365125"/>
          </a:xfrm>
          <a:prstGeom prst="rect">
            <a:avLst/>
          </a:prstGeom>
        </p:spPr>
        <p:txBody>
          <a:bodyPr/>
          <a:lstStyle/>
          <a:p>
            <a:fld id="{B63FE856-28E7-4AE4-9831-662F4AACBD4E}" type="datetimeFigureOut">
              <a:rPr lang="en-US" smtClean="0"/>
              <a:t>10/3/2022</a:t>
            </a:fld>
            <a:endParaRPr lang="en-US" dirty="0"/>
          </a:p>
        </p:txBody>
      </p:sp>
      <p:sp>
        <p:nvSpPr>
          <p:cNvPr id="6" name="Footer Placeholder 5">
            <a:extLst>
              <a:ext uri="{FF2B5EF4-FFF2-40B4-BE49-F238E27FC236}">
                <a16:creationId xmlns:a16="http://schemas.microsoft.com/office/drawing/2014/main" id="{4C0D6273-BB4E-4699-8331-D7C79AF0CFA4}"/>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0AEEFFF2-F6EE-4DEA-A7DA-5D463BA754A6}"/>
              </a:ext>
            </a:extLst>
          </p:cNvPr>
          <p:cNvSpPr>
            <a:spLocks noGrp="1"/>
          </p:cNvSpPr>
          <p:nvPr>
            <p:ph type="sldNum" sz="quarter" idx="12"/>
          </p:nvPr>
        </p:nvSpPr>
        <p:spPr>
          <a:xfrm>
            <a:off x="8610600" y="6356350"/>
            <a:ext cx="2743200" cy="365125"/>
          </a:xfrm>
          <a:prstGeom prst="rect">
            <a:avLst/>
          </a:prstGeom>
        </p:spPr>
        <p:txBody>
          <a:bodyPr/>
          <a:lstStyle/>
          <a:p>
            <a:fld id="{7007B280-061D-48F3-88B0-A152F1E48A4A}" type="slidenum">
              <a:rPr lang="en-US" smtClean="0"/>
              <a:t>‹#›</a:t>
            </a:fld>
            <a:endParaRPr lang="en-US" dirty="0"/>
          </a:p>
        </p:txBody>
      </p:sp>
    </p:spTree>
    <p:extLst>
      <p:ext uri="{BB962C8B-B14F-4D97-AF65-F5344CB8AC3E}">
        <p14:creationId xmlns:p14="http://schemas.microsoft.com/office/powerpoint/2010/main" val="80734594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921E59-0C16-4ECB-B2B9-58204504E7D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0700EA1-D13D-45FB-8C55-B46DD7F8F358}"/>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40F8EA-02DF-49A1-AF8E-B5ECA472F1E7}"/>
              </a:ext>
            </a:extLst>
          </p:cNvPr>
          <p:cNvSpPr>
            <a:spLocks noGrp="1"/>
          </p:cNvSpPr>
          <p:nvPr>
            <p:ph type="dt" sz="half" idx="10"/>
          </p:nvPr>
        </p:nvSpPr>
        <p:spPr>
          <a:xfrm>
            <a:off x="838200" y="6356350"/>
            <a:ext cx="2743200" cy="365125"/>
          </a:xfrm>
          <a:prstGeom prst="rect">
            <a:avLst/>
          </a:prstGeom>
        </p:spPr>
        <p:txBody>
          <a:bodyPr/>
          <a:lstStyle/>
          <a:p>
            <a:fld id="{B63FE856-28E7-4AE4-9831-662F4AACBD4E}" type="datetimeFigureOut">
              <a:rPr lang="en-US" smtClean="0"/>
              <a:t>10/3/2022</a:t>
            </a:fld>
            <a:endParaRPr lang="en-US" dirty="0"/>
          </a:p>
        </p:txBody>
      </p:sp>
      <p:sp>
        <p:nvSpPr>
          <p:cNvPr id="5" name="Footer Placeholder 4">
            <a:extLst>
              <a:ext uri="{FF2B5EF4-FFF2-40B4-BE49-F238E27FC236}">
                <a16:creationId xmlns:a16="http://schemas.microsoft.com/office/drawing/2014/main" id="{78D3BA7E-0013-4BE6-AA01-946E833606E9}"/>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E62D73B7-F016-4B7D-A3F5-6A8E4FA683E9}"/>
              </a:ext>
            </a:extLst>
          </p:cNvPr>
          <p:cNvSpPr>
            <a:spLocks noGrp="1"/>
          </p:cNvSpPr>
          <p:nvPr>
            <p:ph type="sldNum" sz="quarter" idx="12"/>
          </p:nvPr>
        </p:nvSpPr>
        <p:spPr>
          <a:xfrm>
            <a:off x="8610600" y="6356350"/>
            <a:ext cx="2743200" cy="365125"/>
          </a:xfrm>
          <a:prstGeom prst="rect">
            <a:avLst/>
          </a:prstGeom>
        </p:spPr>
        <p:txBody>
          <a:bodyPr/>
          <a:lstStyle/>
          <a:p>
            <a:fld id="{7007B280-061D-48F3-88B0-A152F1E48A4A}" type="slidenum">
              <a:rPr lang="en-US" smtClean="0"/>
              <a:t>‹#›</a:t>
            </a:fld>
            <a:endParaRPr lang="en-US" dirty="0"/>
          </a:p>
        </p:txBody>
      </p:sp>
    </p:spTree>
    <p:extLst>
      <p:ext uri="{BB962C8B-B14F-4D97-AF65-F5344CB8AC3E}">
        <p14:creationId xmlns:p14="http://schemas.microsoft.com/office/powerpoint/2010/main" val="19457824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00B4A72-CD98-6A4D-AD8D-7B5D789B55A0}"/>
              </a:ext>
            </a:extLst>
          </p:cNvPr>
          <p:cNvPicPr>
            <a:picLocks noChangeAspect="1"/>
          </p:cNvPicPr>
          <p:nvPr userDrawn="1"/>
        </p:nvPicPr>
        <p:blipFill>
          <a:blip r:embed="rId2"/>
          <a:srcRect l="21" r="21"/>
          <a:stretch/>
        </p:blipFill>
        <p:spPr>
          <a:xfrm>
            <a:off x="0" y="-1900221"/>
            <a:ext cx="8758989" cy="8137628"/>
          </a:xfrm>
          <a:prstGeom prst="rect">
            <a:avLst/>
          </a:prstGeom>
        </p:spPr>
      </p:pic>
      <p:grpSp>
        <p:nvGrpSpPr>
          <p:cNvPr id="8" name="Group 7">
            <a:extLst>
              <a:ext uri="{FF2B5EF4-FFF2-40B4-BE49-F238E27FC236}">
                <a16:creationId xmlns:a16="http://schemas.microsoft.com/office/drawing/2014/main" id="{A9FC2192-B27C-9C46-89E1-364E29AE929F}"/>
              </a:ext>
            </a:extLst>
          </p:cNvPr>
          <p:cNvGrpSpPr/>
          <p:nvPr userDrawn="1"/>
        </p:nvGrpSpPr>
        <p:grpSpPr>
          <a:xfrm>
            <a:off x="5897128" y="3215612"/>
            <a:ext cx="4191015" cy="3594164"/>
            <a:chOff x="-760616" y="-249869"/>
            <a:chExt cx="9340319" cy="8010144"/>
          </a:xfrm>
        </p:grpSpPr>
        <p:pic>
          <p:nvPicPr>
            <p:cNvPr id="9" name="Picture 8" descr="A white circle with a black background&#10;&#10;Description automatically generated with low confidence">
              <a:extLst>
                <a:ext uri="{FF2B5EF4-FFF2-40B4-BE49-F238E27FC236}">
                  <a16:creationId xmlns:a16="http://schemas.microsoft.com/office/drawing/2014/main" id="{9314FAF4-319E-4F47-9A6A-72AFCF0E2E9B}"/>
                </a:ext>
              </a:extLst>
            </p:cNvPr>
            <p:cNvPicPr>
              <a:picLocks noChangeAspect="1"/>
            </p:cNvPicPr>
            <p:nvPr/>
          </p:nvPicPr>
          <p:blipFill>
            <a:blip r:embed="rId3"/>
            <a:stretch>
              <a:fillRect/>
            </a:stretch>
          </p:blipFill>
          <p:spPr>
            <a:xfrm>
              <a:off x="1198736" y="902275"/>
              <a:ext cx="7380967" cy="6858000"/>
            </a:xfrm>
            <a:prstGeom prst="rect">
              <a:avLst/>
            </a:prstGeom>
          </p:spPr>
        </p:pic>
        <p:pic>
          <p:nvPicPr>
            <p:cNvPr id="10" name="Picture 9" descr="A white circle with a black background&#10;&#10;Description automatically generated with low confidence">
              <a:extLst>
                <a:ext uri="{FF2B5EF4-FFF2-40B4-BE49-F238E27FC236}">
                  <a16:creationId xmlns:a16="http://schemas.microsoft.com/office/drawing/2014/main" id="{CBC901A7-20FA-5445-816F-51653994D5EA}"/>
                </a:ext>
              </a:extLst>
            </p:cNvPr>
            <p:cNvPicPr>
              <a:picLocks noChangeAspect="1"/>
            </p:cNvPicPr>
            <p:nvPr/>
          </p:nvPicPr>
          <p:blipFill>
            <a:blip r:embed="rId3"/>
            <a:stretch>
              <a:fillRect/>
            </a:stretch>
          </p:blipFill>
          <p:spPr>
            <a:xfrm>
              <a:off x="-760616" y="-249869"/>
              <a:ext cx="7380967" cy="6858000"/>
            </a:xfrm>
            <a:prstGeom prst="rect">
              <a:avLst/>
            </a:prstGeom>
          </p:spPr>
        </p:pic>
      </p:grpSp>
      <p:grpSp>
        <p:nvGrpSpPr>
          <p:cNvPr id="16" name="Group 15">
            <a:extLst>
              <a:ext uri="{FF2B5EF4-FFF2-40B4-BE49-F238E27FC236}">
                <a16:creationId xmlns:a16="http://schemas.microsoft.com/office/drawing/2014/main" id="{82F2F6A8-49BC-6848-843C-9C061B49D263}"/>
              </a:ext>
            </a:extLst>
          </p:cNvPr>
          <p:cNvGrpSpPr/>
          <p:nvPr userDrawn="1"/>
        </p:nvGrpSpPr>
        <p:grpSpPr>
          <a:xfrm>
            <a:off x="6012120" y="3371125"/>
            <a:ext cx="6179880" cy="2209225"/>
            <a:chOff x="2901696" y="4491001"/>
            <a:chExt cx="6719601" cy="2402168"/>
          </a:xfrm>
        </p:grpSpPr>
        <p:cxnSp>
          <p:nvCxnSpPr>
            <p:cNvPr id="17" name="Straight Connector 16">
              <a:extLst>
                <a:ext uri="{FF2B5EF4-FFF2-40B4-BE49-F238E27FC236}">
                  <a16:creationId xmlns:a16="http://schemas.microsoft.com/office/drawing/2014/main" id="{6FE2248D-AE4D-014F-97EF-229F4CDC921D}"/>
                </a:ext>
              </a:extLst>
            </p:cNvPr>
            <p:cNvCxnSpPr/>
            <p:nvPr/>
          </p:nvCxnSpPr>
          <p:spPr>
            <a:xfrm>
              <a:off x="2901696" y="4498848"/>
              <a:ext cx="5413248" cy="0"/>
            </a:xfrm>
            <a:prstGeom prst="line">
              <a:avLst/>
            </a:prstGeom>
            <a:ln w="254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02B3BCDD-334D-7042-B65B-32A4FBE943CE}"/>
                </a:ext>
              </a:extLst>
            </p:cNvPr>
            <p:cNvCxnSpPr>
              <a:cxnSpLocks/>
            </p:cNvCxnSpPr>
            <p:nvPr/>
          </p:nvCxnSpPr>
          <p:spPr>
            <a:xfrm>
              <a:off x="8304896" y="4491001"/>
              <a:ext cx="1316401" cy="2402168"/>
            </a:xfrm>
            <a:prstGeom prst="line">
              <a:avLst/>
            </a:prstGeom>
            <a:ln w="25400">
              <a:solidFill>
                <a:srgbClr val="FFC000"/>
              </a:solidFill>
            </a:ln>
          </p:spPr>
          <p:style>
            <a:lnRef idx="1">
              <a:schemeClr val="accent1"/>
            </a:lnRef>
            <a:fillRef idx="0">
              <a:schemeClr val="accent1"/>
            </a:fillRef>
            <a:effectRef idx="0">
              <a:schemeClr val="accent1"/>
            </a:effectRef>
            <a:fontRef idx="minor">
              <a:schemeClr val="tx1"/>
            </a:fontRef>
          </p:style>
        </p:cxnSp>
      </p:grpSp>
      <p:sp>
        <p:nvSpPr>
          <p:cNvPr id="3" name="Text Placeholder 2">
            <a:extLst>
              <a:ext uri="{FF2B5EF4-FFF2-40B4-BE49-F238E27FC236}">
                <a16:creationId xmlns:a16="http://schemas.microsoft.com/office/drawing/2014/main" id="{27992E0D-C4C4-4BD9-95C7-B6D415A7C4BE}"/>
              </a:ext>
            </a:extLst>
          </p:cNvPr>
          <p:cNvSpPr>
            <a:spLocks noGrp="1"/>
          </p:cNvSpPr>
          <p:nvPr>
            <p:ph type="body" sz="quarter" idx="13" hasCustomPrompt="1"/>
          </p:nvPr>
        </p:nvSpPr>
        <p:spPr>
          <a:xfrm>
            <a:off x="6011863" y="2369198"/>
            <a:ext cx="4821237" cy="511175"/>
          </a:xfrm>
          <a:prstGeom prst="rect">
            <a:avLst/>
          </a:prstGeom>
        </p:spPr>
        <p:txBody>
          <a:bodyPr/>
          <a:lstStyle>
            <a:lvl1pPr marL="0" indent="0">
              <a:buNone/>
              <a:defRPr sz="3600" b="1">
                <a:latin typeface="Arial Narrow" panose="020B0606020202030204" pitchFamily="34" charset="0"/>
              </a:defRPr>
            </a:lvl1pPr>
          </a:lstStyle>
          <a:p>
            <a:pPr lvl="0"/>
            <a:r>
              <a:rPr lang="en-US" dirty="0"/>
              <a:t>TITLE WOULD GO HERE</a:t>
            </a:r>
          </a:p>
        </p:txBody>
      </p:sp>
      <p:sp>
        <p:nvSpPr>
          <p:cNvPr id="5" name="Text Placeholder 4">
            <a:extLst>
              <a:ext uri="{FF2B5EF4-FFF2-40B4-BE49-F238E27FC236}">
                <a16:creationId xmlns:a16="http://schemas.microsoft.com/office/drawing/2014/main" id="{5C5C3490-AA9C-44D8-835D-4A55F7D6118C}"/>
              </a:ext>
            </a:extLst>
          </p:cNvPr>
          <p:cNvSpPr>
            <a:spLocks noGrp="1"/>
          </p:cNvSpPr>
          <p:nvPr>
            <p:ph type="body" sz="quarter" idx="14" hasCustomPrompt="1"/>
          </p:nvPr>
        </p:nvSpPr>
        <p:spPr>
          <a:xfrm>
            <a:off x="6011863" y="2967038"/>
            <a:ext cx="3990975" cy="355600"/>
          </a:xfrm>
          <a:prstGeom prst="rect">
            <a:avLst/>
          </a:prstGeom>
        </p:spPr>
        <p:txBody>
          <a:bodyPr/>
          <a:lstStyle>
            <a:lvl1pPr marL="0" indent="0">
              <a:buNone/>
              <a:defRPr sz="2400">
                <a:solidFill>
                  <a:srgbClr val="7F7F7F"/>
                </a:solidFill>
                <a:latin typeface="Arial Narrow" panose="020B0606020202030204" pitchFamily="34" charset="0"/>
              </a:defRPr>
            </a:lvl1pPr>
          </a:lstStyle>
          <a:p>
            <a:pPr lvl="0"/>
            <a:r>
              <a:rPr lang="en-US" dirty="0"/>
              <a:t>SUBTITLE</a:t>
            </a:r>
          </a:p>
        </p:txBody>
      </p:sp>
      <p:sp>
        <p:nvSpPr>
          <p:cNvPr id="7" name="Text Placeholder 6">
            <a:extLst>
              <a:ext uri="{FF2B5EF4-FFF2-40B4-BE49-F238E27FC236}">
                <a16:creationId xmlns:a16="http://schemas.microsoft.com/office/drawing/2014/main" id="{C5E70337-743C-41F6-9281-0824557D280C}"/>
              </a:ext>
            </a:extLst>
          </p:cNvPr>
          <p:cNvSpPr>
            <a:spLocks noGrp="1"/>
          </p:cNvSpPr>
          <p:nvPr>
            <p:ph type="body" sz="quarter" idx="15" hasCustomPrompt="1"/>
          </p:nvPr>
        </p:nvSpPr>
        <p:spPr>
          <a:xfrm>
            <a:off x="6011863" y="3429000"/>
            <a:ext cx="3990975" cy="391607"/>
          </a:xfrm>
          <a:prstGeom prst="rect">
            <a:avLst/>
          </a:prstGeom>
        </p:spPr>
        <p:txBody>
          <a:bodyPr/>
          <a:lstStyle>
            <a:lvl1pPr marL="0" indent="0">
              <a:buNone/>
              <a:defRPr sz="2400">
                <a:solidFill>
                  <a:srgbClr val="7F7F7F"/>
                </a:solidFill>
                <a:latin typeface="Arial Narrow" panose="020B0606020202030204" pitchFamily="34" charset="0"/>
              </a:defRPr>
            </a:lvl1pPr>
          </a:lstStyle>
          <a:p>
            <a:pPr lvl="0"/>
            <a:r>
              <a:rPr lang="en-US" dirty="0"/>
              <a:t>DATE</a:t>
            </a:r>
          </a:p>
        </p:txBody>
      </p:sp>
    </p:spTree>
    <p:extLst>
      <p:ext uri="{BB962C8B-B14F-4D97-AF65-F5344CB8AC3E}">
        <p14:creationId xmlns:p14="http://schemas.microsoft.com/office/powerpoint/2010/main" val="101982309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730C153-3CA0-4257-BF1B-863CA3871744}"/>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1ACBE51-D51F-4E03-B8B6-A69AE76E8A5E}"/>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E14C16-29E7-412F-A763-8A1AE16C7624}"/>
              </a:ext>
            </a:extLst>
          </p:cNvPr>
          <p:cNvSpPr>
            <a:spLocks noGrp="1"/>
          </p:cNvSpPr>
          <p:nvPr>
            <p:ph type="dt" sz="half" idx="10"/>
          </p:nvPr>
        </p:nvSpPr>
        <p:spPr>
          <a:xfrm>
            <a:off x="838200" y="6356350"/>
            <a:ext cx="2743200" cy="365125"/>
          </a:xfrm>
          <a:prstGeom prst="rect">
            <a:avLst/>
          </a:prstGeom>
        </p:spPr>
        <p:txBody>
          <a:bodyPr/>
          <a:lstStyle/>
          <a:p>
            <a:fld id="{B63FE856-28E7-4AE4-9831-662F4AACBD4E}" type="datetimeFigureOut">
              <a:rPr lang="en-US" smtClean="0"/>
              <a:t>10/3/2022</a:t>
            </a:fld>
            <a:endParaRPr lang="en-US" dirty="0"/>
          </a:p>
        </p:txBody>
      </p:sp>
      <p:sp>
        <p:nvSpPr>
          <p:cNvPr id="5" name="Footer Placeholder 4">
            <a:extLst>
              <a:ext uri="{FF2B5EF4-FFF2-40B4-BE49-F238E27FC236}">
                <a16:creationId xmlns:a16="http://schemas.microsoft.com/office/drawing/2014/main" id="{66569954-E706-4EBF-AE24-E20A171235FC}"/>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D62419E1-E396-47CC-A6B8-C1D5E8117073}"/>
              </a:ext>
            </a:extLst>
          </p:cNvPr>
          <p:cNvSpPr>
            <a:spLocks noGrp="1"/>
          </p:cNvSpPr>
          <p:nvPr>
            <p:ph type="sldNum" sz="quarter" idx="12"/>
          </p:nvPr>
        </p:nvSpPr>
        <p:spPr>
          <a:xfrm>
            <a:off x="8610600" y="6356350"/>
            <a:ext cx="2743200" cy="365125"/>
          </a:xfrm>
          <a:prstGeom prst="rect">
            <a:avLst/>
          </a:prstGeom>
        </p:spPr>
        <p:txBody>
          <a:bodyPr/>
          <a:lstStyle/>
          <a:p>
            <a:fld id="{7007B280-061D-48F3-88B0-A152F1E48A4A}" type="slidenum">
              <a:rPr lang="en-US" smtClean="0"/>
              <a:t>‹#›</a:t>
            </a:fld>
            <a:endParaRPr lang="en-US" dirty="0"/>
          </a:p>
        </p:txBody>
      </p:sp>
    </p:spTree>
    <p:extLst>
      <p:ext uri="{BB962C8B-B14F-4D97-AF65-F5344CB8AC3E}">
        <p14:creationId xmlns:p14="http://schemas.microsoft.com/office/powerpoint/2010/main" val="29886797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pic>
        <p:nvPicPr>
          <p:cNvPr id="8" name="Picture 11" descr="A picture containing drawing&#10;&#10;Description automatically generated">
            <a:extLst>
              <a:ext uri="{FF2B5EF4-FFF2-40B4-BE49-F238E27FC236}">
                <a16:creationId xmlns:a16="http://schemas.microsoft.com/office/drawing/2014/main" id="{3C076C80-5470-48B3-A745-DAA51E4DC956}"/>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l="-3181" b="-21571"/>
          <a:stretch>
            <a:fillRect/>
          </a:stretch>
        </p:blipFill>
        <p:spPr bwMode="auto">
          <a:xfrm>
            <a:off x="9096375" y="0"/>
            <a:ext cx="3095625" cy="218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1">
            <a:extLst>
              <a:ext uri="{FF2B5EF4-FFF2-40B4-BE49-F238E27FC236}">
                <a16:creationId xmlns:a16="http://schemas.microsoft.com/office/drawing/2014/main" id="{BD9103AF-7F44-4F12-8FB5-2D5C4A5E65C0}"/>
              </a:ext>
            </a:extLst>
          </p:cNvPr>
          <p:cNvSpPr>
            <a:spLocks noGrp="1"/>
          </p:cNvSpPr>
          <p:nvPr>
            <p:ph type="title"/>
          </p:nvPr>
        </p:nvSpPr>
        <p:spPr>
          <a:xfrm>
            <a:off x="838200" y="790575"/>
            <a:ext cx="10515600" cy="1196975"/>
          </a:xfrm>
        </p:spPr>
        <p:txBody>
          <a:bodyPr/>
          <a:lstStyle/>
          <a:p>
            <a:r>
              <a:rPr lang="en-US"/>
              <a:t>Click to edit Master title style</a:t>
            </a:r>
          </a:p>
        </p:txBody>
      </p:sp>
      <p:pic>
        <p:nvPicPr>
          <p:cNvPr id="10" name="Picture 13" descr="A close up of a logo&#10;&#10;Description automatically generated">
            <a:extLst>
              <a:ext uri="{FF2B5EF4-FFF2-40B4-BE49-F238E27FC236}">
                <a16:creationId xmlns:a16="http://schemas.microsoft.com/office/drawing/2014/main" id="{55276AA7-D604-4B28-AFF2-B295757D6FD6}"/>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0080625" y="95250"/>
            <a:ext cx="19589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0729942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otal health_2">
    <p:spTree>
      <p:nvGrpSpPr>
        <p:cNvPr id="1" name=""/>
        <p:cNvGrpSpPr/>
        <p:nvPr/>
      </p:nvGrpSpPr>
      <p:grpSpPr>
        <a:xfrm>
          <a:off x="0" y="0"/>
          <a:ext cx="0" cy="0"/>
          <a:chOff x="0" y="0"/>
          <a:chExt cx="0" cy="0"/>
        </a:xfrm>
      </p:grpSpPr>
      <p:sp>
        <p:nvSpPr>
          <p:cNvPr id="6" name="Title 1"/>
          <p:cNvSpPr>
            <a:spLocks noGrp="1"/>
          </p:cNvSpPr>
          <p:nvPr>
            <p:ph type="title"/>
          </p:nvPr>
        </p:nvSpPr>
        <p:spPr>
          <a:xfrm>
            <a:off x="663389" y="687854"/>
            <a:ext cx="10515600" cy="531960"/>
          </a:xfrm>
        </p:spPr>
        <p:txBody>
          <a:bodyPr/>
          <a:lstStyle/>
          <a:p>
            <a:r>
              <a:rPr lang="en-US" dirty="0"/>
              <a:t>Click to edit Master title style</a:t>
            </a:r>
          </a:p>
        </p:txBody>
      </p:sp>
      <p:sp>
        <p:nvSpPr>
          <p:cNvPr id="7" name="Content Placeholder 2"/>
          <p:cNvSpPr>
            <a:spLocks noGrp="1"/>
          </p:cNvSpPr>
          <p:nvPr>
            <p:ph idx="1"/>
          </p:nvPr>
        </p:nvSpPr>
        <p:spPr>
          <a:xfrm>
            <a:off x="673661" y="1748117"/>
            <a:ext cx="10515600" cy="2864224"/>
          </a:xfrm>
        </p:spPr>
        <p:txBody>
          <a:bodyPr/>
          <a:lstStyle>
            <a:lvl2pPr marL="685800" indent="-228600">
              <a:buFont typeface="Arial Narrow" panose="020B0606020202030204" pitchFamily="34" charset="0"/>
              <a:buChar char="−"/>
              <a:defRPr/>
            </a:lvl2pPr>
            <a:lvl3pPr marL="1143000" indent="-228600">
              <a:buFont typeface="Wingdings" panose="05000000000000000000" pitchFamily="2" charset="2"/>
              <a:buChar char="§"/>
              <a:defRPr/>
            </a:lvl3pPr>
            <a:lvl4pPr marL="1600200" indent="-228600">
              <a:buFont typeface="Arial Narrow" panose="020B0606020202030204" pitchFamily="34" charset="0"/>
              <a:buChar char="−"/>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7"/>
          <p:cNvSpPr>
            <a:spLocks noGrp="1"/>
          </p:cNvSpPr>
          <p:nvPr>
            <p:ph type="body" sz="quarter" idx="13"/>
          </p:nvPr>
        </p:nvSpPr>
        <p:spPr>
          <a:xfrm>
            <a:off x="663389" y="1287048"/>
            <a:ext cx="10515600" cy="295275"/>
          </a:xfrm>
        </p:spPr>
        <p:txBody>
          <a:bodyPr>
            <a:noAutofit/>
          </a:bodyPr>
          <a:lstStyle>
            <a:lvl1pPr marL="0" indent="0">
              <a:buNone/>
              <a:defRPr sz="2000" i="1"/>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5" name="Slide Number Placeholder 5">
            <a:extLst>
              <a:ext uri="{FF2B5EF4-FFF2-40B4-BE49-F238E27FC236}">
                <a16:creationId xmlns:a16="http://schemas.microsoft.com/office/drawing/2014/main" id="{CE82D993-2EA9-4BF1-ABBE-BEBB8BCC5826}"/>
              </a:ext>
            </a:extLst>
          </p:cNvPr>
          <p:cNvSpPr>
            <a:spLocks noGrp="1"/>
          </p:cNvSpPr>
          <p:nvPr>
            <p:ph type="sldNum" sz="quarter" idx="14"/>
          </p:nvPr>
        </p:nvSpPr>
        <p:spPr/>
        <p:txBody>
          <a:bodyPr/>
          <a:lstStyle>
            <a:lvl1pPr>
              <a:defRPr/>
            </a:lvl1pPr>
          </a:lstStyle>
          <a:p>
            <a:pPr>
              <a:defRPr/>
            </a:pPr>
            <a:fld id="{30CEE496-1CB3-430F-9FD9-70F6E7EDD914}" type="slidenum">
              <a:rPr lang="en-US"/>
              <a:pPr>
                <a:defRPr/>
              </a:pPr>
              <a:t>‹#›</a:t>
            </a:fld>
            <a:endParaRPr lang="en-US" dirty="0"/>
          </a:p>
        </p:txBody>
      </p:sp>
    </p:spTree>
    <p:extLst>
      <p:ext uri="{BB962C8B-B14F-4D97-AF65-F5344CB8AC3E}">
        <p14:creationId xmlns:p14="http://schemas.microsoft.com/office/powerpoint/2010/main" val="319512796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Total health_Titl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713016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pic>
        <p:nvPicPr>
          <p:cNvPr id="6" name="Picture 5" descr="A person standing in front of a computer&#10;&#10;Description automatically generated">
            <a:extLst>
              <a:ext uri="{FF2B5EF4-FFF2-40B4-BE49-F238E27FC236}">
                <a16:creationId xmlns:a16="http://schemas.microsoft.com/office/drawing/2014/main" id="{DEE2E973-B406-044A-BD2E-C779A5DD287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3102"/>
          <a:stretch/>
        </p:blipFill>
        <p:spPr>
          <a:xfrm>
            <a:off x="8966200" y="381000"/>
            <a:ext cx="3225800" cy="5715000"/>
          </a:xfrm>
          <a:prstGeom prst="rect">
            <a:avLst/>
          </a:prstGeom>
        </p:spPr>
      </p:pic>
      <p:sp>
        <p:nvSpPr>
          <p:cNvPr id="13" name="Rectangle 12">
            <a:extLst>
              <a:ext uri="{FF2B5EF4-FFF2-40B4-BE49-F238E27FC236}">
                <a16:creationId xmlns:a16="http://schemas.microsoft.com/office/drawing/2014/main" id="{835F6747-BED0-C64F-854F-A4145189F16B}"/>
              </a:ext>
            </a:extLst>
          </p:cNvPr>
          <p:cNvSpPr/>
          <p:nvPr userDrawn="1"/>
        </p:nvSpPr>
        <p:spPr>
          <a:xfrm>
            <a:off x="7994469" y="0"/>
            <a:ext cx="3122022" cy="6145806"/>
          </a:xfrm>
          <a:prstGeom prst="rect">
            <a:avLst/>
          </a:prstGeom>
          <a:gradFill flip="none" rotWithShape="1">
            <a:gsLst>
              <a:gs pos="46000">
                <a:schemeClr val="bg1"/>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8A0FFD9E-02FB-4947-BF85-A7112D15E1F2}"/>
              </a:ext>
            </a:extLst>
          </p:cNvPr>
          <p:cNvSpPr/>
          <p:nvPr userDrawn="1"/>
        </p:nvSpPr>
        <p:spPr>
          <a:xfrm rot="5400000">
            <a:off x="9546948" y="-457906"/>
            <a:ext cx="2187146" cy="3102958"/>
          </a:xfrm>
          <a:prstGeom prst="rect">
            <a:avLst/>
          </a:prstGeom>
          <a:gradFill flip="none" rotWithShape="1">
            <a:gsLst>
              <a:gs pos="57000">
                <a:schemeClr val="bg1"/>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7D57E8A-79DD-49A1-BB5E-5ACA04A3AD3D}"/>
              </a:ext>
            </a:extLst>
          </p:cNvPr>
          <p:cNvSpPr>
            <a:spLocks noGrp="1"/>
          </p:cNvSpPr>
          <p:nvPr>
            <p:ph type="title"/>
          </p:nvPr>
        </p:nvSpPr>
        <p:spPr>
          <a:xfrm>
            <a:off x="838200" y="549317"/>
            <a:ext cx="10515600" cy="1034210"/>
          </a:xfrm>
          <a:prstGeom prst="rect">
            <a:avLst/>
          </a:prstGeo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9D0A61B2-6DC8-417F-83F5-970A92320B93}"/>
              </a:ext>
            </a:extLst>
          </p:cNvPr>
          <p:cNvSpPr>
            <a:spLocks noGrp="1"/>
          </p:cNvSpPr>
          <p:nvPr>
            <p:ph idx="1"/>
          </p:nvPr>
        </p:nvSpPr>
        <p:spPr>
          <a:xfrm>
            <a:off x="838200" y="2115275"/>
            <a:ext cx="10515600" cy="395155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7">
            <a:extLst>
              <a:ext uri="{FF2B5EF4-FFF2-40B4-BE49-F238E27FC236}">
                <a16:creationId xmlns:a16="http://schemas.microsoft.com/office/drawing/2014/main" id="{1B3F4530-19C9-794A-B01F-C6C39EFC31C3}"/>
              </a:ext>
            </a:extLst>
          </p:cNvPr>
          <p:cNvSpPr>
            <a:spLocks noGrp="1"/>
          </p:cNvSpPr>
          <p:nvPr>
            <p:ph type="body" sz="quarter" idx="13"/>
          </p:nvPr>
        </p:nvSpPr>
        <p:spPr>
          <a:xfrm>
            <a:off x="838200" y="1583526"/>
            <a:ext cx="10515599" cy="461007"/>
          </a:xfrm>
          <a:prstGeom prst="rect">
            <a:avLst/>
          </a:prstGeom>
        </p:spPr>
        <p:txBody>
          <a:bodyPr>
            <a:noAutofit/>
          </a:bodyPr>
          <a:lstStyle>
            <a:lvl1pPr marL="0" indent="0">
              <a:buNone/>
              <a:defRPr sz="2400" i="1"/>
            </a:lvl1pPr>
            <a:lvl2pPr marL="342900" indent="0">
              <a:buNone/>
              <a:defRPr/>
            </a:lvl2pPr>
            <a:lvl3pPr marL="685800" indent="0">
              <a:buNone/>
              <a:defRPr/>
            </a:lvl3pPr>
            <a:lvl4pPr marL="1028700" indent="0">
              <a:buNone/>
              <a:defRPr/>
            </a:lvl4pPr>
            <a:lvl5pPr marL="1371600" indent="0">
              <a:buNone/>
              <a:defRPr/>
            </a:lvl5pPr>
          </a:lstStyle>
          <a:p>
            <a:pPr lvl="0"/>
            <a:r>
              <a:rPr lang="en-US" dirty="0"/>
              <a:t>Click to edit Master text styles</a:t>
            </a:r>
          </a:p>
        </p:txBody>
      </p:sp>
      <p:pic>
        <p:nvPicPr>
          <p:cNvPr id="14" name="Picture 13" descr="A picture containing drawing&#10;&#10;Description automatically generated">
            <a:extLst>
              <a:ext uri="{FF2B5EF4-FFF2-40B4-BE49-F238E27FC236}">
                <a16:creationId xmlns:a16="http://schemas.microsoft.com/office/drawing/2014/main" id="{CD4F4BC3-2888-4D4B-A24E-9846476CB4A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3181" b="-21571"/>
          <a:stretch/>
        </p:blipFill>
        <p:spPr>
          <a:xfrm>
            <a:off x="9095614" y="0"/>
            <a:ext cx="3096386" cy="2187146"/>
          </a:xfrm>
          <a:prstGeom prst="rect">
            <a:avLst/>
          </a:prstGeom>
        </p:spPr>
      </p:pic>
      <p:pic>
        <p:nvPicPr>
          <p:cNvPr id="11" name="Picture 10">
            <a:extLst>
              <a:ext uri="{FF2B5EF4-FFF2-40B4-BE49-F238E27FC236}">
                <a16:creationId xmlns:a16="http://schemas.microsoft.com/office/drawing/2014/main" id="{198D915D-A8DF-4F83-9EFB-124CE282D91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265967" y="267464"/>
            <a:ext cx="1665567" cy="822960"/>
          </a:xfrm>
          <a:prstGeom prst="rect">
            <a:avLst/>
          </a:prstGeom>
        </p:spPr>
      </p:pic>
    </p:spTree>
    <p:extLst>
      <p:ext uri="{BB962C8B-B14F-4D97-AF65-F5344CB8AC3E}">
        <p14:creationId xmlns:p14="http://schemas.microsoft.com/office/powerpoint/2010/main" val="93637179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8000" y="329488"/>
            <a:ext cx="10972801" cy="368657"/>
          </a:xfrm>
        </p:spPr>
        <p:txBody>
          <a:bodyPr/>
          <a:lstStyle>
            <a:lvl1pPr algn="l">
              <a:defRPr sz="2400">
                <a:latin typeface="Arial Black"/>
                <a:cs typeface="Arial Black"/>
              </a:defRPr>
            </a:lvl1pPr>
          </a:lstStyle>
          <a:p>
            <a:r>
              <a:rPr lang="en-US"/>
              <a:t>Click to edit Master title style</a:t>
            </a:r>
          </a:p>
        </p:txBody>
      </p:sp>
      <p:sp>
        <p:nvSpPr>
          <p:cNvPr id="3" name="Content Placeholder 2"/>
          <p:cNvSpPr>
            <a:spLocks noGrp="1"/>
          </p:cNvSpPr>
          <p:nvPr>
            <p:ph idx="1"/>
          </p:nvPr>
        </p:nvSpPr>
        <p:spPr/>
        <p:txBody>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p:cNvSpPr>
            <a:spLocks noGrp="1"/>
          </p:cNvSpPr>
          <p:nvPr>
            <p:ph sz="quarter" idx="11"/>
          </p:nvPr>
        </p:nvSpPr>
        <p:spPr>
          <a:xfrm>
            <a:off x="508000" y="685800"/>
            <a:ext cx="8839200" cy="381000"/>
          </a:xfrm>
        </p:spPr>
        <p:txBody>
          <a:bodyPr/>
          <a:lstStyle>
            <a:lvl1pPr marL="0" indent="0">
              <a:buNone/>
              <a:defRPr sz="1800">
                <a:latin typeface="Arial"/>
                <a:cs typeface="Arial"/>
              </a:defRPr>
            </a:lvl1pPr>
            <a:lvl2pPr marL="457200" indent="0">
              <a:buNone/>
              <a:defRPr sz="1600">
                <a:latin typeface="Arial"/>
                <a:cs typeface="Arial"/>
              </a:defRPr>
            </a:lvl2pPr>
            <a:lvl3pPr marL="914400" indent="0">
              <a:buNone/>
              <a:defRPr sz="1400">
                <a:latin typeface="Arial"/>
                <a:cs typeface="Arial"/>
              </a:defRPr>
            </a:lvl3pPr>
            <a:lvl4pPr marL="1371600" indent="0">
              <a:buNone/>
              <a:defRPr sz="1200">
                <a:latin typeface="Arial"/>
                <a:cs typeface="Arial"/>
              </a:defRPr>
            </a:lvl4pPr>
            <a:lvl5pPr marL="1828800" indent="0">
              <a:buNone/>
              <a:defRPr sz="1200">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a:extLst>
              <a:ext uri="{FF2B5EF4-FFF2-40B4-BE49-F238E27FC236}">
                <a16:creationId xmlns:a16="http://schemas.microsoft.com/office/drawing/2014/main" id="{209E9C58-6F71-48D3-949B-A5FC71F4D3C0}"/>
              </a:ext>
            </a:extLst>
          </p:cNvPr>
          <p:cNvSpPr>
            <a:spLocks noGrp="1" noChangeArrowheads="1"/>
          </p:cNvSpPr>
          <p:nvPr>
            <p:ph type="dt" sz="half" idx="12"/>
          </p:nvPr>
        </p:nvSpPr>
        <p:spPr>
          <a:xfrm>
            <a:off x="0" y="0"/>
            <a:ext cx="0" cy="0"/>
          </a:xfrm>
        </p:spPr>
        <p:txBody>
          <a:bodyPr/>
          <a:lstStyle>
            <a:lvl1pPr>
              <a:defRPr/>
            </a:lvl1pPr>
          </a:lstStyle>
          <a:p>
            <a:pPr>
              <a:defRPr/>
            </a:pPr>
            <a:fld id="{6D1AB12F-F8CE-4BAF-9213-4CDF8D990449}" type="slidenum">
              <a:rPr lang="en-US"/>
              <a:pPr>
                <a:defRPr/>
              </a:pPr>
              <a:t>‹#›</a:t>
            </a:fld>
            <a:endParaRPr lang="en-US" dirty="0"/>
          </a:p>
        </p:txBody>
      </p:sp>
    </p:spTree>
    <p:extLst>
      <p:ext uri="{BB962C8B-B14F-4D97-AF65-F5344CB8AC3E}">
        <p14:creationId xmlns:p14="http://schemas.microsoft.com/office/powerpoint/2010/main" val="2841015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00B4A72-CD98-6A4D-AD8D-7B5D789B55A0}"/>
              </a:ext>
            </a:extLst>
          </p:cNvPr>
          <p:cNvPicPr>
            <a:picLocks noChangeAspect="1"/>
          </p:cNvPicPr>
          <p:nvPr userDrawn="1"/>
        </p:nvPicPr>
        <p:blipFill>
          <a:blip r:embed="rId2"/>
          <a:srcRect l="21" r="21"/>
          <a:stretch/>
        </p:blipFill>
        <p:spPr>
          <a:xfrm>
            <a:off x="0" y="-1900221"/>
            <a:ext cx="8758989" cy="8137628"/>
          </a:xfrm>
          <a:prstGeom prst="rect">
            <a:avLst/>
          </a:prstGeom>
        </p:spPr>
      </p:pic>
      <p:grpSp>
        <p:nvGrpSpPr>
          <p:cNvPr id="8" name="Group 7">
            <a:extLst>
              <a:ext uri="{FF2B5EF4-FFF2-40B4-BE49-F238E27FC236}">
                <a16:creationId xmlns:a16="http://schemas.microsoft.com/office/drawing/2014/main" id="{A9FC2192-B27C-9C46-89E1-364E29AE929F}"/>
              </a:ext>
            </a:extLst>
          </p:cNvPr>
          <p:cNvGrpSpPr/>
          <p:nvPr userDrawn="1"/>
        </p:nvGrpSpPr>
        <p:grpSpPr>
          <a:xfrm>
            <a:off x="8563666" y="3385560"/>
            <a:ext cx="3644813" cy="3021792"/>
            <a:chOff x="-760616" y="-249869"/>
            <a:chExt cx="9340319" cy="8010144"/>
          </a:xfrm>
        </p:grpSpPr>
        <p:pic>
          <p:nvPicPr>
            <p:cNvPr id="9" name="Picture 8" descr="A white circle with a black background&#10;&#10;Description automatically generated with low confidence">
              <a:extLst>
                <a:ext uri="{FF2B5EF4-FFF2-40B4-BE49-F238E27FC236}">
                  <a16:creationId xmlns:a16="http://schemas.microsoft.com/office/drawing/2014/main" id="{9314FAF4-319E-4F47-9A6A-72AFCF0E2E9B}"/>
                </a:ext>
              </a:extLst>
            </p:cNvPr>
            <p:cNvPicPr>
              <a:picLocks noChangeAspect="1"/>
            </p:cNvPicPr>
            <p:nvPr/>
          </p:nvPicPr>
          <p:blipFill>
            <a:blip r:embed="rId3"/>
            <a:stretch>
              <a:fillRect/>
            </a:stretch>
          </p:blipFill>
          <p:spPr>
            <a:xfrm>
              <a:off x="1198736" y="902275"/>
              <a:ext cx="7380967" cy="6858000"/>
            </a:xfrm>
            <a:prstGeom prst="rect">
              <a:avLst/>
            </a:prstGeom>
          </p:spPr>
        </p:pic>
        <p:pic>
          <p:nvPicPr>
            <p:cNvPr id="10" name="Picture 9" descr="A white circle with a black background&#10;&#10;Description automatically generated with low confidence">
              <a:extLst>
                <a:ext uri="{FF2B5EF4-FFF2-40B4-BE49-F238E27FC236}">
                  <a16:creationId xmlns:a16="http://schemas.microsoft.com/office/drawing/2014/main" id="{CBC901A7-20FA-5445-816F-51653994D5EA}"/>
                </a:ext>
              </a:extLst>
            </p:cNvPr>
            <p:cNvPicPr>
              <a:picLocks noChangeAspect="1"/>
            </p:cNvPicPr>
            <p:nvPr/>
          </p:nvPicPr>
          <p:blipFill>
            <a:blip r:embed="rId3"/>
            <a:stretch>
              <a:fillRect/>
            </a:stretch>
          </p:blipFill>
          <p:spPr>
            <a:xfrm>
              <a:off x="-760616" y="-249869"/>
              <a:ext cx="7380967" cy="6858000"/>
            </a:xfrm>
            <a:prstGeom prst="rect">
              <a:avLst/>
            </a:prstGeom>
          </p:spPr>
        </p:pic>
      </p:grpSp>
      <p:grpSp>
        <p:nvGrpSpPr>
          <p:cNvPr id="16" name="Group 15">
            <a:extLst>
              <a:ext uri="{FF2B5EF4-FFF2-40B4-BE49-F238E27FC236}">
                <a16:creationId xmlns:a16="http://schemas.microsoft.com/office/drawing/2014/main" id="{82F2F6A8-49BC-6848-843C-9C061B49D263}"/>
              </a:ext>
            </a:extLst>
          </p:cNvPr>
          <p:cNvGrpSpPr/>
          <p:nvPr userDrawn="1"/>
        </p:nvGrpSpPr>
        <p:grpSpPr>
          <a:xfrm>
            <a:off x="6012120" y="3371125"/>
            <a:ext cx="6179880" cy="2209225"/>
            <a:chOff x="2901696" y="4491001"/>
            <a:chExt cx="6719601" cy="2402168"/>
          </a:xfrm>
        </p:grpSpPr>
        <p:cxnSp>
          <p:nvCxnSpPr>
            <p:cNvPr id="17" name="Straight Connector 16">
              <a:extLst>
                <a:ext uri="{FF2B5EF4-FFF2-40B4-BE49-F238E27FC236}">
                  <a16:creationId xmlns:a16="http://schemas.microsoft.com/office/drawing/2014/main" id="{6FE2248D-AE4D-014F-97EF-229F4CDC921D}"/>
                </a:ext>
              </a:extLst>
            </p:cNvPr>
            <p:cNvCxnSpPr/>
            <p:nvPr/>
          </p:nvCxnSpPr>
          <p:spPr>
            <a:xfrm>
              <a:off x="2901696" y="4498848"/>
              <a:ext cx="5413248" cy="0"/>
            </a:xfrm>
            <a:prstGeom prst="line">
              <a:avLst/>
            </a:prstGeom>
            <a:ln w="254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02B3BCDD-334D-7042-B65B-32A4FBE943CE}"/>
                </a:ext>
              </a:extLst>
            </p:cNvPr>
            <p:cNvCxnSpPr>
              <a:cxnSpLocks/>
            </p:cNvCxnSpPr>
            <p:nvPr/>
          </p:nvCxnSpPr>
          <p:spPr>
            <a:xfrm>
              <a:off x="8304896" y="4491001"/>
              <a:ext cx="1316401" cy="2402168"/>
            </a:xfrm>
            <a:prstGeom prst="line">
              <a:avLst/>
            </a:prstGeom>
            <a:ln w="25400">
              <a:solidFill>
                <a:srgbClr val="FFC000"/>
              </a:solidFill>
            </a:ln>
          </p:spPr>
          <p:style>
            <a:lnRef idx="1">
              <a:schemeClr val="accent1"/>
            </a:lnRef>
            <a:fillRef idx="0">
              <a:schemeClr val="accent1"/>
            </a:fillRef>
            <a:effectRef idx="0">
              <a:schemeClr val="accent1"/>
            </a:effectRef>
            <a:fontRef idx="minor">
              <a:schemeClr val="tx1"/>
            </a:fontRef>
          </p:style>
        </p:cxnSp>
      </p:grpSp>
      <p:sp>
        <p:nvSpPr>
          <p:cNvPr id="3" name="Text Placeholder 2">
            <a:extLst>
              <a:ext uri="{FF2B5EF4-FFF2-40B4-BE49-F238E27FC236}">
                <a16:creationId xmlns:a16="http://schemas.microsoft.com/office/drawing/2014/main" id="{27992E0D-C4C4-4BD9-95C7-B6D415A7C4BE}"/>
              </a:ext>
            </a:extLst>
          </p:cNvPr>
          <p:cNvSpPr>
            <a:spLocks noGrp="1"/>
          </p:cNvSpPr>
          <p:nvPr>
            <p:ph type="body" sz="quarter" idx="13" hasCustomPrompt="1"/>
          </p:nvPr>
        </p:nvSpPr>
        <p:spPr>
          <a:xfrm>
            <a:off x="6011863" y="2369198"/>
            <a:ext cx="4821237" cy="511175"/>
          </a:xfrm>
          <a:prstGeom prst="rect">
            <a:avLst/>
          </a:prstGeom>
        </p:spPr>
        <p:txBody>
          <a:bodyPr/>
          <a:lstStyle>
            <a:lvl1pPr marL="0" indent="0">
              <a:buNone/>
              <a:defRPr sz="3600" b="1">
                <a:latin typeface="Arial Narrow" panose="020B0606020202030204" pitchFamily="34" charset="0"/>
              </a:defRPr>
            </a:lvl1pPr>
          </a:lstStyle>
          <a:p>
            <a:pPr lvl="0"/>
            <a:r>
              <a:rPr lang="en-US" dirty="0"/>
              <a:t>TITLE WOULD GO HERE</a:t>
            </a:r>
          </a:p>
        </p:txBody>
      </p:sp>
      <p:sp>
        <p:nvSpPr>
          <p:cNvPr id="5" name="Text Placeholder 4">
            <a:extLst>
              <a:ext uri="{FF2B5EF4-FFF2-40B4-BE49-F238E27FC236}">
                <a16:creationId xmlns:a16="http://schemas.microsoft.com/office/drawing/2014/main" id="{5C5C3490-AA9C-44D8-835D-4A55F7D6118C}"/>
              </a:ext>
            </a:extLst>
          </p:cNvPr>
          <p:cNvSpPr>
            <a:spLocks noGrp="1"/>
          </p:cNvSpPr>
          <p:nvPr>
            <p:ph type="body" sz="quarter" idx="14" hasCustomPrompt="1"/>
          </p:nvPr>
        </p:nvSpPr>
        <p:spPr>
          <a:xfrm>
            <a:off x="6011863" y="2967038"/>
            <a:ext cx="3990975" cy="355600"/>
          </a:xfrm>
          <a:prstGeom prst="rect">
            <a:avLst/>
          </a:prstGeom>
        </p:spPr>
        <p:txBody>
          <a:bodyPr/>
          <a:lstStyle>
            <a:lvl1pPr marL="0" indent="0">
              <a:buNone/>
              <a:defRPr sz="2400">
                <a:solidFill>
                  <a:srgbClr val="7F7F7F"/>
                </a:solidFill>
                <a:latin typeface="Arial Narrow" panose="020B0606020202030204" pitchFamily="34" charset="0"/>
              </a:defRPr>
            </a:lvl1pPr>
          </a:lstStyle>
          <a:p>
            <a:pPr lvl="0"/>
            <a:r>
              <a:rPr lang="en-US" dirty="0"/>
              <a:t>SUBTITLE</a:t>
            </a:r>
          </a:p>
        </p:txBody>
      </p:sp>
      <p:sp>
        <p:nvSpPr>
          <p:cNvPr id="7" name="Text Placeholder 6">
            <a:extLst>
              <a:ext uri="{FF2B5EF4-FFF2-40B4-BE49-F238E27FC236}">
                <a16:creationId xmlns:a16="http://schemas.microsoft.com/office/drawing/2014/main" id="{C5E70337-743C-41F6-9281-0824557D280C}"/>
              </a:ext>
            </a:extLst>
          </p:cNvPr>
          <p:cNvSpPr>
            <a:spLocks noGrp="1"/>
          </p:cNvSpPr>
          <p:nvPr>
            <p:ph type="body" sz="quarter" idx="15" hasCustomPrompt="1"/>
          </p:nvPr>
        </p:nvSpPr>
        <p:spPr>
          <a:xfrm>
            <a:off x="6011863" y="3429000"/>
            <a:ext cx="3990975" cy="391607"/>
          </a:xfrm>
          <a:prstGeom prst="rect">
            <a:avLst/>
          </a:prstGeom>
        </p:spPr>
        <p:txBody>
          <a:bodyPr/>
          <a:lstStyle>
            <a:lvl1pPr marL="0" indent="0">
              <a:buNone/>
              <a:defRPr sz="2400">
                <a:solidFill>
                  <a:srgbClr val="7F7F7F"/>
                </a:solidFill>
                <a:latin typeface="Arial Narrow" panose="020B0606020202030204" pitchFamily="34" charset="0"/>
              </a:defRPr>
            </a:lvl1pPr>
          </a:lstStyle>
          <a:p>
            <a:pPr lvl="0"/>
            <a:r>
              <a:rPr lang="en-US" dirty="0"/>
              <a:t>DATE</a:t>
            </a:r>
          </a:p>
        </p:txBody>
      </p:sp>
    </p:spTree>
    <p:extLst>
      <p:ext uri="{BB962C8B-B14F-4D97-AF65-F5344CB8AC3E}">
        <p14:creationId xmlns:p14="http://schemas.microsoft.com/office/powerpoint/2010/main" val="24880412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7E77CDC-5634-49C5-B5FD-F661C5F0A778}"/>
              </a:ext>
            </a:extLst>
          </p:cNvPr>
          <p:cNvSpPr>
            <a:spLocks noGrp="1"/>
          </p:cNvSpPr>
          <p:nvPr>
            <p:ph type="sldNum" sz="quarter" idx="12"/>
          </p:nvPr>
        </p:nvSpPr>
        <p:spPr>
          <a:xfrm>
            <a:off x="5900530" y="6269124"/>
            <a:ext cx="390939" cy="365125"/>
          </a:xfrm>
          <a:prstGeom prst="rect">
            <a:avLst/>
          </a:prstGeom>
        </p:spPr>
        <p:txBody>
          <a:bodyPr/>
          <a:lstStyle/>
          <a:p>
            <a:fld id="{30AAA2FD-163E-174C-B4D5-08FD0C99BDFA}" type="slidenum">
              <a:rPr lang="en-US" smtClean="0"/>
              <a:pPr/>
              <a:t>‹#›</a:t>
            </a:fld>
            <a:endParaRPr lang="en-US" dirty="0"/>
          </a:p>
        </p:txBody>
      </p:sp>
      <p:pic>
        <p:nvPicPr>
          <p:cNvPr id="3" name="Picture 10">
            <a:extLst>
              <a:ext uri="{FF2B5EF4-FFF2-40B4-BE49-F238E27FC236}">
                <a16:creationId xmlns:a16="http://schemas.microsoft.com/office/drawing/2014/main" id="{8DDE2E4A-9F97-430B-A227-9B1A7CC130D8}"/>
              </a:ext>
            </a:extLst>
          </p:cNvPr>
          <p:cNvPicPr>
            <a:picLocks noChangeAspect="1" noChangeArrowheads="1"/>
          </p:cNvPicPr>
          <p:nvPr userDrawn="1"/>
        </p:nvPicPr>
        <p:blipFill rotWithShape="1">
          <a:blip r:embed="rId2" cstate="print">
            <a:extLst>
              <a:ext uri="{28A0092B-C50C-407E-A947-70E740481C1C}">
                <a14:useLocalDpi xmlns:a14="http://schemas.microsoft.com/office/drawing/2010/main"/>
              </a:ext>
            </a:extLst>
          </a:blip>
          <a:srcRect/>
          <a:stretch/>
        </p:blipFill>
        <p:spPr bwMode="auto">
          <a:xfrm>
            <a:off x="8210290" y="1600199"/>
            <a:ext cx="1828800" cy="1828800"/>
          </a:xfrm>
          <a:prstGeom prst="hexagon">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A person standing posing for the camera&#10;&#10;Description automatically generated">
            <a:extLst>
              <a:ext uri="{FF2B5EF4-FFF2-40B4-BE49-F238E27FC236}">
                <a16:creationId xmlns:a16="http://schemas.microsoft.com/office/drawing/2014/main" id="{67D0ADF6-D9EC-45C5-800B-6FCFFD99A8E4}"/>
              </a:ext>
            </a:extLst>
          </p:cNvPr>
          <p:cNvPicPr>
            <a:picLocks noChangeAspect="1"/>
          </p:cNvPicPr>
          <p:nvPr userDrawn="1"/>
        </p:nvPicPr>
        <p:blipFill rotWithShape="1">
          <a:blip r:embed="rId3">
            <a:extLst>
              <a:ext uri="{28A0092B-C50C-407E-A947-70E740481C1C}">
                <a14:useLocalDpi xmlns:a14="http://schemas.microsoft.com/office/drawing/2010/main"/>
              </a:ext>
            </a:extLst>
          </a:blip>
          <a:srcRect/>
          <a:stretch/>
        </p:blipFill>
        <p:spPr>
          <a:xfrm flipH="1">
            <a:off x="8210414" y="3493266"/>
            <a:ext cx="1828800" cy="1828800"/>
          </a:xfrm>
          <a:prstGeom prst="hexagon">
            <a:avLst/>
          </a:prstGeom>
        </p:spPr>
      </p:pic>
      <p:pic>
        <p:nvPicPr>
          <p:cNvPr id="5" name="Picture 4" descr="A picture containing person, building, person, holding&#10;&#10;Description automatically generated">
            <a:extLst>
              <a:ext uri="{FF2B5EF4-FFF2-40B4-BE49-F238E27FC236}">
                <a16:creationId xmlns:a16="http://schemas.microsoft.com/office/drawing/2014/main" id="{A647020C-4364-49C7-AB0B-F214A1BEB1DD}"/>
              </a:ext>
            </a:extLst>
          </p:cNvPr>
          <p:cNvPicPr>
            <a:picLocks noChangeAspect="1"/>
          </p:cNvPicPr>
          <p:nvPr userDrawn="1"/>
        </p:nvPicPr>
        <p:blipFill rotWithShape="1">
          <a:blip r:embed="rId4">
            <a:extLst>
              <a:ext uri="{28A0092B-C50C-407E-A947-70E740481C1C}">
                <a14:useLocalDpi xmlns:a14="http://schemas.microsoft.com/office/drawing/2010/main"/>
              </a:ext>
            </a:extLst>
          </a:blip>
          <a:srcRect/>
          <a:stretch/>
        </p:blipFill>
        <p:spPr>
          <a:xfrm>
            <a:off x="6789001" y="4440324"/>
            <a:ext cx="1828800" cy="1828800"/>
          </a:xfrm>
          <a:prstGeom prst="hexagon">
            <a:avLst/>
          </a:prstGeom>
        </p:spPr>
      </p:pic>
      <p:pic>
        <p:nvPicPr>
          <p:cNvPr id="6" name="Picture 5" descr="A person smiling for the camera&#10;&#10;Description automatically generated">
            <a:extLst>
              <a:ext uri="{FF2B5EF4-FFF2-40B4-BE49-F238E27FC236}">
                <a16:creationId xmlns:a16="http://schemas.microsoft.com/office/drawing/2014/main" id="{D7DB9FD0-F1EF-4F9A-AA07-A027335F5D7F}"/>
              </a:ext>
            </a:extLst>
          </p:cNvPr>
          <p:cNvPicPr>
            <a:picLocks noChangeAspect="1"/>
          </p:cNvPicPr>
          <p:nvPr userDrawn="1"/>
        </p:nvPicPr>
        <p:blipFill rotWithShape="1">
          <a:blip r:embed="rId5">
            <a:extLst>
              <a:ext uri="{28A0092B-C50C-407E-A947-70E740481C1C}">
                <a14:useLocalDpi xmlns:a14="http://schemas.microsoft.com/office/drawing/2010/main"/>
              </a:ext>
            </a:extLst>
          </a:blip>
          <a:srcRect/>
          <a:stretch/>
        </p:blipFill>
        <p:spPr>
          <a:xfrm>
            <a:off x="9638594" y="4430897"/>
            <a:ext cx="1828800" cy="1828800"/>
          </a:xfrm>
          <a:prstGeom prst="hexagon">
            <a:avLst/>
          </a:prstGeom>
        </p:spPr>
      </p:pic>
      <p:pic>
        <p:nvPicPr>
          <p:cNvPr id="7" name="Picture 6" descr="A picture containing person, yellow, baseball, holding&#10;&#10;Description automatically generated">
            <a:extLst>
              <a:ext uri="{FF2B5EF4-FFF2-40B4-BE49-F238E27FC236}">
                <a16:creationId xmlns:a16="http://schemas.microsoft.com/office/drawing/2014/main" id="{9BB6762E-2AD0-49A7-B877-EA79AA47DE2E}"/>
              </a:ext>
            </a:extLst>
          </p:cNvPr>
          <p:cNvPicPr>
            <a:picLocks noChangeAspect="1"/>
          </p:cNvPicPr>
          <p:nvPr userDrawn="1"/>
        </p:nvPicPr>
        <p:blipFill rotWithShape="1">
          <a:blip r:embed="rId6">
            <a:extLst>
              <a:ext uri="{28A0092B-C50C-407E-A947-70E740481C1C}">
                <a14:useLocalDpi xmlns:a14="http://schemas.microsoft.com/office/drawing/2010/main"/>
              </a:ext>
            </a:extLst>
          </a:blip>
          <a:srcRect/>
          <a:stretch/>
        </p:blipFill>
        <p:spPr>
          <a:xfrm>
            <a:off x="1639006" y="2165437"/>
            <a:ext cx="1828800" cy="1828800"/>
          </a:xfrm>
          <a:prstGeom prst="hexagon">
            <a:avLst/>
          </a:prstGeom>
        </p:spPr>
      </p:pic>
      <p:pic>
        <p:nvPicPr>
          <p:cNvPr id="8" name="Picture 7">
            <a:extLst>
              <a:ext uri="{FF2B5EF4-FFF2-40B4-BE49-F238E27FC236}">
                <a16:creationId xmlns:a16="http://schemas.microsoft.com/office/drawing/2014/main" id="{2832A5AC-D017-4742-8AE2-CB36A2E41BA0}"/>
              </a:ext>
            </a:extLst>
          </p:cNvPr>
          <p:cNvPicPr>
            <a:picLocks noChangeAspect="1"/>
          </p:cNvPicPr>
          <p:nvPr userDrawn="1"/>
        </p:nvPicPr>
        <p:blipFill rotWithShape="1">
          <a:blip r:embed="rId7">
            <a:extLst>
              <a:ext uri="{28A0092B-C50C-407E-A947-70E740481C1C}">
                <a14:useLocalDpi xmlns:a14="http://schemas.microsoft.com/office/drawing/2010/main"/>
              </a:ext>
            </a:extLst>
          </a:blip>
          <a:srcRect/>
          <a:stretch/>
        </p:blipFill>
        <p:spPr>
          <a:xfrm>
            <a:off x="9630366" y="664780"/>
            <a:ext cx="1828800" cy="1828800"/>
          </a:xfrm>
          <a:prstGeom prst="hexagon">
            <a:avLst/>
          </a:prstGeom>
        </p:spPr>
      </p:pic>
      <p:pic>
        <p:nvPicPr>
          <p:cNvPr id="9" name="Picture 8">
            <a:extLst>
              <a:ext uri="{FF2B5EF4-FFF2-40B4-BE49-F238E27FC236}">
                <a16:creationId xmlns:a16="http://schemas.microsoft.com/office/drawing/2014/main" id="{8436A96E-C555-40C3-8877-D768D221DB74}"/>
              </a:ext>
            </a:extLst>
          </p:cNvPr>
          <p:cNvPicPr>
            <a:picLocks noChangeAspect="1"/>
          </p:cNvPicPr>
          <p:nvPr userDrawn="1"/>
        </p:nvPicPr>
        <p:blipFill rotWithShape="1">
          <a:blip r:embed="rId8">
            <a:extLst>
              <a:ext uri="{28A0092B-C50C-407E-A947-70E740481C1C}">
                <a14:useLocalDpi xmlns:a14="http://schemas.microsoft.com/office/drawing/2010/main"/>
              </a:ext>
            </a:extLst>
          </a:blip>
          <a:srcRect/>
          <a:stretch/>
        </p:blipFill>
        <p:spPr>
          <a:xfrm>
            <a:off x="1639006" y="4085559"/>
            <a:ext cx="1828800" cy="1828800"/>
          </a:xfrm>
          <a:prstGeom prst="hexagon">
            <a:avLst/>
          </a:prstGeom>
        </p:spPr>
      </p:pic>
      <p:pic>
        <p:nvPicPr>
          <p:cNvPr id="10" name="Picture 9" descr="A person looking at a computer&#10;&#10;Description automatically generated">
            <a:extLst>
              <a:ext uri="{FF2B5EF4-FFF2-40B4-BE49-F238E27FC236}">
                <a16:creationId xmlns:a16="http://schemas.microsoft.com/office/drawing/2014/main" id="{32E57DFE-4812-4368-9DF0-7CC3245AC9F6}"/>
              </a:ext>
            </a:extLst>
          </p:cNvPr>
          <p:cNvPicPr>
            <a:picLocks noChangeAspect="1"/>
          </p:cNvPicPr>
          <p:nvPr userDrawn="1"/>
        </p:nvPicPr>
        <p:blipFill rotWithShape="1">
          <a:blip r:embed="rId9">
            <a:extLst>
              <a:ext uri="{28A0092B-C50C-407E-A947-70E740481C1C}">
                <a14:useLocalDpi xmlns:a14="http://schemas.microsoft.com/office/drawing/2010/main"/>
              </a:ext>
            </a:extLst>
          </a:blip>
          <a:srcRect/>
          <a:stretch/>
        </p:blipFill>
        <p:spPr>
          <a:xfrm>
            <a:off x="9627708" y="2552552"/>
            <a:ext cx="1828800" cy="1828800"/>
          </a:xfrm>
          <a:prstGeom prst="hexagon">
            <a:avLst/>
          </a:prstGeom>
        </p:spPr>
      </p:pic>
      <p:pic>
        <p:nvPicPr>
          <p:cNvPr id="11" name="Picture 10">
            <a:extLst>
              <a:ext uri="{FF2B5EF4-FFF2-40B4-BE49-F238E27FC236}">
                <a16:creationId xmlns:a16="http://schemas.microsoft.com/office/drawing/2014/main" id="{19F95B93-9C20-4E82-9917-E292976CA195}"/>
              </a:ext>
            </a:extLst>
          </p:cNvPr>
          <p:cNvPicPr>
            <a:picLocks noChangeAspect="1"/>
          </p:cNvPicPr>
          <p:nvPr userDrawn="1"/>
        </p:nvPicPr>
        <p:blipFill rotWithShape="1">
          <a:blip r:embed="rId10">
            <a:extLst>
              <a:ext uri="{28A0092B-C50C-407E-A947-70E740481C1C}">
                <a14:useLocalDpi xmlns:a14="http://schemas.microsoft.com/office/drawing/2010/main"/>
              </a:ext>
            </a:extLst>
          </a:blip>
          <a:srcRect/>
          <a:stretch/>
        </p:blipFill>
        <p:spPr>
          <a:xfrm>
            <a:off x="5377069" y="3488724"/>
            <a:ext cx="1828800" cy="1828800"/>
          </a:xfrm>
          <a:prstGeom prst="hexagon">
            <a:avLst/>
          </a:prstGeom>
        </p:spPr>
      </p:pic>
      <p:pic>
        <p:nvPicPr>
          <p:cNvPr id="12" name="Picture 11" descr="A person in a yellow shirt&#10;&#10;Description automatically generated">
            <a:extLst>
              <a:ext uri="{FF2B5EF4-FFF2-40B4-BE49-F238E27FC236}">
                <a16:creationId xmlns:a16="http://schemas.microsoft.com/office/drawing/2014/main" id="{27F82105-D869-4E81-844C-FA775D84E9FB}"/>
              </a:ext>
            </a:extLst>
          </p:cNvPr>
          <p:cNvPicPr>
            <a:picLocks noChangeAspect="1"/>
          </p:cNvPicPr>
          <p:nvPr userDrawn="1"/>
        </p:nvPicPr>
        <p:blipFill rotWithShape="1">
          <a:blip r:embed="rId11">
            <a:extLst>
              <a:ext uri="{28A0092B-C50C-407E-A947-70E740481C1C}">
                <a14:useLocalDpi xmlns:a14="http://schemas.microsoft.com/office/drawing/2010/main"/>
              </a:ext>
            </a:extLst>
          </a:blip>
          <a:srcRect/>
          <a:stretch/>
        </p:blipFill>
        <p:spPr>
          <a:xfrm>
            <a:off x="6789001" y="2552552"/>
            <a:ext cx="1828800" cy="1828800"/>
          </a:xfrm>
          <a:prstGeom prst="hexagon">
            <a:avLst/>
          </a:prstGeom>
        </p:spPr>
      </p:pic>
    </p:spTree>
    <p:extLst>
      <p:ext uri="{BB962C8B-B14F-4D97-AF65-F5344CB8AC3E}">
        <p14:creationId xmlns:p14="http://schemas.microsoft.com/office/powerpoint/2010/main" val="26527684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C0486A5-8F82-4CBF-BA9F-B405AF26C779}"/>
              </a:ext>
            </a:extLst>
          </p:cNvPr>
          <p:cNvGrpSpPr/>
          <p:nvPr userDrawn="1"/>
        </p:nvGrpSpPr>
        <p:grpSpPr>
          <a:xfrm>
            <a:off x="6617588" y="-2355322"/>
            <a:ext cx="7272563" cy="6236861"/>
            <a:chOff x="-760617" y="-249869"/>
            <a:chExt cx="9340320" cy="8010144"/>
          </a:xfrm>
        </p:grpSpPr>
        <p:pic>
          <p:nvPicPr>
            <p:cNvPr id="3" name="Picture 2" descr="A white circle with a black background&#10;&#10;Description automatically generated with low confidence">
              <a:extLst>
                <a:ext uri="{FF2B5EF4-FFF2-40B4-BE49-F238E27FC236}">
                  <a16:creationId xmlns:a16="http://schemas.microsoft.com/office/drawing/2014/main" id="{7917CD47-3CF5-4FCE-A13C-CFACDBBF60D6}"/>
                </a:ext>
              </a:extLst>
            </p:cNvPr>
            <p:cNvPicPr>
              <a:picLocks noChangeAspect="1"/>
            </p:cNvPicPr>
            <p:nvPr/>
          </p:nvPicPr>
          <p:blipFill>
            <a:blip r:embed="rId2"/>
            <a:stretch>
              <a:fillRect/>
            </a:stretch>
          </p:blipFill>
          <p:spPr>
            <a:xfrm>
              <a:off x="1198736" y="902275"/>
              <a:ext cx="7380967" cy="6858000"/>
            </a:xfrm>
            <a:prstGeom prst="rect">
              <a:avLst/>
            </a:prstGeom>
          </p:spPr>
        </p:pic>
        <p:pic>
          <p:nvPicPr>
            <p:cNvPr id="4" name="Picture 3" descr="A white circle with a black background&#10;&#10;Description automatically generated with low confidence">
              <a:extLst>
                <a:ext uri="{FF2B5EF4-FFF2-40B4-BE49-F238E27FC236}">
                  <a16:creationId xmlns:a16="http://schemas.microsoft.com/office/drawing/2014/main" id="{0CE39EA5-7A2D-451E-858F-F860D34F8941}"/>
                </a:ext>
              </a:extLst>
            </p:cNvPr>
            <p:cNvPicPr>
              <a:picLocks noChangeAspect="1"/>
            </p:cNvPicPr>
            <p:nvPr/>
          </p:nvPicPr>
          <p:blipFill>
            <a:blip r:embed="rId2"/>
            <a:stretch>
              <a:fillRect/>
            </a:stretch>
          </p:blipFill>
          <p:spPr>
            <a:xfrm>
              <a:off x="-760616" y="-249869"/>
              <a:ext cx="7380967" cy="6858000"/>
            </a:xfrm>
            <a:prstGeom prst="rect">
              <a:avLst/>
            </a:prstGeom>
          </p:spPr>
        </p:pic>
      </p:grpSp>
      <p:grpSp>
        <p:nvGrpSpPr>
          <p:cNvPr id="5" name="Group 4">
            <a:extLst>
              <a:ext uri="{FF2B5EF4-FFF2-40B4-BE49-F238E27FC236}">
                <a16:creationId xmlns:a16="http://schemas.microsoft.com/office/drawing/2014/main" id="{CDCE04E4-8C2A-4AB2-9249-130260E7E3C9}"/>
              </a:ext>
            </a:extLst>
          </p:cNvPr>
          <p:cNvGrpSpPr/>
          <p:nvPr userDrawn="1"/>
        </p:nvGrpSpPr>
        <p:grpSpPr>
          <a:xfrm>
            <a:off x="5267262" y="3162300"/>
            <a:ext cx="4702238" cy="3884772"/>
            <a:chOff x="-760616" y="-249869"/>
            <a:chExt cx="9340319" cy="8010144"/>
          </a:xfrm>
        </p:grpSpPr>
        <p:pic>
          <p:nvPicPr>
            <p:cNvPr id="6" name="Picture 5" descr="A white circle with a black background&#10;&#10;Description automatically generated with low confidence">
              <a:extLst>
                <a:ext uri="{FF2B5EF4-FFF2-40B4-BE49-F238E27FC236}">
                  <a16:creationId xmlns:a16="http://schemas.microsoft.com/office/drawing/2014/main" id="{724F84D0-A976-45BA-A4E4-B776F43FC1B6}"/>
                </a:ext>
              </a:extLst>
            </p:cNvPr>
            <p:cNvPicPr>
              <a:picLocks noChangeAspect="1"/>
            </p:cNvPicPr>
            <p:nvPr/>
          </p:nvPicPr>
          <p:blipFill>
            <a:blip r:embed="rId2"/>
            <a:stretch>
              <a:fillRect/>
            </a:stretch>
          </p:blipFill>
          <p:spPr>
            <a:xfrm>
              <a:off x="-760616" y="-249869"/>
              <a:ext cx="7380967" cy="6858000"/>
            </a:xfrm>
            <a:prstGeom prst="rect">
              <a:avLst/>
            </a:prstGeom>
          </p:spPr>
        </p:pic>
        <p:pic>
          <p:nvPicPr>
            <p:cNvPr id="7" name="Picture 6" descr="A white circle with a black background&#10;&#10;Description automatically generated with low confidence">
              <a:extLst>
                <a:ext uri="{FF2B5EF4-FFF2-40B4-BE49-F238E27FC236}">
                  <a16:creationId xmlns:a16="http://schemas.microsoft.com/office/drawing/2014/main" id="{17E71ADC-24BB-4F8D-AFCD-BB9581299696}"/>
                </a:ext>
              </a:extLst>
            </p:cNvPr>
            <p:cNvPicPr>
              <a:picLocks noChangeAspect="1"/>
            </p:cNvPicPr>
            <p:nvPr/>
          </p:nvPicPr>
          <p:blipFill>
            <a:blip r:embed="rId2"/>
            <a:stretch>
              <a:fillRect/>
            </a:stretch>
          </p:blipFill>
          <p:spPr>
            <a:xfrm>
              <a:off x="1198736" y="902275"/>
              <a:ext cx="7380967" cy="6858000"/>
            </a:xfrm>
            <a:prstGeom prst="rect">
              <a:avLst/>
            </a:prstGeom>
          </p:spPr>
        </p:pic>
      </p:grpSp>
    </p:spTree>
    <p:extLst>
      <p:ext uri="{BB962C8B-B14F-4D97-AF65-F5344CB8AC3E}">
        <p14:creationId xmlns:p14="http://schemas.microsoft.com/office/powerpoint/2010/main" val="31482461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92242D36-6F74-4946-A160-EEEB3F1A6005}"/>
              </a:ext>
            </a:extLst>
          </p:cNvPr>
          <p:cNvGrpSpPr/>
          <p:nvPr userDrawn="1"/>
        </p:nvGrpSpPr>
        <p:grpSpPr>
          <a:xfrm>
            <a:off x="1500035" y="-2518273"/>
            <a:ext cx="7272563" cy="6236861"/>
            <a:chOff x="-760617" y="-249869"/>
            <a:chExt cx="9340320" cy="8010144"/>
          </a:xfrm>
        </p:grpSpPr>
        <p:pic>
          <p:nvPicPr>
            <p:cNvPr id="9" name="Picture 8" descr="A white circle with a black background&#10;&#10;Description automatically generated with low confidence">
              <a:extLst>
                <a:ext uri="{FF2B5EF4-FFF2-40B4-BE49-F238E27FC236}">
                  <a16:creationId xmlns:a16="http://schemas.microsoft.com/office/drawing/2014/main" id="{66B18714-0894-4573-B992-BE2820202BE2}"/>
                </a:ext>
              </a:extLst>
            </p:cNvPr>
            <p:cNvPicPr>
              <a:picLocks noChangeAspect="1"/>
            </p:cNvPicPr>
            <p:nvPr/>
          </p:nvPicPr>
          <p:blipFill>
            <a:blip r:embed="rId2"/>
            <a:stretch>
              <a:fillRect/>
            </a:stretch>
          </p:blipFill>
          <p:spPr>
            <a:xfrm>
              <a:off x="1198736" y="902275"/>
              <a:ext cx="7380967" cy="6858000"/>
            </a:xfrm>
            <a:prstGeom prst="rect">
              <a:avLst/>
            </a:prstGeom>
          </p:spPr>
        </p:pic>
        <p:pic>
          <p:nvPicPr>
            <p:cNvPr id="10" name="Picture 9" descr="A white circle with a black background&#10;&#10;Description automatically generated with low confidence">
              <a:extLst>
                <a:ext uri="{FF2B5EF4-FFF2-40B4-BE49-F238E27FC236}">
                  <a16:creationId xmlns:a16="http://schemas.microsoft.com/office/drawing/2014/main" id="{7DE125B0-41E6-4A50-A4EB-41DE60C24021}"/>
                </a:ext>
              </a:extLst>
            </p:cNvPr>
            <p:cNvPicPr>
              <a:picLocks noChangeAspect="1"/>
            </p:cNvPicPr>
            <p:nvPr/>
          </p:nvPicPr>
          <p:blipFill>
            <a:blip r:embed="rId2"/>
            <a:stretch>
              <a:fillRect/>
            </a:stretch>
          </p:blipFill>
          <p:spPr>
            <a:xfrm>
              <a:off x="-760616" y="-249869"/>
              <a:ext cx="7380967" cy="6858000"/>
            </a:xfrm>
            <a:prstGeom prst="rect">
              <a:avLst/>
            </a:prstGeom>
          </p:spPr>
        </p:pic>
      </p:grpSp>
      <p:grpSp>
        <p:nvGrpSpPr>
          <p:cNvPr id="11" name="Group 10">
            <a:extLst>
              <a:ext uri="{FF2B5EF4-FFF2-40B4-BE49-F238E27FC236}">
                <a16:creationId xmlns:a16="http://schemas.microsoft.com/office/drawing/2014/main" id="{7BC95069-F995-4E84-9E5D-26AF3A90D704}"/>
              </a:ext>
            </a:extLst>
          </p:cNvPr>
          <p:cNvGrpSpPr/>
          <p:nvPr userDrawn="1"/>
        </p:nvGrpSpPr>
        <p:grpSpPr>
          <a:xfrm>
            <a:off x="7145068" y="2821505"/>
            <a:ext cx="4702238" cy="3884772"/>
            <a:chOff x="-760616" y="-249869"/>
            <a:chExt cx="9340319" cy="8010144"/>
          </a:xfrm>
        </p:grpSpPr>
        <p:pic>
          <p:nvPicPr>
            <p:cNvPr id="12" name="Picture 11" descr="A white circle with a black background&#10;&#10;Description automatically generated with low confidence">
              <a:extLst>
                <a:ext uri="{FF2B5EF4-FFF2-40B4-BE49-F238E27FC236}">
                  <a16:creationId xmlns:a16="http://schemas.microsoft.com/office/drawing/2014/main" id="{9E7355C2-8C52-463E-963C-6F62FB375D34}"/>
                </a:ext>
              </a:extLst>
            </p:cNvPr>
            <p:cNvPicPr>
              <a:picLocks noChangeAspect="1"/>
            </p:cNvPicPr>
            <p:nvPr/>
          </p:nvPicPr>
          <p:blipFill>
            <a:blip r:embed="rId2"/>
            <a:stretch>
              <a:fillRect/>
            </a:stretch>
          </p:blipFill>
          <p:spPr>
            <a:xfrm>
              <a:off x="-760616" y="-249869"/>
              <a:ext cx="7380967" cy="6858000"/>
            </a:xfrm>
            <a:prstGeom prst="rect">
              <a:avLst/>
            </a:prstGeom>
          </p:spPr>
        </p:pic>
        <p:pic>
          <p:nvPicPr>
            <p:cNvPr id="13" name="Picture 12" descr="A white circle with a black background&#10;&#10;Description automatically generated with low confidence">
              <a:extLst>
                <a:ext uri="{FF2B5EF4-FFF2-40B4-BE49-F238E27FC236}">
                  <a16:creationId xmlns:a16="http://schemas.microsoft.com/office/drawing/2014/main" id="{85CAAB71-710C-4F6A-8AA0-87579A3F65CD}"/>
                </a:ext>
              </a:extLst>
            </p:cNvPr>
            <p:cNvPicPr>
              <a:picLocks noChangeAspect="1"/>
            </p:cNvPicPr>
            <p:nvPr/>
          </p:nvPicPr>
          <p:blipFill>
            <a:blip r:embed="rId2"/>
            <a:stretch>
              <a:fillRect/>
            </a:stretch>
          </p:blipFill>
          <p:spPr>
            <a:xfrm>
              <a:off x="1198736" y="902275"/>
              <a:ext cx="7380967" cy="6858000"/>
            </a:xfrm>
            <a:prstGeom prst="rect">
              <a:avLst/>
            </a:prstGeom>
          </p:spPr>
        </p:pic>
      </p:grpSp>
    </p:spTree>
    <p:extLst>
      <p:ext uri="{BB962C8B-B14F-4D97-AF65-F5344CB8AC3E}">
        <p14:creationId xmlns:p14="http://schemas.microsoft.com/office/powerpoint/2010/main" val="23366617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A351E652-7788-0B42-8BCA-9E682E294CE8}"/>
              </a:ext>
            </a:extLst>
          </p:cNvPr>
          <p:cNvGrpSpPr/>
          <p:nvPr userDrawn="1"/>
        </p:nvGrpSpPr>
        <p:grpSpPr>
          <a:xfrm>
            <a:off x="5789365" y="-1566045"/>
            <a:ext cx="7272563" cy="6236861"/>
            <a:chOff x="-760617" y="-249869"/>
            <a:chExt cx="9340320" cy="8010144"/>
          </a:xfrm>
        </p:grpSpPr>
        <p:pic>
          <p:nvPicPr>
            <p:cNvPr id="5" name="Picture 4" descr="A white circle with a black background&#10;&#10;Description automatically generated with low confidence">
              <a:extLst>
                <a:ext uri="{FF2B5EF4-FFF2-40B4-BE49-F238E27FC236}">
                  <a16:creationId xmlns:a16="http://schemas.microsoft.com/office/drawing/2014/main" id="{FB306C08-451A-FB41-B252-78BF99E2C79A}"/>
                </a:ext>
              </a:extLst>
            </p:cNvPr>
            <p:cNvPicPr>
              <a:picLocks noChangeAspect="1"/>
            </p:cNvPicPr>
            <p:nvPr/>
          </p:nvPicPr>
          <p:blipFill>
            <a:blip r:embed="rId2"/>
            <a:stretch>
              <a:fillRect/>
            </a:stretch>
          </p:blipFill>
          <p:spPr>
            <a:xfrm>
              <a:off x="1198736" y="902275"/>
              <a:ext cx="7380967" cy="6858000"/>
            </a:xfrm>
            <a:prstGeom prst="rect">
              <a:avLst/>
            </a:prstGeom>
          </p:spPr>
        </p:pic>
        <p:pic>
          <p:nvPicPr>
            <p:cNvPr id="6" name="Picture 5" descr="A white circle with a black background&#10;&#10;Description automatically generated with low confidence">
              <a:extLst>
                <a:ext uri="{FF2B5EF4-FFF2-40B4-BE49-F238E27FC236}">
                  <a16:creationId xmlns:a16="http://schemas.microsoft.com/office/drawing/2014/main" id="{B5117F74-C081-2040-8EA6-3A1433E88E01}"/>
                </a:ext>
              </a:extLst>
            </p:cNvPr>
            <p:cNvPicPr>
              <a:picLocks noChangeAspect="1"/>
            </p:cNvPicPr>
            <p:nvPr/>
          </p:nvPicPr>
          <p:blipFill>
            <a:blip r:embed="rId2"/>
            <a:stretch>
              <a:fillRect/>
            </a:stretch>
          </p:blipFill>
          <p:spPr>
            <a:xfrm>
              <a:off x="-760616" y="-249869"/>
              <a:ext cx="7380967" cy="6858000"/>
            </a:xfrm>
            <a:prstGeom prst="rect">
              <a:avLst/>
            </a:prstGeom>
          </p:spPr>
        </p:pic>
      </p:grpSp>
    </p:spTree>
    <p:extLst>
      <p:ext uri="{BB962C8B-B14F-4D97-AF65-F5344CB8AC3E}">
        <p14:creationId xmlns:p14="http://schemas.microsoft.com/office/powerpoint/2010/main" val="5675492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A351E652-7788-0B42-8BCA-9E682E294CE8}"/>
              </a:ext>
            </a:extLst>
          </p:cNvPr>
          <p:cNvGrpSpPr/>
          <p:nvPr userDrawn="1"/>
        </p:nvGrpSpPr>
        <p:grpSpPr>
          <a:xfrm>
            <a:off x="6437952" y="-1449086"/>
            <a:ext cx="6278588" cy="5351236"/>
            <a:chOff x="-760617" y="-249869"/>
            <a:chExt cx="9340320" cy="8010144"/>
          </a:xfrm>
        </p:grpSpPr>
        <p:pic>
          <p:nvPicPr>
            <p:cNvPr id="5" name="Picture 4" descr="A white circle with a black background&#10;&#10;Description automatically generated with low confidence">
              <a:extLst>
                <a:ext uri="{FF2B5EF4-FFF2-40B4-BE49-F238E27FC236}">
                  <a16:creationId xmlns:a16="http://schemas.microsoft.com/office/drawing/2014/main" id="{FB306C08-451A-FB41-B252-78BF99E2C79A}"/>
                </a:ext>
              </a:extLst>
            </p:cNvPr>
            <p:cNvPicPr>
              <a:picLocks noChangeAspect="1"/>
            </p:cNvPicPr>
            <p:nvPr/>
          </p:nvPicPr>
          <p:blipFill>
            <a:blip r:embed="rId2"/>
            <a:stretch>
              <a:fillRect/>
            </a:stretch>
          </p:blipFill>
          <p:spPr>
            <a:xfrm>
              <a:off x="1198736" y="902275"/>
              <a:ext cx="7380967" cy="6858000"/>
            </a:xfrm>
            <a:prstGeom prst="rect">
              <a:avLst/>
            </a:prstGeom>
          </p:spPr>
        </p:pic>
        <p:pic>
          <p:nvPicPr>
            <p:cNvPr id="6" name="Picture 5" descr="A white circle with a black background&#10;&#10;Description automatically generated with low confidence">
              <a:extLst>
                <a:ext uri="{FF2B5EF4-FFF2-40B4-BE49-F238E27FC236}">
                  <a16:creationId xmlns:a16="http://schemas.microsoft.com/office/drawing/2014/main" id="{B5117F74-C081-2040-8EA6-3A1433E88E01}"/>
                </a:ext>
              </a:extLst>
            </p:cNvPr>
            <p:cNvPicPr>
              <a:picLocks noChangeAspect="1"/>
            </p:cNvPicPr>
            <p:nvPr/>
          </p:nvPicPr>
          <p:blipFill>
            <a:blip r:embed="rId2"/>
            <a:stretch>
              <a:fillRect/>
            </a:stretch>
          </p:blipFill>
          <p:spPr>
            <a:xfrm>
              <a:off x="-760616" y="-249869"/>
              <a:ext cx="7380967" cy="6858000"/>
            </a:xfrm>
            <a:prstGeom prst="rect">
              <a:avLst/>
            </a:prstGeom>
          </p:spPr>
        </p:pic>
      </p:grpSp>
    </p:spTree>
    <p:extLst>
      <p:ext uri="{BB962C8B-B14F-4D97-AF65-F5344CB8AC3E}">
        <p14:creationId xmlns:p14="http://schemas.microsoft.com/office/powerpoint/2010/main" val="25862472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image" Target="../media/image3.png"/><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image" Target="../media/image2.sv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18FE8C89-3A62-4249-AF60-1278EAFB56B3}"/>
              </a:ext>
            </a:extLst>
          </p:cNvPr>
          <p:cNvPicPr>
            <a:picLocks noChangeAspect="1"/>
          </p:cNvPicPr>
          <p:nvPr userDrawn="1"/>
        </p:nvPicPr>
        <p:blipFill>
          <a:blip r:embed="rId37">
            <a:extLst>
              <a:ext uri="{96DAC541-7B7A-43D3-8B79-37D633B846F1}">
                <asvg:svgBlip xmlns:asvg="http://schemas.microsoft.com/office/drawing/2016/SVG/main" r:embed="rId38"/>
              </a:ext>
            </a:extLst>
          </a:blip>
          <a:stretch>
            <a:fillRect/>
          </a:stretch>
        </p:blipFill>
        <p:spPr>
          <a:xfrm>
            <a:off x="10199473" y="6292485"/>
            <a:ext cx="1553520" cy="254967"/>
          </a:xfrm>
          <a:prstGeom prst="rect">
            <a:avLst/>
          </a:prstGeom>
        </p:spPr>
      </p:pic>
      <p:pic>
        <p:nvPicPr>
          <p:cNvPr id="11" name="Picture 10" descr="A close up of a sign&#10;&#10;Description automatically generated">
            <a:extLst>
              <a:ext uri="{FF2B5EF4-FFF2-40B4-BE49-F238E27FC236}">
                <a16:creationId xmlns:a16="http://schemas.microsoft.com/office/drawing/2014/main" id="{C1969A8B-18AC-4DBA-94E7-782A6B2BE173}"/>
              </a:ext>
            </a:extLst>
          </p:cNvPr>
          <p:cNvPicPr>
            <a:picLocks noChangeAspect="1"/>
          </p:cNvPicPr>
          <p:nvPr userDrawn="1"/>
        </p:nvPicPr>
        <p:blipFill>
          <a:blip r:embed="rId39"/>
          <a:stretch>
            <a:fillRect/>
          </a:stretch>
        </p:blipFill>
        <p:spPr>
          <a:xfrm>
            <a:off x="789078" y="6232115"/>
            <a:ext cx="1668483" cy="410801"/>
          </a:xfrm>
          <a:prstGeom prst="rect">
            <a:avLst/>
          </a:prstGeom>
        </p:spPr>
      </p:pic>
      <p:sp>
        <p:nvSpPr>
          <p:cNvPr id="12" name="Title 1">
            <a:extLst>
              <a:ext uri="{FF2B5EF4-FFF2-40B4-BE49-F238E27FC236}">
                <a16:creationId xmlns:a16="http://schemas.microsoft.com/office/drawing/2014/main" id="{68F8FF11-D476-4AF4-9BAB-2F55535768EB}"/>
              </a:ext>
            </a:extLst>
          </p:cNvPr>
          <p:cNvSpPr txBox="1">
            <a:spLocks/>
          </p:cNvSpPr>
          <p:nvPr userDrawn="1"/>
        </p:nvSpPr>
        <p:spPr>
          <a:xfrm>
            <a:off x="2349153" y="6273698"/>
            <a:ext cx="3082356" cy="432969"/>
          </a:xfrm>
          <a:prstGeom prst="rect">
            <a:avLst/>
          </a:prstGeom>
        </p:spPr>
        <p:txBody>
          <a:bodyPr vert="horz" lIns="109745" tIns="54873" rIns="109745" bIns="54873" rtlCol="0" anchor="t" anchorCtr="0">
            <a:noAutofit/>
          </a:bodyPr>
          <a:lstStyle>
            <a:lvl1pPr algn="ctr" defTabSz="338877" rtl="0" eaLnBrk="1" latinLnBrk="0" hangingPunct="1">
              <a:lnSpc>
                <a:spcPct val="90000"/>
              </a:lnSpc>
              <a:spcBef>
                <a:spcPct val="0"/>
              </a:spcBef>
              <a:buNone/>
              <a:defRPr sz="2224" kern="1200">
                <a:solidFill>
                  <a:schemeClr val="tx1"/>
                </a:solidFill>
                <a:latin typeface="+mj-lt"/>
                <a:ea typeface="+mj-ea"/>
                <a:cs typeface="+mj-cs"/>
              </a:defRPr>
            </a:lvl1pPr>
          </a:lstStyle>
          <a:p>
            <a:pPr algn="l"/>
            <a:r>
              <a:rPr lang="en-US" sz="2000" dirty="0">
                <a:effectLst/>
                <a:latin typeface="Arial Narrow" panose="020B0604020202020204" pitchFamily="34" charset="0"/>
                <a:cs typeface="Arial Narrow" panose="020B0604020202020204" pitchFamily="34" charset="0"/>
              </a:rPr>
              <a:t>.cat.com</a:t>
            </a:r>
            <a:endParaRPr lang="en-US" sz="2000" dirty="0">
              <a:solidFill>
                <a:srgbClr val="808F93"/>
              </a:solidFill>
              <a:effectLst/>
              <a:latin typeface="Arial Narrow" panose="020B0604020202020204" pitchFamily="34" charset="0"/>
              <a:cs typeface="Arial Narrow" panose="020B0604020202020204" pitchFamily="34" charset="0"/>
            </a:endParaRPr>
          </a:p>
        </p:txBody>
      </p:sp>
      <p:sp>
        <p:nvSpPr>
          <p:cNvPr id="13" name="Slide Number Placeholder 5">
            <a:extLst>
              <a:ext uri="{FF2B5EF4-FFF2-40B4-BE49-F238E27FC236}">
                <a16:creationId xmlns:a16="http://schemas.microsoft.com/office/drawing/2014/main" id="{67B35217-2CEC-4CF1-94E3-55331B6F9109}"/>
              </a:ext>
            </a:extLst>
          </p:cNvPr>
          <p:cNvSpPr txBox="1">
            <a:spLocks/>
          </p:cNvSpPr>
          <p:nvPr userDrawn="1"/>
        </p:nvSpPr>
        <p:spPr>
          <a:xfrm>
            <a:off x="4897540" y="6175165"/>
            <a:ext cx="2396924" cy="635154"/>
          </a:xfrm>
          <a:prstGeom prst="rect">
            <a:avLst/>
          </a:prstGeom>
          <a:solidFill>
            <a:schemeClr val="bg1"/>
          </a:solidFill>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BAC43712-33F4-4250-8AF5-190D0B4EDFB4}" type="slidenum">
              <a:rPr kumimoji="0" lang="en-US" sz="1200" b="0" i="0" u="none" strike="noStrike" kern="1200" cap="none" spc="0" normalizeH="0" baseline="0" noProof="0">
                <a:ln>
                  <a:noFill/>
                </a:ln>
                <a:solidFill>
                  <a:schemeClr val="tx1">
                    <a:lumMod val="50000"/>
                    <a:lumOff val="50000"/>
                  </a:schemeClr>
                </a:solidFill>
                <a:effectLst/>
                <a:uLnTx/>
                <a:uFillTx/>
                <a:latin typeface="Arial Narrow" panose="020B060602020203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chemeClr val="tx1">
                  <a:lumMod val="50000"/>
                  <a:lumOff val="50000"/>
                </a:schemeClr>
              </a:solidFill>
              <a:effectLst/>
              <a:uLnTx/>
              <a:uFillTx/>
              <a:latin typeface="Arial Narrow" panose="020B0606020202030204" pitchFamily="34" charset="0"/>
              <a:ea typeface="+mn-ea"/>
              <a:cs typeface="+mn-cs"/>
            </a:endParaRPr>
          </a:p>
        </p:txBody>
      </p:sp>
      <p:sp>
        <p:nvSpPr>
          <p:cNvPr id="14" name="MSIPCMContentMarking" descr="{&quot;HashCode&quot;:135238423,&quot;Placement&quot;:&quot;Footer&quot;,&quot;Top&quot;:519.343,&quot;Left&quot;:0.0,&quot;SlideWidth&quot;:960,&quot;SlideHeight&quot;:540}">
            <a:extLst>
              <a:ext uri="{FF2B5EF4-FFF2-40B4-BE49-F238E27FC236}">
                <a16:creationId xmlns:a16="http://schemas.microsoft.com/office/drawing/2014/main" id="{E3FCD77A-D262-44A7-AD3E-C8225B71AA44}"/>
              </a:ext>
            </a:extLst>
          </p:cNvPr>
          <p:cNvSpPr txBox="1"/>
          <p:nvPr userDrawn="1"/>
        </p:nvSpPr>
        <p:spPr>
          <a:xfrm>
            <a:off x="0" y="6595656"/>
            <a:ext cx="1882256" cy="262344"/>
          </a:xfrm>
          <a:prstGeom prst="rect">
            <a:avLst/>
          </a:prstGeom>
          <a:noFill/>
        </p:spPr>
        <p:txBody>
          <a:bodyPr vert="horz" wrap="square" lIns="0" tIns="0" rIns="0" bIns="0" rtlCol="0" anchor="ctr" anchorCtr="1">
            <a:spAutoFit/>
          </a:bodyPr>
          <a:lstStyle/>
          <a:p>
            <a:pPr algn="l">
              <a:spcBef>
                <a:spcPts val="0"/>
              </a:spcBef>
              <a:spcAft>
                <a:spcPts val="0"/>
              </a:spcAft>
            </a:pPr>
            <a:r>
              <a:rPr lang="en-US" sz="1000" dirty="0">
                <a:solidFill>
                  <a:srgbClr val="737373"/>
                </a:solidFill>
                <a:latin typeface="Calibri" panose="020F0502020204030204" pitchFamily="34" charset="0"/>
              </a:rPr>
              <a:t>Caterpillar: Confidential Green</a:t>
            </a:r>
          </a:p>
        </p:txBody>
      </p:sp>
    </p:spTree>
    <p:extLst>
      <p:ext uri="{BB962C8B-B14F-4D97-AF65-F5344CB8AC3E}">
        <p14:creationId xmlns:p14="http://schemas.microsoft.com/office/powerpoint/2010/main" val="2585849182"/>
      </p:ext>
    </p:extLst>
  </p:cSld>
  <p:clrMap bg1="lt1" tx1="dk1" bg2="lt2" tx2="dk2" accent1="accent1" accent2="accent2" accent3="accent3" accent4="accent4" accent5="accent5" accent6="accent6" hlink="hlink" folHlink="folHlink"/>
  <p:sldLayoutIdLst>
    <p:sldLayoutId id="2147483912" r:id="rId1"/>
    <p:sldLayoutId id="2147483913" r:id="rId2"/>
    <p:sldLayoutId id="2147483914" r:id="rId3"/>
    <p:sldLayoutId id="2147483915" r:id="rId4"/>
    <p:sldLayoutId id="2147483916" r:id="rId5"/>
    <p:sldLayoutId id="2147483917" r:id="rId6"/>
    <p:sldLayoutId id="2147483918" r:id="rId7"/>
    <p:sldLayoutId id="2147483919" r:id="rId8"/>
    <p:sldLayoutId id="2147483920" r:id="rId9"/>
    <p:sldLayoutId id="2147483921" r:id="rId10"/>
    <p:sldLayoutId id="2147483944" r:id="rId11"/>
    <p:sldLayoutId id="2147483922" r:id="rId12"/>
    <p:sldLayoutId id="2147483923" r:id="rId13"/>
    <p:sldLayoutId id="2147483924" r:id="rId14"/>
    <p:sldLayoutId id="2147483925" r:id="rId15"/>
    <p:sldLayoutId id="2147483926" r:id="rId16"/>
    <p:sldLayoutId id="2147483927" r:id="rId17"/>
    <p:sldLayoutId id="2147483928" r:id="rId18"/>
    <p:sldLayoutId id="2147483929" r:id="rId19"/>
    <p:sldLayoutId id="2147483930" r:id="rId20"/>
    <p:sldLayoutId id="2147483931" r:id="rId21"/>
    <p:sldLayoutId id="2147483932" r:id="rId22"/>
    <p:sldLayoutId id="2147483933" r:id="rId23"/>
    <p:sldLayoutId id="2147483934" r:id="rId24"/>
    <p:sldLayoutId id="2147483935" r:id="rId25"/>
    <p:sldLayoutId id="2147483936" r:id="rId26"/>
    <p:sldLayoutId id="2147483937" r:id="rId27"/>
    <p:sldLayoutId id="2147483938" r:id="rId28"/>
    <p:sldLayoutId id="2147483939" r:id="rId29"/>
    <p:sldLayoutId id="2147483940" r:id="rId30"/>
    <p:sldLayoutId id="2147483941" r:id="rId31"/>
    <p:sldLayoutId id="2147483942" r:id="rId32"/>
    <p:sldLayoutId id="2147483943" r:id="rId33"/>
    <p:sldLayoutId id="2147483664" r:id="rId34"/>
    <p:sldLayoutId id="2147483945" r:id="rId3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41.jpg"/></Relationships>
</file>

<file path=ppt/slides/_rels/slide1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41.jp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35.xml"/></Relationships>
</file>

<file path=ppt/slides/_rels/slide2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66.jpg"/><Relationship Id="rId3" Type="http://schemas.openxmlformats.org/officeDocument/2006/relationships/image" Target="../media/image56.png"/><Relationship Id="rId7" Type="http://schemas.openxmlformats.org/officeDocument/2006/relationships/image" Target="../media/image60.png"/><Relationship Id="rId12" Type="http://schemas.openxmlformats.org/officeDocument/2006/relationships/image" Target="../media/image65.jpg"/><Relationship Id="rId2" Type="http://schemas.openxmlformats.org/officeDocument/2006/relationships/notesSlide" Target="../notesSlides/notesSlide15.xml"/><Relationship Id="rId1" Type="http://schemas.openxmlformats.org/officeDocument/2006/relationships/slideLayout" Target="../slideLayouts/slideLayout26.xml"/><Relationship Id="rId6" Type="http://schemas.openxmlformats.org/officeDocument/2006/relationships/image" Target="../media/image59.png"/><Relationship Id="rId11" Type="http://schemas.openxmlformats.org/officeDocument/2006/relationships/image" Target="../media/image64.jpg"/><Relationship Id="rId5" Type="http://schemas.openxmlformats.org/officeDocument/2006/relationships/image" Target="../media/image58.png"/><Relationship Id="rId10" Type="http://schemas.openxmlformats.org/officeDocument/2006/relationships/image" Target="../media/image63.jpg"/><Relationship Id="rId4" Type="http://schemas.openxmlformats.org/officeDocument/2006/relationships/image" Target="../media/image57.png"/><Relationship Id="rId9" Type="http://schemas.openxmlformats.org/officeDocument/2006/relationships/image" Target="../media/image62.jpg"/><Relationship Id="rId14" Type="http://schemas.openxmlformats.org/officeDocument/2006/relationships/image" Target="../media/image67.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6.xml"/></Relationships>
</file>

<file path=ppt/slides/_rels/slide28.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image" Target="../media/image68.png"/><Relationship Id="rId1" Type="http://schemas.openxmlformats.org/officeDocument/2006/relationships/slideLayout" Target="../slideLayouts/slideLayout2.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29.xml.rels><?xml version="1.0" encoding="UTF-8" standalone="yes"?>
<Relationships xmlns="http://schemas.openxmlformats.org/package/2006/relationships"><Relationship Id="rId8" Type="http://schemas.openxmlformats.org/officeDocument/2006/relationships/hyperlink" Target="https://global.workhealthlife.com/Global/WorkLocation?lang=en-CA" TargetMode="External"/><Relationship Id="rId3" Type="http://schemas.openxmlformats.org/officeDocument/2006/relationships/image" Target="../media/image74.png"/><Relationship Id="rId7" Type="http://schemas.openxmlformats.org/officeDocument/2006/relationships/hyperlink" Target="https://benefits.cat.com/en/eap.html"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77.jpeg"/><Relationship Id="rId5" Type="http://schemas.openxmlformats.org/officeDocument/2006/relationships/image" Target="../media/image76.png"/><Relationship Id="rId4" Type="http://schemas.openxmlformats.org/officeDocument/2006/relationships/image" Target="../media/image75.jpeg"/><Relationship Id="rId9" Type="http://schemas.openxmlformats.org/officeDocument/2006/relationships/hyperlink" Target="https://www.workhealthlife.com/Caterpillar"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xml"/><Relationship Id="rId1" Type="http://schemas.openxmlformats.org/officeDocument/2006/relationships/slideLayout" Target="../slideLayouts/slideLayout26.xml"/></Relationships>
</file>

<file path=ppt/slides/_rels/slide30.xml.rels><?xml version="1.0" encoding="UTF-8" standalone="yes"?>
<Relationships xmlns="http://schemas.openxmlformats.org/package/2006/relationships"><Relationship Id="rId3" Type="http://schemas.openxmlformats.org/officeDocument/2006/relationships/image" Target="../media/image78.png"/><Relationship Id="rId7"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26.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xml"/><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28.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35.jpg"/><Relationship Id="rId3" Type="http://schemas.openxmlformats.org/officeDocument/2006/relationships/image" Target="../media/image30.jpg"/><Relationship Id="rId7" Type="http://schemas.openxmlformats.org/officeDocument/2006/relationships/image" Target="../media/image34.jpg"/><Relationship Id="rId2" Type="http://schemas.openxmlformats.org/officeDocument/2006/relationships/image" Target="../media/image29.jpg"/><Relationship Id="rId1" Type="http://schemas.openxmlformats.org/officeDocument/2006/relationships/slideLayout" Target="../slideLayouts/slideLayout2.xml"/><Relationship Id="rId6" Type="http://schemas.openxmlformats.org/officeDocument/2006/relationships/image" Target="../media/image33.jpg"/><Relationship Id="rId5" Type="http://schemas.openxmlformats.org/officeDocument/2006/relationships/image" Target="../media/image32.jpg"/><Relationship Id="rId4" Type="http://schemas.openxmlformats.org/officeDocument/2006/relationships/image" Target="../media/image31.jpg"/><Relationship Id="rId9" Type="http://schemas.openxmlformats.org/officeDocument/2006/relationships/image" Target="../media/image36.jpg"/></Relationships>
</file>

<file path=ppt/slides/_rels/slide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image" Target="../media/image38.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5B9BEE5-31DE-4C8F-945E-7AD41863A481}"/>
              </a:ext>
            </a:extLst>
          </p:cNvPr>
          <p:cNvSpPr/>
          <p:nvPr/>
        </p:nvSpPr>
        <p:spPr>
          <a:xfrm>
            <a:off x="5939671" y="4951209"/>
            <a:ext cx="4357688" cy="728663"/>
          </a:xfrm>
          <a:prstGeom prst="rect">
            <a:avLst/>
          </a:prstGeom>
        </p:spPr>
        <p:txBody>
          <a:bodyPr>
            <a:spAutoFit/>
          </a:bodyPr>
          <a:lstStyle/>
          <a:p>
            <a:pPr>
              <a:spcAft>
                <a:spcPts val="200"/>
              </a:spcAft>
              <a:defRPr/>
            </a:pPr>
            <a:r>
              <a:rPr lang="en-US" sz="1400" b="1" dirty="0">
                <a:solidFill>
                  <a:schemeClr val="bg1">
                    <a:lumMod val="50000"/>
                  </a:schemeClr>
                </a:solidFill>
                <a:latin typeface="Arial Narrow" panose="020B0606020202030204" pitchFamily="34" charset="0"/>
                <a:cs typeface="Arial" panose="020B0604020202020204" pitchFamily="34" charset="0"/>
              </a:rPr>
              <a:t>John C. Pompe, Psy.D., SPHR</a:t>
            </a:r>
          </a:p>
          <a:p>
            <a:pPr>
              <a:spcAft>
                <a:spcPts val="200"/>
              </a:spcAft>
              <a:defRPr/>
            </a:pPr>
            <a:r>
              <a:rPr lang="en-US" sz="1200" dirty="0">
                <a:solidFill>
                  <a:schemeClr val="bg1">
                    <a:lumMod val="65000"/>
                  </a:schemeClr>
                </a:solidFill>
                <a:latin typeface="Arial Narrow" panose="020B0606020202030204" pitchFamily="34" charset="0"/>
                <a:cs typeface="Arial" panose="020B0604020202020204" pitchFamily="34" charset="0"/>
              </a:rPr>
              <a:t>Global Manager, EAP and Employee Health Programs</a:t>
            </a:r>
          </a:p>
          <a:p>
            <a:pPr>
              <a:spcAft>
                <a:spcPts val="200"/>
              </a:spcAft>
              <a:defRPr/>
            </a:pPr>
            <a:r>
              <a:rPr lang="en-US" sz="1200" dirty="0">
                <a:solidFill>
                  <a:schemeClr val="bg1">
                    <a:lumMod val="65000"/>
                  </a:schemeClr>
                </a:solidFill>
                <a:latin typeface="Arial Narrow" panose="020B0606020202030204" pitchFamily="34" charset="0"/>
                <a:cs typeface="Arial" panose="020B0604020202020204" pitchFamily="34" charset="0"/>
              </a:rPr>
              <a:t>Caterpillar Inc.</a:t>
            </a:r>
            <a:endParaRPr lang="en-US" sz="1600" b="1" dirty="0">
              <a:solidFill>
                <a:schemeClr val="bg1">
                  <a:lumMod val="65000"/>
                </a:schemeClr>
              </a:solidFill>
              <a:latin typeface="Arial Narrow" panose="020B0606020202030204" pitchFamily="34" charset="0"/>
              <a:cs typeface="Arial" panose="020B0604020202020204" pitchFamily="34" charset="0"/>
            </a:endParaRPr>
          </a:p>
        </p:txBody>
      </p:sp>
      <p:sp>
        <p:nvSpPr>
          <p:cNvPr id="2" name="Text Placeholder 1">
            <a:extLst>
              <a:ext uri="{FF2B5EF4-FFF2-40B4-BE49-F238E27FC236}">
                <a16:creationId xmlns:a16="http://schemas.microsoft.com/office/drawing/2014/main" id="{944C97D7-7038-4716-B6F8-2BF26DE41D98}"/>
              </a:ext>
            </a:extLst>
          </p:cNvPr>
          <p:cNvSpPr>
            <a:spLocks noGrp="1"/>
          </p:cNvSpPr>
          <p:nvPr>
            <p:ph type="body" sz="quarter" idx="13"/>
          </p:nvPr>
        </p:nvSpPr>
        <p:spPr>
          <a:xfrm>
            <a:off x="5951703" y="2537646"/>
            <a:ext cx="8329779" cy="511175"/>
          </a:xfrm>
        </p:spPr>
        <p:txBody>
          <a:bodyPr/>
          <a:lstStyle/>
          <a:p>
            <a:r>
              <a:rPr lang="en-US" b="0" dirty="0"/>
              <a:t>Managing Anxiety</a:t>
            </a:r>
          </a:p>
        </p:txBody>
      </p:sp>
      <p:sp>
        <p:nvSpPr>
          <p:cNvPr id="3" name="Text Placeholder 2">
            <a:extLst>
              <a:ext uri="{FF2B5EF4-FFF2-40B4-BE49-F238E27FC236}">
                <a16:creationId xmlns:a16="http://schemas.microsoft.com/office/drawing/2014/main" id="{9FB31BBD-06E8-4511-93FD-2F0AC1AFF39F}"/>
              </a:ext>
            </a:extLst>
          </p:cNvPr>
          <p:cNvSpPr>
            <a:spLocks noGrp="1"/>
          </p:cNvSpPr>
          <p:nvPr>
            <p:ph type="body" sz="quarter" idx="14"/>
          </p:nvPr>
        </p:nvSpPr>
        <p:spPr>
          <a:xfrm>
            <a:off x="5951703" y="3039230"/>
            <a:ext cx="3990975" cy="355600"/>
          </a:xfrm>
        </p:spPr>
        <p:txBody>
          <a:bodyPr/>
          <a:lstStyle/>
          <a:p>
            <a:r>
              <a:rPr lang="en-US" sz="2000" dirty="0">
                <a:solidFill>
                  <a:schemeClr val="tx1"/>
                </a:solidFill>
              </a:rPr>
              <a:t>During periods of chaos and change</a:t>
            </a:r>
          </a:p>
        </p:txBody>
      </p:sp>
      <p:sp>
        <p:nvSpPr>
          <p:cNvPr id="4" name="Text Placeholder 3">
            <a:extLst>
              <a:ext uri="{FF2B5EF4-FFF2-40B4-BE49-F238E27FC236}">
                <a16:creationId xmlns:a16="http://schemas.microsoft.com/office/drawing/2014/main" id="{2C0D10CA-6942-453D-A4FC-00FD19640B65}"/>
              </a:ext>
            </a:extLst>
          </p:cNvPr>
          <p:cNvSpPr>
            <a:spLocks noGrp="1"/>
          </p:cNvSpPr>
          <p:nvPr>
            <p:ph type="body" sz="quarter" idx="15"/>
          </p:nvPr>
        </p:nvSpPr>
        <p:spPr>
          <a:xfrm>
            <a:off x="5951703" y="3536142"/>
            <a:ext cx="3990975" cy="391607"/>
          </a:xfrm>
        </p:spPr>
        <p:txBody>
          <a:bodyPr/>
          <a:lstStyle/>
          <a:p>
            <a:r>
              <a:rPr lang="en-US" sz="2000" dirty="0"/>
              <a:t>Total Health 3Q Webinar</a:t>
            </a:r>
          </a:p>
          <a:p>
            <a:r>
              <a:rPr lang="en-US" sz="1800" dirty="0"/>
              <a:t>September 29, 2022</a:t>
            </a:r>
          </a:p>
        </p:txBody>
      </p:sp>
    </p:spTree>
    <p:extLst>
      <p:ext uri="{BB962C8B-B14F-4D97-AF65-F5344CB8AC3E}">
        <p14:creationId xmlns:p14="http://schemas.microsoft.com/office/powerpoint/2010/main" val="7592043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B7AF1F9-EDC9-4765-BE9C-740BBDBF1027}"/>
              </a:ext>
            </a:extLst>
          </p:cNvPr>
          <p:cNvSpPr txBox="1"/>
          <p:nvPr/>
        </p:nvSpPr>
        <p:spPr>
          <a:xfrm>
            <a:off x="5609844" y="1350270"/>
            <a:ext cx="6096000" cy="400110"/>
          </a:xfrm>
          <a:prstGeom prst="rect">
            <a:avLst/>
          </a:prstGeom>
          <a:noFill/>
        </p:spPr>
        <p:txBody>
          <a:bodyPr wrap="square">
            <a:spAutoFit/>
          </a:bodyPr>
          <a:lstStyle/>
          <a:p>
            <a:r>
              <a:rPr lang="en-US" sz="2000" dirty="0">
                <a:latin typeface="Arial Narrow" panose="020B0606020202030204" pitchFamily="34" charset="0"/>
              </a:rPr>
              <a:t>CDC Household Pulse Survey:  Presence of Anxiety Disorder</a:t>
            </a:r>
          </a:p>
        </p:txBody>
      </p:sp>
      <p:grpSp>
        <p:nvGrpSpPr>
          <p:cNvPr id="13" name="Group 12">
            <a:extLst>
              <a:ext uri="{FF2B5EF4-FFF2-40B4-BE49-F238E27FC236}">
                <a16:creationId xmlns:a16="http://schemas.microsoft.com/office/drawing/2014/main" id="{D5ABACAE-EB6A-4077-A3B6-E8B0A49E1EAE}"/>
              </a:ext>
            </a:extLst>
          </p:cNvPr>
          <p:cNvGrpSpPr/>
          <p:nvPr/>
        </p:nvGrpSpPr>
        <p:grpSpPr>
          <a:xfrm>
            <a:off x="5932715" y="620751"/>
            <a:ext cx="5450259" cy="4961926"/>
            <a:chOff x="5932715" y="111086"/>
            <a:chExt cx="5450259" cy="4961926"/>
          </a:xfrm>
        </p:grpSpPr>
        <p:graphicFrame>
          <p:nvGraphicFramePr>
            <p:cNvPr id="2" name="Chart 1">
              <a:extLst>
                <a:ext uri="{FF2B5EF4-FFF2-40B4-BE49-F238E27FC236}">
                  <a16:creationId xmlns:a16="http://schemas.microsoft.com/office/drawing/2014/main" id="{6194B4CF-BA8B-4951-80E0-D63AE8813771}"/>
                </a:ext>
              </a:extLst>
            </p:cNvPr>
            <p:cNvGraphicFramePr/>
            <p:nvPr>
              <p:extLst>
                <p:ext uri="{D42A27DB-BD31-4B8C-83A1-F6EECF244321}">
                  <p14:modId xmlns:p14="http://schemas.microsoft.com/office/powerpoint/2010/main" val="3545549430"/>
                </p:ext>
              </p:extLst>
            </p:nvPr>
          </p:nvGraphicFramePr>
          <p:xfrm>
            <a:off x="5932715" y="111086"/>
            <a:ext cx="5450259" cy="4961926"/>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C4A2D514-8FA4-477F-868B-98ECEC3DC07E}"/>
                </a:ext>
              </a:extLst>
            </p:cNvPr>
            <p:cNvSpPr txBox="1"/>
            <p:nvPr/>
          </p:nvSpPr>
          <p:spPr>
            <a:xfrm>
              <a:off x="7229855" y="4323650"/>
              <a:ext cx="707571" cy="276999"/>
            </a:xfrm>
            <a:prstGeom prst="rect">
              <a:avLst/>
            </a:prstGeom>
            <a:noFill/>
          </p:spPr>
          <p:txBody>
            <a:bodyPr wrap="square" rtlCol="0">
              <a:spAutoFit/>
            </a:bodyPr>
            <a:lstStyle/>
            <a:p>
              <a:pPr algn="ctr"/>
              <a:r>
                <a:rPr lang="en-US" sz="1200" dirty="0">
                  <a:latin typeface="Arial Narrow" panose="020B0606020202030204" pitchFamily="34" charset="0"/>
                </a:rPr>
                <a:t>Apr. 20</a:t>
              </a:r>
            </a:p>
          </p:txBody>
        </p:sp>
        <p:sp>
          <p:nvSpPr>
            <p:cNvPr id="7" name="TextBox 6">
              <a:extLst>
                <a:ext uri="{FF2B5EF4-FFF2-40B4-BE49-F238E27FC236}">
                  <a16:creationId xmlns:a16="http://schemas.microsoft.com/office/drawing/2014/main" id="{8DE35C79-98B0-4DD2-A766-4AED09892FE6}"/>
                </a:ext>
              </a:extLst>
            </p:cNvPr>
            <p:cNvSpPr txBox="1"/>
            <p:nvPr/>
          </p:nvSpPr>
          <p:spPr>
            <a:xfrm>
              <a:off x="7893883" y="4309112"/>
              <a:ext cx="707571" cy="276999"/>
            </a:xfrm>
            <a:prstGeom prst="rect">
              <a:avLst/>
            </a:prstGeom>
            <a:noFill/>
          </p:spPr>
          <p:txBody>
            <a:bodyPr wrap="square" rtlCol="0">
              <a:spAutoFit/>
            </a:bodyPr>
            <a:lstStyle/>
            <a:p>
              <a:pPr algn="ctr"/>
              <a:r>
                <a:rPr lang="en-US" sz="1200" dirty="0">
                  <a:latin typeface="Arial Narrow" panose="020B0606020202030204" pitchFamily="34" charset="0"/>
                </a:rPr>
                <a:t>Oct. 20</a:t>
              </a:r>
            </a:p>
          </p:txBody>
        </p:sp>
        <p:sp>
          <p:nvSpPr>
            <p:cNvPr id="8" name="TextBox 7">
              <a:extLst>
                <a:ext uri="{FF2B5EF4-FFF2-40B4-BE49-F238E27FC236}">
                  <a16:creationId xmlns:a16="http://schemas.microsoft.com/office/drawing/2014/main" id="{32121E4D-FA89-4A68-AA2C-19CA6BCFB033}"/>
                </a:ext>
              </a:extLst>
            </p:cNvPr>
            <p:cNvSpPr txBox="1"/>
            <p:nvPr/>
          </p:nvSpPr>
          <p:spPr>
            <a:xfrm>
              <a:off x="8435079" y="4314160"/>
              <a:ext cx="707571" cy="276999"/>
            </a:xfrm>
            <a:prstGeom prst="rect">
              <a:avLst/>
            </a:prstGeom>
            <a:noFill/>
          </p:spPr>
          <p:txBody>
            <a:bodyPr wrap="square" rtlCol="0">
              <a:spAutoFit/>
            </a:bodyPr>
            <a:lstStyle/>
            <a:p>
              <a:pPr algn="ctr"/>
              <a:r>
                <a:rPr lang="en-US" sz="1200" dirty="0">
                  <a:latin typeface="Arial Narrow" panose="020B0606020202030204" pitchFamily="34" charset="0"/>
                </a:rPr>
                <a:t>Jan. 21</a:t>
              </a:r>
            </a:p>
          </p:txBody>
        </p:sp>
        <p:sp>
          <p:nvSpPr>
            <p:cNvPr id="9" name="TextBox 8">
              <a:extLst>
                <a:ext uri="{FF2B5EF4-FFF2-40B4-BE49-F238E27FC236}">
                  <a16:creationId xmlns:a16="http://schemas.microsoft.com/office/drawing/2014/main" id="{320C39A2-240F-48C3-AECA-D3DB3BE84165}"/>
                </a:ext>
              </a:extLst>
            </p:cNvPr>
            <p:cNvSpPr txBox="1"/>
            <p:nvPr/>
          </p:nvSpPr>
          <p:spPr>
            <a:xfrm>
              <a:off x="9022672" y="4320909"/>
              <a:ext cx="707571" cy="276999"/>
            </a:xfrm>
            <a:prstGeom prst="rect">
              <a:avLst/>
            </a:prstGeom>
            <a:noFill/>
          </p:spPr>
          <p:txBody>
            <a:bodyPr wrap="square" rtlCol="0">
              <a:spAutoFit/>
            </a:bodyPr>
            <a:lstStyle/>
            <a:p>
              <a:pPr algn="ctr"/>
              <a:r>
                <a:rPr lang="en-US" sz="1200" dirty="0">
                  <a:latin typeface="Arial Narrow" panose="020B0606020202030204" pitchFamily="34" charset="0"/>
                </a:rPr>
                <a:t>July 21</a:t>
              </a:r>
            </a:p>
          </p:txBody>
        </p:sp>
        <p:sp>
          <p:nvSpPr>
            <p:cNvPr id="10" name="TextBox 9">
              <a:extLst>
                <a:ext uri="{FF2B5EF4-FFF2-40B4-BE49-F238E27FC236}">
                  <a16:creationId xmlns:a16="http://schemas.microsoft.com/office/drawing/2014/main" id="{DE6261A9-0068-4678-8442-9490BAD6C83F}"/>
                </a:ext>
              </a:extLst>
            </p:cNvPr>
            <p:cNvSpPr txBox="1"/>
            <p:nvPr/>
          </p:nvSpPr>
          <p:spPr>
            <a:xfrm>
              <a:off x="9592845" y="4321759"/>
              <a:ext cx="707571" cy="276999"/>
            </a:xfrm>
            <a:prstGeom prst="rect">
              <a:avLst/>
            </a:prstGeom>
            <a:noFill/>
          </p:spPr>
          <p:txBody>
            <a:bodyPr wrap="square" rtlCol="0">
              <a:spAutoFit/>
            </a:bodyPr>
            <a:lstStyle/>
            <a:p>
              <a:pPr algn="ctr"/>
              <a:r>
                <a:rPr lang="en-US" sz="1200" dirty="0">
                  <a:latin typeface="Arial Narrow" panose="020B0606020202030204" pitchFamily="34" charset="0"/>
                </a:rPr>
                <a:t>Jan. 22</a:t>
              </a:r>
            </a:p>
          </p:txBody>
        </p:sp>
        <p:sp>
          <p:nvSpPr>
            <p:cNvPr id="11" name="TextBox 10">
              <a:extLst>
                <a:ext uri="{FF2B5EF4-FFF2-40B4-BE49-F238E27FC236}">
                  <a16:creationId xmlns:a16="http://schemas.microsoft.com/office/drawing/2014/main" id="{AB2359C2-E2E8-41B6-9382-834123860AFC}"/>
                </a:ext>
              </a:extLst>
            </p:cNvPr>
            <p:cNvSpPr txBox="1"/>
            <p:nvPr/>
          </p:nvSpPr>
          <p:spPr>
            <a:xfrm>
              <a:off x="10168776" y="4320908"/>
              <a:ext cx="707571" cy="276999"/>
            </a:xfrm>
            <a:prstGeom prst="rect">
              <a:avLst/>
            </a:prstGeom>
            <a:noFill/>
          </p:spPr>
          <p:txBody>
            <a:bodyPr wrap="square" rtlCol="0">
              <a:spAutoFit/>
            </a:bodyPr>
            <a:lstStyle/>
            <a:p>
              <a:pPr algn="ctr"/>
              <a:r>
                <a:rPr lang="en-US" sz="1200" dirty="0">
                  <a:latin typeface="Arial Narrow" panose="020B0606020202030204" pitchFamily="34" charset="0"/>
                </a:rPr>
                <a:t>July 22</a:t>
              </a:r>
            </a:p>
          </p:txBody>
        </p:sp>
        <p:sp>
          <p:nvSpPr>
            <p:cNvPr id="12" name="TextBox 11">
              <a:extLst>
                <a:ext uri="{FF2B5EF4-FFF2-40B4-BE49-F238E27FC236}">
                  <a16:creationId xmlns:a16="http://schemas.microsoft.com/office/drawing/2014/main" id="{F368DD60-1F4D-4C6D-81B7-C729A690ECEC}"/>
                </a:ext>
              </a:extLst>
            </p:cNvPr>
            <p:cNvSpPr txBox="1"/>
            <p:nvPr/>
          </p:nvSpPr>
          <p:spPr>
            <a:xfrm>
              <a:off x="6678384" y="4338188"/>
              <a:ext cx="707571" cy="276999"/>
            </a:xfrm>
            <a:prstGeom prst="rect">
              <a:avLst/>
            </a:prstGeom>
            <a:noFill/>
          </p:spPr>
          <p:txBody>
            <a:bodyPr wrap="square" rtlCol="0">
              <a:spAutoFit/>
            </a:bodyPr>
            <a:lstStyle/>
            <a:p>
              <a:pPr algn="ctr"/>
              <a:r>
                <a:rPr lang="en-US" sz="1200" dirty="0">
                  <a:latin typeface="Arial Narrow" panose="020B0606020202030204" pitchFamily="34" charset="0"/>
                </a:rPr>
                <a:t>2019</a:t>
              </a:r>
            </a:p>
          </p:txBody>
        </p:sp>
      </p:grpSp>
      <p:sp>
        <p:nvSpPr>
          <p:cNvPr id="14" name="TextBox 13">
            <a:extLst>
              <a:ext uri="{FF2B5EF4-FFF2-40B4-BE49-F238E27FC236}">
                <a16:creationId xmlns:a16="http://schemas.microsoft.com/office/drawing/2014/main" id="{FF89F86D-F85B-4270-A21F-4AE4B97DE053}"/>
              </a:ext>
            </a:extLst>
          </p:cNvPr>
          <p:cNvSpPr txBox="1"/>
          <p:nvPr/>
        </p:nvSpPr>
        <p:spPr>
          <a:xfrm>
            <a:off x="935973" y="1710234"/>
            <a:ext cx="4252653" cy="3108543"/>
          </a:xfrm>
          <a:prstGeom prst="rect">
            <a:avLst/>
          </a:prstGeom>
          <a:noFill/>
        </p:spPr>
        <p:txBody>
          <a:bodyPr wrap="square" rtlCol="0">
            <a:spAutoFit/>
          </a:bodyPr>
          <a:lstStyle/>
          <a:p>
            <a:pPr marL="285750" indent="-285750">
              <a:buFont typeface="Arial" panose="020B0604020202020204" pitchFamily="34" charset="0"/>
              <a:buChar char="•"/>
            </a:pPr>
            <a:r>
              <a:rPr lang="en-US" sz="2400" dirty="0">
                <a:latin typeface="Arial Narrow" panose="020B0606020202030204" pitchFamily="34" charset="0"/>
              </a:rPr>
              <a:t>Pre-pandemic</a:t>
            </a:r>
          </a:p>
          <a:p>
            <a:pPr marL="800100" lvl="1" indent="-342900">
              <a:buFont typeface="Arial Narrow" panose="020B0606020202030204" pitchFamily="34" charset="0"/>
              <a:buChar char="-"/>
            </a:pPr>
            <a:r>
              <a:rPr lang="en-US" sz="2000" dirty="0">
                <a:latin typeface="Arial Narrow" panose="020B0606020202030204" pitchFamily="34" charset="0"/>
              </a:rPr>
              <a:t>U.S. 8.1%</a:t>
            </a:r>
          </a:p>
          <a:p>
            <a:pPr marL="800100" lvl="1" indent="-342900">
              <a:spcAft>
                <a:spcPts val="1200"/>
              </a:spcAft>
              <a:buFont typeface="Arial Narrow" panose="020B0606020202030204" pitchFamily="34" charset="0"/>
              <a:buChar char="-"/>
            </a:pPr>
            <a:r>
              <a:rPr lang="en-US" sz="2000" dirty="0">
                <a:latin typeface="Arial Narrow" panose="020B0606020202030204" pitchFamily="34" charset="0"/>
              </a:rPr>
              <a:t>Global 7.3%</a:t>
            </a:r>
          </a:p>
          <a:p>
            <a:pPr marL="342900" indent="-342900">
              <a:buFont typeface="Arial" panose="020B0604020202020204" pitchFamily="34" charset="0"/>
              <a:buChar char="•"/>
            </a:pPr>
            <a:r>
              <a:rPr lang="en-US" sz="2400" dirty="0">
                <a:latin typeface="Arial Narrow" panose="020B0606020202030204" pitchFamily="34" charset="0"/>
              </a:rPr>
              <a:t>Post-pandemic</a:t>
            </a:r>
          </a:p>
          <a:p>
            <a:pPr marL="800100" lvl="1" indent="-342900">
              <a:buFont typeface="Arial" panose="020B0604020202020204" pitchFamily="34" charset="0"/>
              <a:buChar char="•"/>
            </a:pPr>
            <a:r>
              <a:rPr lang="en-US" sz="2000" dirty="0">
                <a:latin typeface="Arial Narrow" panose="020B0606020202030204" pitchFamily="34" charset="0"/>
              </a:rPr>
              <a:t>U.S. increase 255%</a:t>
            </a:r>
          </a:p>
          <a:p>
            <a:pPr marL="800100" lvl="1" indent="-342900">
              <a:buFont typeface="Arial" panose="020B0604020202020204" pitchFamily="34" charset="0"/>
              <a:buChar char="•"/>
            </a:pPr>
            <a:r>
              <a:rPr lang="en-US" sz="2000" dirty="0">
                <a:latin typeface="Arial Narrow" panose="020B0606020202030204" pitchFamily="34" charset="0"/>
              </a:rPr>
              <a:t>Global increase 25.6%</a:t>
            </a:r>
          </a:p>
          <a:p>
            <a:pPr marL="342900" indent="-342900">
              <a:spcBef>
                <a:spcPts val="1200"/>
              </a:spcBef>
              <a:buFont typeface="Arial" panose="020B0604020202020204" pitchFamily="34" charset="0"/>
              <a:buChar char="•"/>
            </a:pPr>
            <a:r>
              <a:rPr lang="en-US" sz="2400" dirty="0">
                <a:latin typeface="Arial Narrow" panose="020B0606020202030204" pitchFamily="34" charset="0"/>
              </a:rPr>
              <a:t>Changes correlated with infection rate and mobility (or lack of)</a:t>
            </a:r>
          </a:p>
        </p:txBody>
      </p:sp>
    </p:spTree>
    <p:extLst>
      <p:ext uri="{BB962C8B-B14F-4D97-AF65-F5344CB8AC3E}">
        <p14:creationId xmlns:p14="http://schemas.microsoft.com/office/powerpoint/2010/main" val="41422943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a:extLst>
              <a:ext uri="{FF2B5EF4-FFF2-40B4-BE49-F238E27FC236}">
                <a16:creationId xmlns:a16="http://schemas.microsoft.com/office/drawing/2014/main" id="{B841B5EF-E471-4354-BC48-5C856D5FF1B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95166" y="1087966"/>
            <a:ext cx="8612434" cy="4682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7">
            <a:extLst>
              <a:ext uri="{FF2B5EF4-FFF2-40B4-BE49-F238E27FC236}">
                <a16:creationId xmlns:a16="http://schemas.microsoft.com/office/drawing/2014/main" id="{813EBC0D-C44A-4FD8-BBE8-071954CCD760}"/>
              </a:ext>
            </a:extLst>
          </p:cNvPr>
          <p:cNvSpPr>
            <a:spLocks noChangeArrowheads="1"/>
          </p:cNvSpPr>
          <p:nvPr/>
        </p:nvSpPr>
        <p:spPr bwMode="auto">
          <a:xfrm>
            <a:off x="8991600" y="5600964"/>
            <a:ext cx="23622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eaLnBrk="1" hangingPunct="1">
              <a:spcBef>
                <a:spcPct val="0"/>
              </a:spcBef>
              <a:buFontTx/>
              <a:buNone/>
              <a:defRPr/>
            </a:pPr>
            <a:r>
              <a:rPr lang="en-US" altLang="en-US" sz="1600" i="0" dirty="0">
                <a:solidFill>
                  <a:schemeClr val="bg1">
                    <a:lumMod val="65000"/>
                  </a:schemeClr>
                </a:solidFill>
                <a:latin typeface="Arial Narrow" panose="020B0606020202030204" pitchFamily="34" charset="0"/>
              </a:rPr>
              <a:t>Yerkes Dodson Law (1908)</a:t>
            </a:r>
            <a:endParaRPr lang="en-US" altLang="en-US" sz="1600" dirty="0">
              <a:solidFill>
                <a:schemeClr val="bg1">
                  <a:lumMod val="65000"/>
                </a:schemeClr>
              </a:solidFill>
              <a:latin typeface="Arial Narrow" panose="020B0606020202030204" pitchFamily="34" charset="0"/>
            </a:endParaRPr>
          </a:p>
        </p:txBody>
      </p:sp>
      <p:grpSp>
        <p:nvGrpSpPr>
          <p:cNvPr id="4" name="Group 3">
            <a:extLst>
              <a:ext uri="{FF2B5EF4-FFF2-40B4-BE49-F238E27FC236}">
                <a16:creationId xmlns:a16="http://schemas.microsoft.com/office/drawing/2014/main" id="{C5445A5D-6A59-42AF-A383-FC3A63E000F8}"/>
              </a:ext>
            </a:extLst>
          </p:cNvPr>
          <p:cNvGrpSpPr/>
          <p:nvPr/>
        </p:nvGrpSpPr>
        <p:grpSpPr>
          <a:xfrm>
            <a:off x="2857438" y="496296"/>
            <a:ext cx="7823262" cy="2932703"/>
            <a:chOff x="2857438" y="496296"/>
            <a:chExt cx="7823262" cy="2932703"/>
          </a:xfrm>
        </p:grpSpPr>
        <p:sp>
          <p:nvSpPr>
            <p:cNvPr id="5" name="Freeform: Shape 4">
              <a:extLst>
                <a:ext uri="{FF2B5EF4-FFF2-40B4-BE49-F238E27FC236}">
                  <a16:creationId xmlns:a16="http://schemas.microsoft.com/office/drawing/2014/main" id="{5F3A35B6-8C30-4B3E-9B20-A87816AE7CB8}"/>
                </a:ext>
              </a:extLst>
            </p:cNvPr>
            <p:cNvSpPr/>
            <p:nvPr/>
          </p:nvSpPr>
          <p:spPr>
            <a:xfrm>
              <a:off x="2857438" y="1619513"/>
              <a:ext cx="5912217" cy="1809486"/>
            </a:xfrm>
            <a:custGeom>
              <a:avLst/>
              <a:gdLst>
                <a:gd name="connsiteX0" fmla="*/ 0 w 5633634"/>
                <a:gd name="connsiteY0" fmla="*/ 1814357 h 1814357"/>
                <a:gd name="connsiteX1" fmla="*/ 674176 w 5633634"/>
                <a:gd name="connsiteY1" fmla="*/ 1636126 h 1814357"/>
                <a:gd name="connsiteX2" fmla="*/ 1131376 w 5633634"/>
                <a:gd name="connsiteY2" fmla="*/ 1202174 h 1814357"/>
                <a:gd name="connsiteX3" fmla="*/ 1619573 w 5633634"/>
                <a:gd name="connsiteY3" fmla="*/ 558994 h 1814357"/>
                <a:gd name="connsiteX4" fmla="*/ 1898542 w 5633634"/>
                <a:gd name="connsiteY4" fmla="*/ 326519 h 1814357"/>
                <a:gd name="connsiteX5" fmla="*/ 2262753 w 5633634"/>
                <a:gd name="connsiteY5" fmla="*/ 109543 h 1814357"/>
                <a:gd name="connsiteX6" fmla="*/ 2743200 w 5633634"/>
                <a:gd name="connsiteY6" fmla="*/ 8804 h 1814357"/>
                <a:gd name="connsiteX7" fmla="*/ 3277892 w 5633634"/>
                <a:gd name="connsiteY7" fmla="*/ 16553 h 1814357"/>
                <a:gd name="connsiteX8" fmla="*/ 3611105 w 5633634"/>
                <a:gd name="connsiteY8" fmla="*/ 109543 h 1814357"/>
                <a:gd name="connsiteX9" fmla="*/ 3975315 w 5633634"/>
                <a:gd name="connsiteY9" fmla="*/ 241279 h 1814357"/>
                <a:gd name="connsiteX10" fmla="*/ 4448014 w 5633634"/>
                <a:gd name="connsiteY10" fmla="*/ 318770 h 1814357"/>
                <a:gd name="connsiteX11" fmla="*/ 4905214 w 5633634"/>
                <a:gd name="connsiteY11" fmla="*/ 349767 h 1814357"/>
                <a:gd name="connsiteX12" fmla="*/ 5633634 w 5633634"/>
                <a:gd name="connsiteY12" fmla="*/ 357516 h 1814357"/>
                <a:gd name="connsiteX0" fmla="*/ 0 w 5633634"/>
                <a:gd name="connsiteY0" fmla="*/ 1814357 h 1814357"/>
                <a:gd name="connsiteX1" fmla="*/ 674176 w 5633634"/>
                <a:gd name="connsiteY1" fmla="*/ 1636126 h 1814357"/>
                <a:gd name="connsiteX2" fmla="*/ 1131376 w 5633634"/>
                <a:gd name="connsiteY2" fmla="*/ 1202174 h 1814357"/>
                <a:gd name="connsiteX3" fmla="*/ 1645331 w 5633634"/>
                <a:gd name="connsiteY3" fmla="*/ 563286 h 1814357"/>
                <a:gd name="connsiteX4" fmla="*/ 1898542 w 5633634"/>
                <a:gd name="connsiteY4" fmla="*/ 326519 h 1814357"/>
                <a:gd name="connsiteX5" fmla="*/ 2262753 w 5633634"/>
                <a:gd name="connsiteY5" fmla="*/ 109543 h 1814357"/>
                <a:gd name="connsiteX6" fmla="*/ 2743200 w 5633634"/>
                <a:gd name="connsiteY6" fmla="*/ 8804 h 1814357"/>
                <a:gd name="connsiteX7" fmla="*/ 3277892 w 5633634"/>
                <a:gd name="connsiteY7" fmla="*/ 16553 h 1814357"/>
                <a:gd name="connsiteX8" fmla="*/ 3611105 w 5633634"/>
                <a:gd name="connsiteY8" fmla="*/ 109543 h 1814357"/>
                <a:gd name="connsiteX9" fmla="*/ 3975315 w 5633634"/>
                <a:gd name="connsiteY9" fmla="*/ 241279 h 1814357"/>
                <a:gd name="connsiteX10" fmla="*/ 4448014 w 5633634"/>
                <a:gd name="connsiteY10" fmla="*/ 318770 h 1814357"/>
                <a:gd name="connsiteX11" fmla="*/ 4905214 w 5633634"/>
                <a:gd name="connsiteY11" fmla="*/ 349767 h 1814357"/>
                <a:gd name="connsiteX12" fmla="*/ 5633634 w 5633634"/>
                <a:gd name="connsiteY12" fmla="*/ 357516 h 1814357"/>
                <a:gd name="connsiteX0" fmla="*/ 0 w 5633634"/>
                <a:gd name="connsiteY0" fmla="*/ 1814357 h 1814357"/>
                <a:gd name="connsiteX1" fmla="*/ 674176 w 5633634"/>
                <a:gd name="connsiteY1" fmla="*/ 1636126 h 1814357"/>
                <a:gd name="connsiteX2" fmla="*/ 1131376 w 5633634"/>
                <a:gd name="connsiteY2" fmla="*/ 1202174 h 1814357"/>
                <a:gd name="connsiteX3" fmla="*/ 1645331 w 5633634"/>
                <a:gd name="connsiteY3" fmla="*/ 563286 h 1814357"/>
                <a:gd name="connsiteX4" fmla="*/ 1911420 w 5633634"/>
                <a:gd name="connsiteY4" fmla="*/ 322226 h 1814357"/>
                <a:gd name="connsiteX5" fmla="*/ 2262753 w 5633634"/>
                <a:gd name="connsiteY5" fmla="*/ 109543 h 1814357"/>
                <a:gd name="connsiteX6" fmla="*/ 2743200 w 5633634"/>
                <a:gd name="connsiteY6" fmla="*/ 8804 h 1814357"/>
                <a:gd name="connsiteX7" fmla="*/ 3277892 w 5633634"/>
                <a:gd name="connsiteY7" fmla="*/ 16553 h 1814357"/>
                <a:gd name="connsiteX8" fmla="*/ 3611105 w 5633634"/>
                <a:gd name="connsiteY8" fmla="*/ 109543 h 1814357"/>
                <a:gd name="connsiteX9" fmla="*/ 3975315 w 5633634"/>
                <a:gd name="connsiteY9" fmla="*/ 241279 h 1814357"/>
                <a:gd name="connsiteX10" fmla="*/ 4448014 w 5633634"/>
                <a:gd name="connsiteY10" fmla="*/ 318770 h 1814357"/>
                <a:gd name="connsiteX11" fmla="*/ 4905214 w 5633634"/>
                <a:gd name="connsiteY11" fmla="*/ 349767 h 1814357"/>
                <a:gd name="connsiteX12" fmla="*/ 5633634 w 5633634"/>
                <a:gd name="connsiteY12" fmla="*/ 357516 h 1814357"/>
                <a:gd name="connsiteX0" fmla="*/ 0 w 5633634"/>
                <a:gd name="connsiteY0" fmla="*/ 1814357 h 1814357"/>
                <a:gd name="connsiteX1" fmla="*/ 674176 w 5633634"/>
                <a:gd name="connsiteY1" fmla="*/ 1636126 h 1814357"/>
                <a:gd name="connsiteX2" fmla="*/ 1131376 w 5633634"/>
                <a:gd name="connsiteY2" fmla="*/ 1202174 h 1814357"/>
                <a:gd name="connsiteX3" fmla="*/ 1645331 w 5633634"/>
                <a:gd name="connsiteY3" fmla="*/ 563286 h 1814357"/>
                <a:gd name="connsiteX4" fmla="*/ 1911420 w 5633634"/>
                <a:gd name="connsiteY4" fmla="*/ 322226 h 1814357"/>
                <a:gd name="connsiteX5" fmla="*/ 2262753 w 5633634"/>
                <a:gd name="connsiteY5" fmla="*/ 109543 h 1814357"/>
                <a:gd name="connsiteX6" fmla="*/ 2743200 w 5633634"/>
                <a:gd name="connsiteY6" fmla="*/ 8804 h 1814357"/>
                <a:gd name="connsiteX7" fmla="*/ 3277892 w 5633634"/>
                <a:gd name="connsiteY7" fmla="*/ 16553 h 1814357"/>
                <a:gd name="connsiteX8" fmla="*/ 3611105 w 5633634"/>
                <a:gd name="connsiteY8" fmla="*/ 109543 h 1814357"/>
                <a:gd name="connsiteX9" fmla="*/ 3975315 w 5633634"/>
                <a:gd name="connsiteY9" fmla="*/ 241279 h 1814357"/>
                <a:gd name="connsiteX10" fmla="*/ 4448014 w 5633634"/>
                <a:gd name="connsiteY10" fmla="*/ 318770 h 1814357"/>
                <a:gd name="connsiteX11" fmla="*/ 4905214 w 5633634"/>
                <a:gd name="connsiteY11" fmla="*/ 349767 h 1814357"/>
                <a:gd name="connsiteX12" fmla="*/ 5633634 w 5633634"/>
                <a:gd name="connsiteY12" fmla="*/ 357516 h 1814357"/>
                <a:gd name="connsiteX0" fmla="*/ 0 w 5633634"/>
                <a:gd name="connsiteY0" fmla="*/ 1815208 h 1815208"/>
                <a:gd name="connsiteX1" fmla="*/ 674176 w 5633634"/>
                <a:gd name="connsiteY1" fmla="*/ 1636977 h 1815208"/>
                <a:gd name="connsiteX2" fmla="*/ 1131376 w 5633634"/>
                <a:gd name="connsiteY2" fmla="*/ 1203025 h 1815208"/>
                <a:gd name="connsiteX3" fmla="*/ 1645331 w 5633634"/>
                <a:gd name="connsiteY3" fmla="*/ 564137 h 1815208"/>
                <a:gd name="connsiteX4" fmla="*/ 1911420 w 5633634"/>
                <a:gd name="connsiteY4" fmla="*/ 323077 h 1815208"/>
                <a:gd name="connsiteX5" fmla="*/ 2262753 w 5633634"/>
                <a:gd name="connsiteY5" fmla="*/ 110394 h 1815208"/>
                <a:gd name="connsiteX6" fmla="*/ 2743200 w 5633634"/>
                <a:gd name="connsiteY6" fmla="*/ 9655 h 1815208"/>
                <a:gd name="connsiteX7" fmla="*/ 3277892 w 5633634"/>
                <a:gd name="connsiteY7" fmla="*/ 17404 h 1815208"/>
                <a:gd name="connsiteX8" fmla="*/ 3604517 w 5633634"/>
                <a:gd name="connsiteY8" fmla="*/ 127712 h 1815208"/>
                <a:gd name="connsiteX9" fmla="*/ 3975315 w 5633634"/>
                <a:gd name="connsiteY9" fmla="*/ 242130 h 1815208"/>
                <a:gd name="connsiteX10" fmla="*/ 4448014 w 5633634"/>
                <a:gd name="connsiteY10" fmla="*/ 319621 h 1815208"/>
                <a:gd name="connsiteX11" fmla="*/ 4905214 w 5633634"/>
                <a:gd name="connsiteY11" fmla="*/ 350618 h 1815208"/>
                <a:gd name="connsiteX12" fmla="*/ 5633634 w 5633634"/>
                <a:gd name="connsiteY12" fmla="*/ 358367 h 1815208"/>
                <a:gd name="connsiteX0" fmla="*/ 0 w 5633634"/>
                <a:gd name="connsiteY0" fmla="*/ 1815208 h 1815208"/>
                <a:gd name="connsiteX1" fmla="*/ 674176 w 5633634"/>
                <a:gd name="connsiteY1" fmla="*/ 1636977 h 1815208"/>
                <a:gd name="connsiteX2" fmla="*/ 1131376 w 5633634"/>
                <a:gd name="connsiteY2" fmla="*/ 1203025 h 1815208"/>
                <a:gd name="connsiteX3" fmla="*/ 1645331 w 5633634"/>
                <a:gd name="connsiteY3" fmla="*/ 564137 h 1815208"/>
                <a:gd name="connsiteX4" fmla="*/ 1911420 w 5633634"/>
                <a:gd name="connsiteY4" fmla="*/ 323077 h 1815208"/>
                <a:gd name="connsiteX5" fmla="*/ 2262753 w 5633634"/>
                <a:gd name="connsiteY5" fmla="*/ 110394 h 1815208"/>
                <a:gd name="connsiteX6" fmla="*/ 2743200 w 5633634"/>
                <a:gd name="connsiteY6" fmla="*/ 9655 h 1815208"/>
                <a:gd name="connsiteX7" fmla="*/ 3277892 w 5633634"/>
                <a:gd name="connsiteY7" fmla="*/ 17404 h 1815208"/>
                <a:gd name="connsiteX8" fmla="*/ 3604517 w 5633634"/>
                <a:gd name="connsiteY8" fmla="*/ 127712 h 1815208"/>
                <a:gd name="connsiteX9" fmla="*/ 3968727 w 5633634"/>
                <a:gd name="connsiteY9" fmla="*/ 269839 h 1815208"/>
                <a:gd name="connsiteX10" fmla="*/ 4448014 w 5633634"/>
                <a:gd name="connsiteY10" fmla="*/ 319621 h 1815208"/>
                <a:gd name="connsiteX11" fmla="*/ 4905214 w 5633634"/>
                <a:gd name="connsiteY11" fmla="*/ 350618 h 1815208"/>
                <a:gd name="connsiteX12" fmla="*/ 5633634 w 5633634"/>
                <a:gd name="connsiteY12" fmla="*/ 358367 h 1815208"/>
                <a:gd name="connsiteX0" fmla="*/ 0 w 5633634"/>
                <a:gd name="connsiteY0" fmla="*/ 1815208 h 1815208"/>
                <a:gd name="connsiteX1" fmla="*/ 674176 w 5633634"/>
                <a:gd name="connsiteY1" fmla="*/ 1636977 h 1815208"/>
                <a:gd name="connsiteX2" fmla="*/ 1131376 w 5633634"/>
                <a:gd name="connsiteY2" fmla="*/ 1203025 h 1815208"/>
                <a:gd name="connsiteX3" fmla="*/ 1645331 w 5633634"/>
                <a:gd name="connsiteY3" fmla="*/ 564137 h 1815208"/>
                <a:gd name="connsiteX4" fmla="*/ 1911420 w 5633634"/>
                <a:gd name="connsiteY4" fmla="*/ 323077 h 1815208"/>
                <a:gd name="connsiteX5" fmla="*/ 2262753 w 5633634"/>
                <a:gd name="connsiteY5" fmla="*/ 110394 h 1815208"/>
                <a:gd name="connsiteX6" fmla="*/ 2743200 w 5633634"/>
                <a:gd name="connsiteY6" fmla="*/ 9655 h 1815208"/>
                <a:gd name="connsiteX7" fmla="*/ 3277892 w 5633634"/>
                <a:gd name="connsiteY7" fmla="*/ 17404 h 1815208"/>
                <a:gd name="connsiteX8" fmla="*/ 3604517 w 5633634"/>
                <a:gd name="connsiteY8" fmla="*/ 127712 h 1815208"/>
                <a:gd name="connsiteX9" fmla="*/ 3968727 w 5633634"/>
                <a:gd name="connsiteY9" fmla="*/ 269839 h 1815208"/>
                <a:gd name="connsiteX10" fmla="*/ 4448014 w 5633634"/>
                <a:gd name="connsiteY10" fmla="*/ 319621 h 1815208"/>
                <a:gd name="connsiteX11" fmla="*/ 4905214 w 5633634"/>
                <a:gd name="connsiteY11" fmla="*/ 350618 h 1815208"/>
                <a:gd name="connsiteX12" fmla="*/ 5633634 w 5633634"/>
                <a:gd name="connsiteY12" fmla="*/ 358367 h 1815208"/>
                <a:gd name="connsiteX0" fmla="*/ 0 w 5633634"/>
                <a:gd name="connsiteY0" fmla="*/ 1815208 h 1815208"/>
                <a:gd name="connsiteX1" fmla="*/ 674176 w 5633634"/>
                <a:gd name="connsiteY1" fmla="*/ 1636977 h 1815208"/>
                <a:gd name="connsiteX2" fmla="*/ 1131376 w 5633634"/>
                <a:gd name="connsiteY2" fmla="*/ 1203025 h 1815208"/>
                <a:gd name="connsiteX3" fmla="*/ 1645331 w 5633634"/>
                <a:gd name="connsiteY3" fmla="*/ 564137 h 1815208"/>
                <a:gd name="connsiteX4" fmla="*/ 1911420 w 5633634"/>
                <a:gd name="connsiteY4" fmla="*/ 323077 h 1815208"/>
                <a:gd name="connsiteX5" fmla="*/ 2262753 w 5633634"/>
                <a:gd name="connsiteY5" fmla="*/ 110394 h 1815208"/>
                <a:gd name="connsiteX6" fmla="*/ 2743200 w 5633634"/>
                <a:gd name="connsiteY6" fmla="*/ 9655 h 1815208"/>
                <a:gd name="connsiteX7" fmla="*/ 3277892 w 5633634"/>
                <a:gd name="connsiteY7" fmla="*/ 17404 h 1815208"/>
                <a:gd name="connsiteX8" fmla="*/ 3604517 w 5633634"/>
                <a:gd name="connsiteY8" fmla="*/ 127712 h 1815208"/>
                <a:gd name="connsiteX9" fmla="*/ 3968727 w 5633634"/>
                <a:gd name="connsiteY9" fmla="*/ 269839 h 1815208"/>
                <a:gd name="connsiteX10" fmla="*/ 4448014 w 5633634"/>
                <a:gd name="connsiteY10" fmla="*/ 319621 h 1815208"/>
                <a:gd name="connsiteX11" fmla="*/ 4905214 w 5633634"/>
                <a:gd name="connsiteY11" fmla="*/ 350618 h 1815208"/>
                <a:gd name="connsiteX12" fmla="*/ 5633634 w 5633634"/>
                <a:gd name="connsiteY12" fmla="*/ 358367 h 1815208"/>
                <a:gd name="connsiteX0" fmla="*/ 0 w 5633634"/>
                <a:gd name="connsiteY0" fmla="*/ 1812526 h 1812526"/>
                <a:gd name="connsiteX1" fmla="*/ 674176 w 5633634"/>
                <a:gd name="connsiteY1" fmla="*/ 1634295 h 1812526"/>
                <a:gd name="connsiteX2" fmla="*/ 1131376 w 5633634"/>
                <a:gd name="connsiteY2" fmla="*/ 1200343 h 1812526"/>
                <a:gd name="connsiteX3" fmla="*/ 1645331 w 5633634"/>
                <a:gd name="connsiteY3" fmla="*/ 561455 h 1812526"/>
                <a:gd name="connsiteX4" fmla="*/ 1911420 w 5633634"/>
                <a:gd name="connsiteY4" fmla="*/ 320395 h 1812526"/>
                <a:gd name="connsiteX5" fmla="*/ 2262753 w 5633634"/>
                <a:gd name="connsiteY5" fmla="*/ 107712 h 1812526"/>
                <a:gd name="connsiteX6" fmla="*/ 2743200 w 5633634"/>
                <a:gd name="connsiteY6" fmla="*/ 6973 h 1812526"/>
                <a:gd name="connsiteX7" fmla="*/ 3277892 w 5633634"/>
                <a:gd name="connsiteY7" fmla="*/ 14722 h 1812526"/>
                <a:gd name="connsiteX8" fmla="*/ 3416041 w 5633634"/>
                <a:gd name="connsiteY8" fmla="*/ 63391 h 1812526"/>
                <a:gd name="connsiteX9" fmla="*/ 3604517 w 5633634"/>
                <a:gd name="connsiteY9" fmla="*/ 125030 h 1812526"/>
                <a:gd name="connsiteX10" fmla="*/ 3968727 w 5633634"/>
                <a:gd name="connsiteY10" fmla="*/ 267157 h 1812526"/>
                <a:gd name="connsiteX11" fmla="*/ 4448014 w 5633634"/>
                <a:gd name="connsiteY11" fmla="*/ 316939 h 1812526"/>
                <a:gd name="connsiteX12" fmla="*/ 4905214 w 5633634"/>
                <a:gd name="connsiteY12" fmla="*/ 347936 h 1812526"/>
                <a:gd name="connsiteX13" fmla="*/ 5633634 w 5633634"/>
                <a:gd name="connsiteY13" fmla="*/ 355685 h 1812526"/>
                <a:gd name="connsiteX0" fmla="*/ 0 w 5633634"/>
                <a:gd name="connsiteY0" fmla="*/ 1808279 h 1808279"/>
                <a:gd name="connsiteX1" fmla="*/ 674176 w 5633634"/>
                <a:gd name="connsiteY1" fmla="*/ 1630048 h 1808279"/>
                <a:gd name="connsiteX2" fmla="*/ 1131376 w 5633634"/>
                <a:gd name="connsiteY2" fmla="*/ 1196096 h 1808279"/>
                <a:gd name="connsiteX3" fmla="*/ 1645331 w 5633634"/>
                <a:gd name="connsiteY3" fmla="*/ 557208 h 1808279"/>
                <a:gd name="connsiteX4" fmla="*/ 1911420 w 5633634"/>
                <a:gd name="connsiteY4" fmla="*/ 316148 h 1808279"/>
                <a:gd name="connsiteX5" fmla="*/ 2262753 w 5633634"/>
                <a:gd name="connsiteY5" fmla="*/ 103465 h 1808279"/>
                <a:gd name="connsiteX6" fmla="*/ 2743200 w 5633634"/>
                <a:gd name="connsiteY6" fmla="*/ 2726 h 1808279"/>
                <a:gd name="connsiteX7" fmla="*/ 3274597 w 5633634"/>
                <a:gd name="connsiteY7" fmla="*/ 31257 h 1808279"/>
                <a:gd name="connsiteX8" fmla="*/ 3416041 w 5633634"/>
                <a:gd name="connsiteY8" fmla="*/ 59144 h 1808279"/>
                <a:gd name="connsiteX9" fmla="*/ 3604517 w 5633634"/>
                <a:gd name="connsiteY9" fmla="*/ 120783 h 1808279"/>
                <a:gd name="connsiteX10" fmla="*/ 3968727 w 5633634"/>
                <a:gd name="connsiteY10" fmla="*/ 262910 h 1808279"/>
                <a:gd name="connsiteX11" fmla="*/ 4448014 w 5633634"/>
                <a:gd name="connsiteY11" fmla="*/ 312692 h 1808279"/>
                <a:gd name="connsiteX12" fmla="*/ 4905214 w 5633634"/>
                <a:gd name="connsiteY12" fmla="*/ 343689 h 1808279"/>
                <a:gd name="connsiteX13" fmla="*/ 5633634 w 5633634"/>
                <a:gd name="connsiteY13" fmla="*/ 351438 h 1808279"/>
                <a:gd name="connsiteX0" fmla="*/ 0 w 5633634"/>
                <a:gd name="connsiteY0" fmla="*/ 1809486 h 1809486"/>
                <a:gd name="connsiteX1" fmla="*/ 674176 w 5633634"/>
                <a:gd name="connsiteY1" fmla="*/ 1631255 h 1809486"/>
                <a:gd name="connsiteX2" fmla="*/ 1131376 w 5633634"/>
                <a:gd name="connsiteY2" fmla="*/ 1197303 h 1809486"/>
                <a:gd name="connsiteX3" fmla="*/ 1645331 w 5633634"/>
                <a:gd name="connsiteY3" fmla="*/ 558415 h 1809486"/>
                <a:gd name="connsiteX4" fmla="*/ 1911420 w 5633634"/>
                <a:gd name="connsiteY4" fmla="*/ 317355 h 1809486"/>
                <a:gd name="connsiteX5" fmla="*/ 2262753 w 5633634"/>
                <a:gd name="connsiteY5" fmla="*/ 104672 h 1809486"/>
                <a:gd name="connsiteX6" fmla="*/ 2743200 w 5633634"/>
                <a:gd name="connsiteY6" fmla="*/ 3933 h 1809486"/>
                <a:gd name="connsiteX7" fmla="*/ 3274597 w 5633634"/>
                <a:gd name="connsiteY7" fmla="*/ 32464 h 1809486"/>
                <a:gd name="connsiteX8" fmla="*/ 3416041 w 5633634"/>
                <a:gd name="connsiteY8" fmla="*/ 60351 h 1809486"/>
                <a:gd name="connsiteX9" fmla="*/ 3604517 w 5633634"/>
                <a:gd name="connsiteY9" fmla="*/ 121990 h 1809486"/>
                <a:gd name="connsiteX10" fmla="*/ 3968727 w 5633634"/>
                <a:gd name="connsiteY10" fmla="*/ 264117 h 1809486"/>
                <a:gd name="connsiteX11" fmla="*/ 4448014 w 5633634"/>
                <a:gd name="connsiteY11" fmla="*/ 313899 h 1809486"/>
                <a:gd name="connsiteX12" fmla="*/ 4905214 w 5633634"/>
                <a:gd name="connsiteY12" fmla="*/ 344896 h 1809486"/>
                <a:gd name="connsiteX13" fmla="*/ 5633634 w 5633634"/>
                <a:gd name="connsiteY13" fmla="*/ 352645 h 1809486"/>
                <a:gd name="connsiteX0" fmla="*/ 0 w 5633634"/>
                <a:gd name="connsiteY0" fmla="*/ 1809486 h 1809486"/>
                <a:gd name="connsiteX1" fmla="*/ 674176 w 5633634"/>
                <a:gd name="connsiteY1" fmla="*/ 1631255 h 1809486"/>
                <a:gd name="connsiteX2" fmla="*/ 1131376 w 5633634"/>
                <a:gd name="connsiteY2" fmla="*/ 1197303 h 1809486"/>
                <a:gd name="connsiteX3" fmla="*/ 1645331 w 5633634"/>
                <a:gd name="connsiteY3" fmla="*/ 558415 h 1809486"/>
                <a:gd name="connsiteX4" fmla="*/ 1911420 w 5633634"/>
                <a:gd name="connsiteY4" fmla="*/ 317355 h 1809486"/>
                <a:gd name="connsiteX5" fmla="*/ 2262753 w 5633634"/>
                <a:gd name="connsiteY5" fmla="*/ 104672 h 1809486"/>
                <a:gd name="connsiteX6" fmla="*/ 2743200 w 5633634"/>
                <a:gd name="connsiteY6" fmla="*/ 3933 h 1809486"/>
                <a:gd name="connsiteX7" fmla="*/ 3274597 w 5633634"/>
                <a:gd name="connsiteY7" fmla="*/ 32464 h 1809486"/>
                <a:gd name="connsiteX8" fmla="*/ 3416041 w 5633634"/>
                <a:gd name="connsiteY8" fmla="*/ 60351 h 1809486"/>
                <a:gd name="connsiteX9" fmla="*/ 3604517 w 5633634"/>
                <a:gd name="connsiteY9" fmla="*/ 121990 h 1809486"/>
                <a:gd name="connsiteX10" fmla="*/ 3968727 w 5633634"/>
                <a:gd name="connsiteY10" fmla="*/ 264117 h 1809486"/>
                <a:gd name="connsiteX11" fmla="*/ 4359668 w 5633634"/>
                <a:gd name="connsiteY11" fmla="*/ 361085 h 1809486"/>
                <a:gd name="connsiteX12" fmla="*/ 4448014 w 5633634"/>
                <a:gd name="connsiteY12" fmla="*/ 313899 h 1809486"/>
                <a:gd name="connsiteX13" fmla="*/ 4905214 w 5633634"/>
                <a:gd name="connsiteY13" fmla="*/ 344896 h 1809486"/>
                <a:gd name="connsiteX14" fmla="*/ 5633634 w 5633634"/>
                <a:gd name="connsiteY14" fmla="*/ 352645 h 1809486"/>
                <a:gd name="connsiteX0" fmla="*/ 0 w 5633634"/>
                <a:gd name="connsiteY0" fmla="*/ 1809486 h 1809486"/>
                <a:gd name="connsiteX1" fmla="*/ 674176 w 5633634"/>
                <a:gd name="connsiteY1" fmla="*/ 1631255 h 1809486"/>
                <a:gd name="connsiteX2" fmla="*/ 1131376 w 5633634"/>
                <a:gd name="connsiteY2" fmla="*/ 1197303 h 1809486"/>
                <a:gd name="connsiteX3" fmla="*/ 1645331 w 5633634"/>
                <a:gd name="connsiteY3" fmla="*/ 558415 h 1809486"/>
                <a:gd name="connsiteX4" fmla="*/ 1911420 w 5633634"/>
                <a:gd name="connsiteY4" fmla="*/ 317355 h 1809486"/>
                <a:gd name="connsiteX5" fmla="*/ 2262753 w 5633634"/>
                <a:gd name="connsiteY5" fmla="*/ 104672 h 1809486"/>
                <a:gd name="connsiteX6" fmla="*/ 2743200 w 5633634"/>
                <a:gd name="connsiteY6" fmla="*/ 3933 h 1809486"/>
                <a:gd name="connsiteX7" fmla="*/ 3274597 w 5633634"/>
                <a:gd name="connsiteY7" fmla="*/ 32464 h 1809486"/>
                <a:gd name="connsiteX8" fmla="*/ 3416041 w 5633634"/>
                <a:gd name="connsiteY8" fmla="*/ 60351 h 1809486"/>
                <a:gd name="connsiteX9" fmla="*/ 3604517 w 5633634"/>
                <a:gd name="connsiteY9" fmla="*/ 121990 h 1809486"/>
                <a:gd name="connsiteX10" fmla="*/ 3968727 w 5633634"/>
                <a:gd name="connsiteY10" fmla="*/ 264117 h 1809486"/>
                <a:gd name="connsiteX11" fmla="*/ 4359668 w 5633634"/>
                <a:gd name="connsiteY11" fmla="*/ 361085 h 1809486"/>
                <a:gd name="connsiteX12" fmla="*/ 4503017 w 5633634"/>
                <a:gd name="connsiteY12" fmla="*/ 346427 h 1809486"/>
                <a:gd name="connsiteX13" fmla="*/ 4905214 w 5633634"/>
                <a:gd name="connsiteY13" fmla="*/ 344896 h 1809486"/>
                <a:gd name="connsiteX14" fmla="*/ 5633634 w 5633634"/>
                <a:gd name="connsiteY14" fmla="*/ 352645 h 1809486"/>
                <a:gd name="connsiteX0" fmla="*/ 0 w 5633634"/>
                <a:gd name="connsiteY0" fmla="*/ 1809486 h 1809486"/>
                <a:gd name="connsiteX1" fmla="*/ 674176 w 5633634"/>
                <a:gd name="connsiteY1" fmla="*/ 1631255 h 1809486"/>
                <a:gd name="connsiteX2" fmla="*/ 1131376 w 5633634"/>
                <a:gd name="connsiteY2" fmla="*/ 1197303 h 1809486"/>
                <a:gd name="connsiteX3" fmla="*/ 1645331 w 5633634"/>
                <a:gd name="connsiteY3" fmla="*/ 558415 h 1809486"/>
                <a:gd name="connsiteX4" fmla="*/ 1911420 w 5633634"/>
                <a:gd name="connsiteY4" fmla="*/ 317355 h 1809486"/>
                <a:gd name="connsiteX5" fmla="*/ 2262753 w 5633634"/>
                <a:gd name="connsiteY5" fmla="*/ 104672 h 1809486"/>
                <a:gd name="connsiteX6" fmla="*/ 2743200 w 5633634"/>
                <a:gd name="connsiteY6" fmla="*/ 3933 h 1809486"/>
                <a:gd name="connsiteX7" fmla="*/ 3274597 w 5633634"/>
                <a:gd name="connsiteY7" fmla="*/ 32464 h 1809486"/>
                <a:gd name="connsiteX8" fmla="*/ 3416041 w 5633634"/>
                <a:gd name="connsiteY8" fmla="*/ 60351 h 1809486"/>
                <a:gd name="connsiteX9" fmla="*/ 3604517 w 5633634"/>
                <a:gd name="connsiteY9" fmla="*/ 121990 h 1809486"/>
                <a:gd name="connsiteX10" fmla="*/ 3968727 w 5633634"/>
                <a:gd name="connsiteY10" fmla="*/ 264117 h 1809486"/>
                <a:gd name="connsiteX11" fmla="*/ 4359668 w 5633634"/>
                <a:gd name="connsiteY11" fmla="*/ 361085 h 1809486"/>
                <a:gd name="connsiteX12" fmla="*/ 4503017 w 5633634"/>
                <a:gd name="connsiteY12" fmla="*/ 346427 h 1809486"/>
                <a:gd name="connsiteX13" fmla="*/ 4905214 w 5633634"/>
                <a:gd name="connsiteY13" fmla="*/ 344896 h 1809486"/>
                <a:gd name="connsiteX14" fmla="*/ 5633634 w 5633634"/>
                <a:gd name="connsiteY14" fmla="*/ 352645 h 1809486"/>
                <a:gd name="connsiteX0" fmla="*/ 0 w 5633634"/>
                <a:gd name="connsiteY0" fmla="*/ 1809486 h 1809486"/>
                <a:gd name="connsiteX1" fmla="*/ 674176 w 5633634"/>
                <a:gd name="connsiteY1" fmla="*/ 1631255 h 1809486"/>
                <a:gd name="connsiteX2" fmla="*/ 1131376 w 5633634"/>
                <a:gd name="connsiteY2" fmla="*/ 1197303 h 1809486"/>
                <a:gd name="connsiteX3" fmla="*/ 1645331 w 5633634"/>
                <a:gd name="connsiteY3" fmla="*/ 558415 h 1809486"/>
                <a:gd name="connsiteX4" fmla="*/ 1911420 w 5633634"/>
                <a:gd name="connsiteY4" fmla="*/ 317355 h 1809486"/>
                <a:gd name="connsiteX5" fmla="*/ 2262753 w 5633634"/>
                <a:gd name="connsiteY5" fmla="*/ 104672 h 1809486"/>
                <a:gd name="connsiteX6" fmla="*/ 2743200 w 5633634"/>
                <a:gd name="connsiteY6" fmla="*/ 3933 h 1809486"/>
                <a:gd name="connsiteX7" fmla="*/ 3274597 w 5633634"/>
                <a:gd name="connsiteY7" fmla="*/ 32464 h 1809486"/>
                <a:gd name="connsiteX8" fmla="*/ 3416041 w 5633634"/>
                <a:gd name="connsiteY8" fmla="*/ 60351 h 1809486"/>
                <a:gd name="connsiteX9" fmla="*/ 3604517 w 5633634"/>
                <a:gd name="connsiteY9" fmla="*/ 121990 h 1809486"/>
                <a:gd name="connsiteX10" fmla="*/ 3968727 w 5633634"/>
                <a:gd name="connsiteY10" fmla="*/ 264117 h 1809486"/>
                <a:gd name="connsiteX11" fmla="*/ 4359668 w 5633634"/>
                <a:gd name="connsiteY11" fmla="*/ 361085 h 1809486"/>
                <a:gd name="connsiteX12" fmla="*/ 4503017 w 5633634"/>
                <a:gd name="connsiteY12" fmla="*/ 346427 h 1809486"/>
                <a:gd name="connsiteX13" fmla="*/ 4905214 w 5633634"/>
                <a:gd name="connsiteY13" fmla="*/ 344896 h 1809486"/>
                <a:gd name="connsiteX14" fmla="*/ 5633634 w 5633634"/>
                <a:gd name="connsiteY14" fmla="*/ 352645 h 1809486"/>
                <a:gd name="connsiteX0" fmla="*/ 0 w 5633634"/>
                <a:gd name="connsiteY0" fmla="*/ 1809486 h 1809486"/>
                <a:gd name="connsiteX1" fmla="*/ 674176 w 5633634"/>
                <a:gd name="connsiteY1" fmla="*/ 1631255 h 1809486"/>
                <a:gd name="connsiteX2" fmla="*/ 1131376 w 5633634"/>
                <a:gd name="connsiteY2" fmla="*/ 1197303 h 1809486"/>
                <a:gd name="connsiteX3" fmla="*/ 1645331 w 5633634"/>
                <a:gd name="connsiteY3" fmla="*/ 558415 h 1809486"/>
                <a:gd name="connsiteX4" fmla="*/ 1911420 w 5633634"/>
                <a:gd name="connsiteY4" fmla="*/ 317355 h 1809486"/>
                <a:gd name="connsiteX5" fmla="*/ 2262753 w 5633634"/>
                <a:gd name="connsiteY5" fmla="*/ 104672 h 1809486"/>
                <a:gd name="connsiteX6" fmla="*/ 2743200 w 5633634"/>
                <a:gd name="connsiteY6" fmla="*/ 3933 h 1809486"/>
                <a:gd name="connsiteX7" fmla="*/ 3274597 w 5633634"/>
                <a:gd name="connsiteY7" fmla="*/ 32464 h 1809486"/>
                <a:gd name="connsiteX8" fmla="*/ 3416041 w 5633634"/>
                <a:gd name="connsiteY8" fmla="*/ 60351 h 1809486"/>
                <a:gd name="connsiteX9" fmla="*/ 3604517 w 5633634"/>
                <a:gd name="connsiteY9" fmla="*/ 121990 h 1809486"/>
                <a:gd name="connsiteX10" fmla="*/ 3968727 w 5633634"/>
                <a:gd name="connsiteY10" fmla="*/ 264117 h 1809486"/>
                <a:gd name="connsiteX11" fmla="*/ 4359668 w 5633634"/>
                <a:gd name="connsiteY11" fmla="*/ 361085 h 1809486"/>
                <a:gd name="connsiteX12" fmla="*/ 4523642 w 5633634"/>
                <a:gd name="connsiteY12" fmla="*/ 360884 h 1809486"/>
                <a:gd name="connsiteX13" fmla="*/ 4905214 w 5633634"/>
                <a:gd name="connsiteY13" fmla="*/ 344896 h 1809486"/>
                <a:gd name="connsiteX14" fmla="*/ 5633634 w 5633634"/>
                <a:gd name="connsiteY14" fmla="*/ 352645 h 1809486"/>
                <a:gd name="connsiteX0" fmla="*/ 0 w 5633634"/>
                <a:gd name="connsiteY0" fmla="*/ 1809486 h 1809486"/>
                <a:gd name="connsiteX1" fmla="*/ 674176 w 5633634"/>
                <a:gd name="connsiteY1" fmla="*/ 1631255 h 1809486"/>
                <a:gd name="connsiteX2" fmla="*/ 1131376 w 5633634"/>
                <a:gd name="connsiteY2" fmla="*/ 1197303 h 1809486"/>
                <a:gd name="connsiteX3" fmla="*/ 1645331 w 5633634"/>
                <a:gd name="connsiteY3" fmla="*/ 558415 h 1809486"/>
                <a:gd name="connsiteX4" fmla="*/ 1911420 w 5633634"/>
                <a:gd name="connsiteY4" fmla="*/ 317355 h 1809486"/>
                <a:gd name="connsiteX5" fmla="*/ 2262753 w 5633634"/>
                <a:gd name="connsiteY5" fmla="*/ 104672 h 1809486"/>
                <a:gd name="connsiteX6" fmla="*/ 2743200 w 5633634"/>
                <a:gd name="connsiteY6" fmla="*/ 3933 h 1809486"/>
                <a:gd name="connsiteX7" fmla="*/ 3274597 w 5633634"/>
                <a:gd name="connsiteY7" fmla="*/ 32464 h 1809486"/>
                <a:gd name="connsiteX8" fmla="*/ 3416041 w 5633634"/>
                <a:gd name="connsiteY8" fmla="*/ 60351 h 1809486"/>
                <a:gd name="connsiteX9" fmla="*/ 3604517 w 5633634"/>
                <a:gd name="connsiteY9" fmla="*/ 121990 h 1809486"/>
                <a:gd name="connsiteX10" fmla="*/ 3968727 w 5633634"/>
                <a:gd name="connsiteY10" fmla="*/ 264117 h 1809486"/>
                <a:gd name="connsiteX11" fmla="*/ 4359668 w 5633634"/>
                <a:gd name="connsiteY11" fmla="*/ 361085 h 1809486"/>
                <a:gd name="connsiteX12" fmla="*/ 4523642 w 5633634"/>
                <a:gd name="connsiteY12" fmla="*/ 360884 h 1809486"/>
                <a:gd name="connsiteX13" fmla="*/ 4891464 w 5633634"/>
                <a:gd name="connsiteY13" fmla="*/ 207556 h 1809486"/>
                <a:gd name="connsiteX14" fmla="*/ 5633634 w 5633634"/>
                <a:gd name="connsiteY14" fmla="*/ 352645 h 1809486"/>
                <a:gd name="connsiteX0" fmla="*/ 0 w 5623322"/>
                <a:gd name="connsiteY0" fmla="*/ 1809486 h 1809486"/>
                <a:gd name="connsiteX1" fmla="*/ 674176 w 5623322"/>
                <a:gd name="connsiteY1" fmla="*/ 1631255 h 1809486"/>
                <a:gd name="connsiteX2" fmla="*/ 1131376 w 5623322"/>
                <a:gd name="connsiteY2" fmla="*/ 1197303 h 1809486"/>
                <a:gd name="connsiteX3" fmla="*/ 1645331 w 5623322"/>
                <a:gd name="connsiteY3" fmla="*/ 558415 h 1809486"/>
                <a:gd name="connsiteX4" fmla="*/ 1911420 w 5623322"/>
                <a:gd name="connsiteY4" fmla="*/ 317355 h 1809486"/>
                <a:gd name="connsiteX5" fmla="*/ 2262753 w 5623322"/>
                <a:gd name="connsiteY5" fmla="*/ 104672 h 1809486"/>
                <a:gd name="connsiteX6" fmla="*/ 2743200 w 5623322"/>
                <a:gd name="connsiteY6" fmla="*/ 3933 h 1809486"/>
                <a:gd name="connsiteX7" fmla="*/ 3274597 w 5623322"/>
                <a:gd name="connsiteY7" fmla="*/ 32464 h 1809486"/>
                <a:gd name="connsiteX8" fmla="*/ 3416041 w 5623322"/>
                <a:gd name="connsiteY8" fmla="*/ 60351 h 1809486"/>
                <a:gd name="connsiteX9" fmla="*/ 3604517 w 5623322"/>
                <a:gd name="connsiteY9" fmla="*/ 121990 h 1809486"/>
                <a:gd name="connsiteX10" fmla="*/ 3968727 w 5623322"/>
                <a:gd name="connsiteY10" fmla="*/ 264117 h 1809486"/>
                <a:gd name="connsiteX11" fmla="*/ 4359668 w 5623322"/>
                <a:gd name="connsiteY11" fmla="*/ 361085 h 1809486"/>
                <a:gd name="connsiteX12" fmla="*/ 4523642 w 5623322"/>
                <a:gd name="connsiteY12" fmla="*/ 360884 h 1809486"/>
                <a:gd name="connsiteX13" fmla="*/ 4891464 w 5623322"/>
                <a:gd name="connsiteY13" fmla="*/ 207556 h 1809486"/>
                <a:gd name="connsiteX14" fmla="*/ 5623322 w 5623322"/>
                <a:gd name="connsiteY14" fmla="*/ 229762 h 1809486"/>
                <a:gd name="connsiteX0" fmla="*/ 0 w 5623322"/>
                <a:gd name="connsiteY0" fmla="*/ 1809486 h 1809486"/>
                <a:gd name="connsiteX1" fmla="*/ 674176 w 5623322"/>
                <a:gd name="connsiteY1" fmla="*/ 1631255 h 1809486"/>
                <a:gd name="connsiteX2" fmla="*/ 1131376 w 5623322"/>
                <a:gd name="connsiteY2" fmla="*/ 1197303 h 1809486"/>
                <a:gd name="connsiteX3" fmla="*/ 1645331 w 5623322"/>
                <a:gd name="connsiteY3" fmla="*/ 558415 h 1809486"/>
                <a:gd name="connsiteX4" fmla="*/ 1911420 w 5623322"/>
                <a:gd name="connsiteY4" fmla="*/ 317355 h 1809486"/>
                <a:gd name="connsiteX5" fmla="*/ 2262753 w 5623322"/>
                <a:gd name="connsiteY5" fmla="*/ 104672 h 1809486"/>
                <a:gd name="connsiteX6" fmla="*/ 2743200 w 5623322"/>
                <a:gd name="connsiteY6" fmla="*/ 3933 h 1809486"/>
                <a:gd name="connsiteX7" fmla="*/ 3274597 w 5623322"/>
                <a:gd name="connsiteY7" fmla="*/ 32464 h 1809486"/>
                <a:gd name="connsiteX8" fmla="*/ 3416041 w 5623322"/>
                <a:gd name="connsiteY8" fmla="*/ 60351 h 1809486"/>
                <a:gd name="connsiteX9" fmla="*/ 3604517 w 5623322"/>
                <a:gd name="connsiteY9" fmla="*/ 121990 h 1809486"/>
                <a:gd name="connsiteX10" fmla="*/ 3968727 w 5623322"/>
                <a:gd name="connsiteY10" fmla="*/ 264117 h 1809486"/>
                <a:gd name="connsiteX11" fmla="*/ 4359668 w 5623322"/>
                <a:gd name="connsiteY11" fmla="*/ 361085 h 1809486"/>
                <a:gd name="connsiteX12" fmla="*/ 4523642 w 5623322"/>
                <a:gd name="connsiteY12" fmla="*/ 360884 h 1809486"/>
                <a:gd name="connsiteX13" fmla="*/ 4891464 w 5623322"/>
                <a:gd name="connsiteY13" fmla="*/ 207556 h 1809486"/>
                <a:gd name="connsiteX14" fmla="*/ 5623322 w 5623322"/>
                <a:gd name="connsiteY14" fmla="*/ 229762 h 1809486"/>
                <a:gd name="connsiteX0" fmla="*/ 0 w 5623322"/>
                <a:gd name="connsiteY0" fmla="*/ 1809486 h 1809486"/>
                <a:gd name="connsiteX1" fmla="*/ 674176 w 5623322"/>
                <a:gd name="connsiteY1" fmla="*/ 1631255 h 1809486"/>
                <a:gd name="connsiteX2" fmla="*/ 1131376 w 5623322"/>
                <a:gd name="connsiteY2" fmla="*/ 1197303 h 1809486"/>
                <a:gd name="connsiteX3" fmla="*/ 1645331 w 5623322"/>
                <a:gd name="connsiteY3" fmla="*/ 558415 h 1809486"/>
                <a:gd name="connsiteX4" fmla="*/ 1911420 w 5623322"/>
                <a:gd name="connsiteY4" fmla="*/ 317355 h 1809486"/>
                <a:gd name="connsiteX5" fmla="*/ 2262753 w 5623322"/>
                <a:gd name="connsiteY5" fmla="*/ 104672 h 1809486"/>
                <a:gd name="connsiteX6" fmla="*/ 2743200 w 5623322"/>
                <a:gd name="connsiteY6" fmla="*/ 3933 h 1809486"/>
                <a:gd name="connsiteX7" fmla="*/ 3274597 w 5623322"/>
                <a:gd name="connsiteY7" fmla="*/ 32464 h 1809486"/>
                <a:gd name="connsiteX8" fmla="*/ 3416041 w 5623322"/>
                <a:gd name="connsiteY8" fmla="*/ 60351 h 1809486"/>
                <a:gd name="connsiteX9" fmla="*/ 3604517 w 5623322"/>
                <a:gd name="connsiteY9" fmla="*/ 121990 h 1809486"/>
                <a:gd name="connsiteX10" fmla="*/ 3968727 w 5623322"/>
                <a:gd name="connsiteY10" fmla="*/ 264117 h 1809486"/>
                <a:gd name="connsiteX11" fmla="*/ 4359668 w 5623322"/>
                <a:gd name="connsiteY11" fmla="*/ 361085 h 1809486"/>
                <a:gd name="connsiteX12" fmla="*/ 4513329 w 5623322"/>
                <a:gd name="connsiteY12" fmla="*/ 324741 h 1809486"/>
                <a:gd name="connsiteX13" fmla="*/ 4891464 w 5623322"/>
                <a:gd name="connsiteY13" fmla="*/ 207556 h 1809486"/>
                <a:gd name="connsiteX14" fmla="*/ 5623322 w 5623322"/>
                <a:gd name="connsiteY14" fmla="*/ 229762 h 1809486"/>
                <a:gd name="connsiteX0" fmla="*/ 0 w 5623322"/>
                <a:gd name="connsiteY0" fmla="*/ 1809486 h 1809486"/>
                <a:gd name="connsiteX1" fmla="*/ 674176 w 5623322"/>
                <a:gd name="connsiteY1" fmla="*/ 1631255 h 1809486"/>
                <a:gd name="connsiteX2" fmla="*/ 1131376 w 5623322"/>
                <a:gd name="connsiteY2" fmla="*/ 1197303 h 1809486"/>
                <a:gd name="connsiteX3" fmla="*/ 1645331 w 5623322"/>
                <a:gd name="connsiteY3" fmla="*/ 558415 h 1809486"/>
                <a:gd name="connsiteX4" fmla="*/ 1911420 w 5623322"/>
                <a:gd name="connsiteY4" fmla="*/ 317355 h 1809486"/>
                <a:gd name="connsiteX5" fmla="*/ 2262753 w 5623322"/>
                <a:gd name="connsiteY5" fmla="*/ 104672 h 1809486"/>
                <a:gd name="connsiteX6" fmla="*/ 2743200 w 5623322"/>
                <a:gd name="connsiteY6" fmla="*/ 3933 h 1809486"/>
                <a:gd name="connsiteX7" fmla="*/ 3274597 w 5623322"/>
                <a:gd name="connsiteY7" fmla="*/ 32464 h 1809486"/>
                <a:gd name="connsiteX8" fmla="*/ 3416041 w 5623322"/>
                <a:gd name="connsiteY8" fmla="*/ 60351 h 1809486"/>
                <a:gd name="connsiteX9" fmla="*/ 3604517 w 5623322"/>
                <a:gd name="connsiteY9" fmla="*/ 121990 h 1809486"/>
                <a:gd name="connsiteX10" fmla="*/ 3968727 w 5623322"/>
                <a:gd name="connsiteY10" fmla="*/ 264117 h 1809486"/>
                <a:gd name="connsiteX11" fmla="*/ 4359668 w 5623322"/>
                <a:gd name="connsiteY11" fmla="*/ 332171 h 1809486"/>
                <a:gd name="connsiteX12" fmla="*/ 4513329 w 5623322"/>
                <a:gd name="connsiteY12" fmla="*/ 324741 h 1809486"/>
                <a:gd name="connsiteX13" fmla="*/ 4891464 w 5623322"/>
                <a:gd name="connsiteY13" fmla="*/ 207556 h 1809486"/>
                <a:gd name="connsiteX14" fmla="*/ 5623322 w 5623322"/>
                <a:gd name="connsiteY14" fmla="*/ 229762 h 1809486"/>
                <a:gd name="connsiteX0" fmla="*/ 0 w 5623322"/>
                <a:gd name="connsiteY0" fmla="*/ 1809486 h 1809486"/>
                <a:gd name="connsiteX1" fmla="*/ 674176 w 5623322"/>
                <a:gd name="connsiteY1" fmla="*/ 1631255 h 1809486"/>
                <a:gd name="connsiteX2" fmla="*/ 1131376 w 5623322"/>
                <a:gd name="connsiteY2" fmla="*/ 1197303 h 1809486"/>
                <a:gd name="connsiteX3" fmla="*/ 1645331 w 5623322"/>
                <a:gd name="connsiteY3" fmla="*/ 558415 h 1809486"/>
                <a:gd name="connsiteX4" fmla="*/ 1911420 w 5623322"/>
                <a:gd name="connsiteY4" fmla="*/ 317355 h 1809486"/>
                <a:gd name="connsiteX5" fmla="*/ 2262753 w 5623322"/>
                <a:gd name="connsiteY5" fmla="*/ 104672 h 1809486"/>
                <a:gd name="connsiteX6" fmla="*/ 2743200 w 5623322"/>
                <a:gd name="connsiteY6" fmla="*/ 3933 h 1809486"/>
                <a:gd name="connsiteX7" fmla="*/ 3274597 w 5623322"/>
                <a:gd name="connsiteY7" fmla="*/ 32464 h 1809486"/>
                <a:gd name="connsiteX8" fmla="*/ 3416041 w 5623322"/>
                <a:gd name="connsiteY8" fmla="*/ 60351 h 1809486"/>
                <a:gd name="connsiteX9" fmla="*/ 3604517 w 5623322"/>
                <a:gd name="connsiteY9" fmla="*/ 121990 h 1809486"/>
                <a:gd name="connsiteX10" fmla="*/ 3968727 w 5623322"/>
                <a:gd name="connsiteY10" fmla="*/ 264117 h 1809486"/>
                <a:gd name="connsiteX11" fmla="*/ 4359668 w 5623322"/>
                <a:gd name="connsiteY11" fmla="*/ 332171 h 1809486"/>
                <a:gd name="connsiteX12" fmla="*/ 4513329 w 5623322"/>
                <a:gd name="connsiteY12" fmla="*/ 324741 h 1809486"/>
                <a:gd name="connsiteX13" fmla="*/ 4891464 w 5623322"/>
                <a:gd name="connsiteY13" fmla="*/ 207556 h 1809486"/>
                <a:gd name="connsiteX14" fmla="*/ 5623322 w 5623322"/>
                <a:gd name="connsiteY14" fmla="*/ 229762 h 1809486"/>
                <a:gd name="connsiteX0" fmla="*/ 0 w 5623322"/>
                <a:gd name="connsiteY0" fmla="*/ 1809486 h 1809486"/>
                <a:gd name="connsiteX1" fmla="*/ 674176 w 5623322"/>
                <a:gd name="connsiteY1" fmla="*/ 1631255 h 1809486"/>
                <a:gd name="connsiteX2" fmla="*/ 1131376 w 5623322"/>
                <a:gd name="connsiteY2" fmla="*/ 1197303 h 1809486"/>
                <a:gd name="connsiteX3" fmla="*/ 1645331 w 5623322"/>
                <a:gd name="connsiteY3" fmla="*/ 558415 h 1809486"/>
                <a:gd name="connsiteX4" fmla="*/ 1911420 w 5623322"/>
                <a:gd name="connsiteY4" fmla="*/ 317355 h 1809486"/>
                <a:gd name="connsiteX5" fmla="*/ 2262753 w 5623322"/>
                <a:gd name="connsiteY5" fmla="*/ 104672 h 1809486"/>
                <a:gd name="connsiteX6" fmla="*/ 2743200 w 5623322"/>
                <a:gd name="connsiteY6" fmla="*/ 3933 h 1809486"/>
                <a:gd name="connsiteX7" fmla="*/ 3274597 w 5623322"/>
                <a:gd name="connsiteY7" fmla="*/ 32464 h 1809486"/>
                <a:gd name="connsiteX8" fmla="*/ 3416041 w 5623322"/>
                <a:gd name="connsiteY8" fmla="*/ 60351 h 1809486"/>
                <a:gd name="connsiteX9" fmla="*/ 3604517 w 5623322"/>
                <a:gd name="connsiteY9" fmla="*/ 121990 h 1809486"/>
                <a:gd name="connsiteX10" fmla="*/ 3968727 w 5623322"/>
                <a:gd name="connsiteY10" fmla="*/ 264117 h 1809486"/>
                <a:gd name="connsiteX11" fmla="*/ 4359668 w 5623322"/>
                <a:gd name="connsiteY11" fmla="*/ 332171 h 1809486"/>
                <a:gd name="connsiteX12" fmla="*/ 4513329 w 5623322"/>
                <a:gd name="connsiteY12" fmla="*/ 324741 h 1809486"/>
                <a:gd name="connsiteX13" fmla="*/ 4720619 w 5623322"/>
                <a:gd name="connsiteY13" fmla="*/ 267115 h 1809486"/>
                <a:gd name="connsiteX14" fmla="*/ 4891464 w 5623322"/>
                <a:gd name="connsiteY14" fmla="*/ 207556 h 1809486"/>
                <a:gd name="connsiteX15" fmla="*/ 5623322 w 5623322"/>
                <a:gd name="connsiteY15" fmla="*/ 229762 h 1809486"/>
                <a:gd name="connsiteX0" fmla="*/ 0 w 5623322"/>
                <a:gd name="connsiteY0" fmla="*/ 1809486 h 1809486"/>
                <a:gd name="connsiteX1" fmla="*/ 674176 w 5623322"/>
                <a:gd name="connsiteY1" fmla="*/ 1631255 h 1809486"/>
                <a:gd name="connsiteX2" fmla="*/ 1131376 w 5623322"/>
                <a:gd name="connsiteY2" fmla="*/ 1197303 h 1809486"/>
                <a:gd name="connsiteX3" fmla="*/ 1645331 w 5623322"/>
                <a:gd name="connsiteY3" fmla="*/ 558415 h 1809486"/>
                <a:gd name="connsiteX4" fmla="*/ 1911420 w 5623322"/>
                <a:gd name="connsiteY4" fmla="*/ 317355 h 1809486"/>
                <a:gd name="connsiteX5" fmla="*/ 2262753 w 5623322"/>
                <a:gd name="connsiteY5" fmla="*/ 104672 h 1809486"/>
                <a:gd name="connsiteX6" fmla="*/ 2743200 w 5623322"/>
                <a:gd name="connsiteY6" fmla="*/ 3933 h 1809486"/>
                <a:gd name="connsiteX7" fmla="*/ 3274597 w 5623322"/>
                <a:gd name="connsiteY7" fmla="*/ 32464 h 1809486"/>
                <a:gd name="connsiteX8" fmla="*/ 3416041 w 5623322"/>
                <a:gd name="connsiteY8" fmla="*/ 60351 h 1809486"/>
                <a:gd name="connsiteX9" fmla="*/ 3604517 w 5623322"/>
                <a:gd name="connsiteY9" fmla="*/ 121990 h 1809486"/>
                <a:gd name="connsiteX10" fmla="*/ 3968727 w 5623322"/>
                <a:gd name="connsiteY10" fmla="*/ 264117 h 1809486"/>
                <a:gd name="connsiteX11" fmla="*/ 4359668 w 5623322"/>
                <a:gd name="connsiteY11" fmla="*/ 332171 h 1809486"/>
                <a:gd name="connsiteX12" fmla="*/ 4513329 w 5623322"/>
                <a:gd name="connsiteY12" fmla="*/ 324741 h 1809486"/>
                <a:gd name="connsiteX13" fmla="*/ 4720619 w 5623322"/>
                <a:gd name="connsiteY13" fmla="*/ 267115 h 1809486"/>
                <a:gd name="connsiteX14" fmla="*/ 4891464 w 5623322"/>
                <a:gd name="connsiteY14" fmla="*/ 207556 h 1809486"/>
                <a:gd name="connsiteX15" fmla="*/ 5623322 w 5623322"/>
                <a:gd name="connsiteY15" fmla="*/ 229762 h 1809486"/>
                <a:gd name="connsiteX0" fmla="*/ 0 w 5623322"/>
                <a:gd name="connsiteY0" fmla="*/ 1809486 h 1809486"/>
                <a:gd name="connsiteX1" fmla="*/ 674176 w 5623322"/>
                <a:gd name="connsiteY1" fmla="*/ 1631255 h 1809486"/>
                <a:gd name="connsiteX2" fmla="*/ 1131376 w 5623322"/>
                <a:gd name="connsiteY2" fmla="*/ 1197303 h 1809486"/>
                <a:gd name="connsiteX3" fmla="*/ 1645331 w 5623322"/>
                <a:gd name="connsiteY3" fmla="*/ 558415 h 1809486"/>
                <a:gd name="connsiteX4" fmla="*/ 1911420 w 5623322"/>
                <a:gd name="connsiteY4" fmla="*/ 317355 h 1809486"/>
                <a:gd name="connsiteX5" fmla="*/ 2262753 w 5623322"/>
                <a:gd name="connsiteY5" fmla="*/ 104672 h 1809486"/>
                <a:gd name="connsiteX6" fmla="*/ 2743200 w 5623322"/>
                <a:gd name="connsiteY6" fmla="*/ 3933 h 1809486"/>
                <a:gd name="connsiteX7" fmla="*/ 3274597 w 5623322"/>
                <a:gd name="connsiteY7" fmla="*/ 32464 h 1809486"/>
                <a:gd name="connsiteX8" fmla="*/ 3416041 w 5623322"/>
                <a:gd name="connsiteY8" fmla="*/ 60351 h 1809486"/>
                <a:gd name="connsiteX9" fmla="*/ 3604517 w 5623322"/>
                <a:gd name="connsiteY9" fmla="*/ 121990 h 1809486"/>
                <a:gd name="connsiteX10" fmla="*/ 3968727 w 5623322"/>
                <a:gd name="connsiteY10" fmla="*/ 264117 h 1809486"/>
                <a:gd name="connsiteX11" fmla="*/ 4359668 w 5623322"/>
                <a:gd name="connsiteY11" fmla="*/ 332171 h 1809486"/>
                <a:gd name="connsiteX12" fmla="*/ 4513329 w 5623322"/>
                <a:gd name="connsiteY12" fmla="*/ 324741 h 1809486"/>
                <a:gd name="connsiteX13" fmla="*/ 4720619 w 5623322"/>
                <a:gd name="connsiteY13" fmla="*/ 267115 h 1809486"/>
                <a:gd name="connsiteX14" fmla="*/ 4891464 w 5623322"/>
                <a:gd name="connsiteY14" fmla="*/ 207556 h 1809486"/>
                <a:gd name="connsiteX15" fmla="*/ 5623322 w 5623322"/>
                <a:gd name="connsiteY15" fmla="*/ 229762 h 1809486"/>
                <a:gd name="connsiteX0" fmla="*/ 0 w 5623322"/>
                <a:gd name="connsiteY0" fmla="*/ 1809486 h 1809486"/>
                <a:gd name="connsiteX1" fmla="*/ 674176 w 5623322"/>
                <a:gd name="connsiteY1" fmla="*/ 1631255 h 1809486"/>
                <a:gd name="connsiteX2" fmla="*/ 1131376 w 5623322"/>
                <a:gd name="connsiteY2" fmla="*/ 1197303 h 1809486"/>
                <a:gd name="connsiteX3" fmla="*/ 1645331 w 5623322"/>
                <a:gd name="connsiteY3" fmla="*/ 558415 h 1809486"/>
                <a:gd name="connsiteX4" fmla="*/ 1911420 w 5623322"/>
                <a:gd name="connsiteY4" fmla="*/ 317355 h 1809486"/>
                <a:gd name="connsiteX5" fmla="*/ 2262753 w 5623322"/>
                <a:gd name="connsiteY5" fmla="*/ 104672 h 1809486"/>
                <a:gd name="connsiteX6" fmla="*/ 2743200 w 5623322"/>
                <a:gd name="connsiteY6" fmla="*/ 3933 h 1809486"/>
                <a:gd name="connsiteX7" fmla="*/ 3274597 w 5623322"/>
                <a:gd name="connsiteY7" fmla="*/ 32464 h 1809486"/>
                <a:gd name="connsiteX8" fmla="*/ 3416041 w 5623322"/>
                <a:gd name="connsiteY8" fmla="*/ 60351 h 1809486"/>
                <a:gd name="connsiteX9" fmla="*/ 3604517 w 5623322"/>
                <a:gd name="connsiteY9" fmla="*/ 121990 h 1809486"/>
                <a:gd name="connsiteX10" fmla="*/ 3968727 w 5623322"/>
                <a:gd name="connsiteY10" fmla="*/ 264117 h 1809486"/>
                <a:gd name="connsiteX11" fmla="*/ 4359668 w 5623322"/>
                <a:gd name="connsiteY11" fmla="*/ 332171 h 1809486"/>
                <a:gd name="connsiteX12" fmla="*/ 4513329 w 5623322"/>
                <a:gd name="connsiteY12" fmla="*/ 324741 h 1809486"/>
                <a:gd name="connsiteX13" fmla="*/ 4720619 w 5623322"/>
                <a:gd name="connsiteY13" fmla="*/ 267115 h 1809486"/>
                <a:gd name="connsiteX14" fmla="*/ 4891464 w 5623322"/>
                <a:gd name="connsiteY14" fmla="*/ 207556 h 1809486"/>
                <a:gd name="connsiteX15" fmla="*/ 5623322 w 5623322"/>
                <a:gd name="connsiteY15" fmla="*/ 229762 h 1809486"/>
                <a:gd name="connsiteX0" fmla="*/ 0 w 5623322"/>
                <a:gd name="connsiteY0" fmla="*/ 1809486 h 1809486"/>
                <a:gd name="connsiteX1" fmla="*/ 674176 w 5623322"/>
                <a:gd name="connsiteY1" fmla="*/ 1631255 h 1809486"/>
                <a:gd name="connsiteX2" fmla="*/ 1131376 w 5623322"/>
                <a:gd name="connsiteY2" fmla="*/ 1197303 h 1809486"/>
                <a:gd name="connsiteX3" fmla="*/ 1645331 w 5623322"/>
                <a:gd name="connsiteY3" fmla="*/ 558415 h 1809486"/>
                <a:gd name="connsiteX4" fmla="*/ 1911420 w 5623322"/>
                <a:gd name="connsiteY4" fmla="*/ 317355 h 1809486"/>
                <a:gd name="connsiteX5" fmla="*/ 2262753 w 5623322"/>
                <a:gd name="connsiteY5" fmla="*/ 104672 h 1809486"/>
                <a:gd name="connsiteX6" fmla="*/ 2743200 w 5623322"/>
                <a:gd name="connsiteY6" fmla="*/ 3933 h 1809486"/>
                <a:gd name="connsiteX7" fmla="*/ 3274597 w 5623322"/>
                <a:gd name="connsiteY7" fmla="*/ 32464 h 1809486"/>
                <a:gd name="connsiteX8" fmla="*/ 3416041 w 5623322"/>
                <a:gd name="connsiteY8" fmla="*/ 60351 h 1809486"/>
                <a:gd name="connsiteX9" fmla="*/ 3604517 w 5623322"/>
                <a:gd name="connsiteY9" fmla="*/ 121990 h 1809486"/>
                <a:gd name="connsiteX10" fmla="*/ 3968727 w 5623322"/>
                <a:gd name="connsiteY10" fmla="*/ 264117 h 1809486"/>
                <a:gd name="connsiteX11" fmla="*/ 4359668 w 5623322"/>
                <a:gd name="connsiteY11" fmla="*/ 332171 h 1809486"/>
                <a:gd name="connsiteX12" fmla="*/ 4513329 w 5623322"/>
                <a:gd name="connsiteY12" fmla="*/ 324741 h 1809486"/>
                <a:gd name="connsiteX13" fmla="*/ 4720619 w 5623322"/>
                <a:gd name="connsiteY13" fmla="*/ 267115 h 1809486"/>
                <a:gd name="connsiteX14" fmla="*/ 4891464 w 5623322"/>
                <a:gd name="connsiteY14" fmla="*/ 207556 h 1809486"/>
                <a:gd name="connsiteX15" fmla="*/ 5623322 w 5623322"/>
                <a:gd name="connsiteY15" fmla="*/ 229762 h 1809486"/>
                <a:gd name="connsiteX0" fmla="*/ 0 w 5623322"/>
                <a:gd name="connsiteY0" fmla="*/ 1809486 h 1809486"/>
                <a:gd name="connsiteX1" fmla="*/ 674176 w 5623322"/>
                <a:gd name="connsiteY1" fmla="*/ 1631255 h 1809486"/>
                <a:gd name="connsiteX2" fmla="*/ 1131376 w 5623322"/>
                <a:gd name="connsiteY2" fmla="*/ 1197303 h 1809486"/>
                <a:gd name="connsiteX3" fmla="*/ 1645331 w 5623322"/>
                <a:gd name="connsiteY3" fmla="*/ 558415 h 1809486"/>
                <a:gd name="connsiteX4" fmla="*/ 1911420 w 5623322"/>
                <a:gd name="connsiteY4" fmla="*/ 317355 h 1809486"/>
                <a:gd name="connsiteX5" fmla="*/ 2262753 w 5623322"/>
                <a:gd name="connsiteY5" fmla="*/ 104672 h 1809486"/>
                <a:gd name="connsiteX6" fmla="*/ 2743200 w 5623322"/>
                <a:gd name="connsiteY6" fmla="*/ 3933 h 1809486"/>
                <a:gd name="connsiteX7" fmla="*/ 3274597 w 5623322"/>
                <a:gd name="connsiteY7" fmla="*/ 32464 h 1809486"/>
                <a:gd name="connsiteX8" fmla="*/ 3416041 w 5623322"/>
                <a:gd name="connsiteY8" fmla="*/ 60351 h 1809486"/>
                <a:gd name="connsiteX9" fmla="*/ 3604517 w 5623322"/>
                <a:gd name="connsiteY9" fmla="*/ 121990 h 1809486"/>
                <a:gd name="connsiteX10" fmla="*/ 3968727 w 5623322"/>
                <a:gd name="connsiteY10" fmla="*/ 264117 h 1809486"/>
                <a:gd name="connsiteX11" fmla="*/ 4394044 w 5623322"/>
                <a:gd name="connsiteY11" fmla="*/ 241815 h 1809486"/>
                <a:gd name="connsiteX12" fmla="*/ 4513329 w 5623322"/>
                <a:gd name="connsiteY12" fmla="*/ 324741 h 1809486"/>
                <a:gd name="connsiteX13" fmla="*/ 4720619 w 5623322"/>
                <a:gd name="connsiteY13" fmla="*/ 267115 h 1809486"/>
                <a:gd name="connsiteX14" fmla="*/ 4891464 w 5623322"/>
                <a:gd name="connsiteY14" fmla="*/ 207556 h 1809486"/>
                <a:gd name="connsiteX15" fmla="*/ 5623322 w 5623322"/>
                <a:gd name="connsiteY15" fmla="*/ 229762 h 1809486"/>
                <a:gd name="connsiteX0" fmla="*/ 0 w 5623322"/>
                <a:gd name="connsiteY0" fmla="*/ 1809486 h 1809486"/>
                <a:gd name="connsiteX1" fmla="*/ 674176 w 5623322"/>
                <a:gd name="connsiteY1" fmla="*/ 1631255 h 1809486"/>
                <a:gd name="connsiteX2" fmla="*/ 1131376 w 5623322"/>
                <a:gd name="connsiteY2" fmla="*/ 1197303 h 1809486"/>
                <a:gd name="connsiteX3" fmla="*/ 1645331 w 5623322"/>
                <a:gd name="connsiteY3" fmla="*/ 558415 h 1809486"/>
                <a:gd name="connsiteX4" fmla="*/ 1911420 w 5623322"/>
                <a:gd name="connsiteY4" fmla="*/ 317355 h 1809486"/>
                <a:gd name="connsiteX5" fmla="*/ 2262753 w 5623322"/>
                <a:gd name="connsiteY5" fmla="*/ 104672 h 1809486"/>
                <a:gd name="connsiteX6" fmla="*/ 2743200 w 5623322"/>
                <a:gd name="connsiteY6" fmla="*/ 3933 h 1809486"/>
                <a:gd name="connsiteX7" fmla="*/ 3274597 w 5623322"/>
                <a:gd name="connsiteY7" fmla="*/ 32464 h 1809486"/>
                <a:gd name="connsiteX8" fmla="*/ 3416041 w 5623322"/>
                <a:gd name="connsiteY8" fmla="*/ 60351 h 1809486"/>
                <a:gd name="connsiteX9" fmla="*/ 3604517 w 5623322"/>
                <a:gd name="connsiteY9" fmla="*/ 121990 h 1809486"/>
                <a:gd name="connsiteX10" fmla="*/ 3968727 w 5623322"/>
                <a:gd name="connsiteY10" fmla="*/ 264117 h 1809486"/>
                <a:gd name="connsiteX11" fmla="*/ 4394044 w 5623322"/>
                <a:gd name="connsiteY11" fmla="*/ 241815 h 1809486"/>
                <a:gd name="connsiteX12" fmla="*/ 4513329 w 5623322"/>
                <a:gd name="connsiteY12" fmla="*/ 324741 h 1809486"/>
                <a:gd name="connsiteX13" fmla="*/ 4720619 w 5623322"/>
                <a:gd name="connsiteY13" fmla="*/ 267115 h 1809486"/>
                <a:gd name="connsiteX14" fmla="*/ 4891464 w 5623322"/>
                <a:gd name="connsiteY14" fmla="*/ 207556 h 1809486"/>
                <a:gd name="connsiteX15" fmla="*/ 5623322 w 5623322"/>
                <a:gd name="connsiteY15" fmla="*/ 229762 h 1809486"/>
                <a:gd name="connsiteX0" fmla="*/ 0 w 5623322"/>
                <a:gd name="connsiteY0" fmla="*/ 1809486 h 1809486"/>
                <a:gd name="connsiteX1" fmla="*/ 674176 w 5623322"/>
                <a:gd name="connsiteY1" fmla="*/ 1631255 h 1809486"/>
                <a:gd name="connsiteX2" fmla="*/ 1131376 w 5623322"/>
                <a:gd name="connsiteY2" fmla="*/ 1197303 h 1809486"/>
                <a:gd name="connsiteX3" fmla="*/ 1645331 w 5623322"/>
                <a:gd name="connsiteY3" fmla="*/ 558415 h 1809486"/>
                <a:gd name="connsiteX4" fmla="*/ 1911420 w 5623322"/>
                <a:gd name="connsiteY4" fmla="*/ 317355 h 1809486"/>
                <a:gd name="connsiteX5" fmla="*/ 2262753 w 5623322"/>
                <a:gd name="connsiteY5" fmla="*/ 104672 h 1809486"/>
                <a:gd name="connsiteX6" fmla="*/ 2743200 w 5623322"/>
                <a:gd name="connsiteY6" fmla="*/ 3933 h 1809486"/>
                <a:gd name="connsiteX7" fmla="*/ 3274597 w 5623322"/>
                <a:gd name="connsiteY7" fmla="*/ 32464 h 1809486"/>
                <a:gd name="connsiteX8" fmla="*/ 3416041 w 5623322"/>
                <a:gd name="connsiteY8" fmla="*/ 60351 h 1809486"/>
                <a:gd name="connsiteX9" fmla="*/ 3604517 w 5623322"/>
                <a:gd name="connsiteY9" fmla="*/ 121990 h 1809486"/>
                <a:gd name="connsiteX10" fmla="*/ 3968727 w 5623322"/>
                <a:gd name="connsiteY10" fmla="*/ 264117 h 1809486"/>
                <a:gd name="connsiteX11" fmla="*/ 4394044 w 5623322"/>
                <a:gd name="connsiteY11" fmla="*/ 241815 h 1809486"/>
                <a:gd name="connsiteX12" fmla="*/ 4564894 w 5623322"/>
                <a:gd name="connsiteY12" fmla="*/ 241613 h 1809486"/>
                <a:gd name="connsiteX13" fmla="*/ 4720619 w 5623322"/>
                <a:gd name="connsiteY13" fmla="*/ 267115 h 1809486"/>
                <a:gd name="connsiteX14" fmla="*/ 4891464 w 5623322"/>
                <a:gd name="connsiteY14" fmla="*/ 207556 h 1809486"/>
                <a:gd name="connsiteX15" fmla="*/ 5623322 w 5623322"/>
                <a:gd name="connsiteY15" fmla="*/ 229762 h 1809486"/>
                <a:gd name="connsiteX0" fmla="*/ 0 w 5623322"/>
                <a:gd name="connsiteY0" fmla="*/ 1809486 h 1809486"/>
                <a:gd name="connsiteX1" fmla="*/ 674176 w 5623322"/>
                <a:gd name="connsiteY1" fmla="*/ 1631255 h 1809486"/>
                <a:gd name="connsiteX2" fmla="*/ 1131376 w 5623322"/>
                <a:gd name="connsiteY2" fmla="*/ 1197303 h 1809486"/>
                <a:gd name="connsiteX3" fmla="*/ 1645331 w 5623322"/>
                <a:gd name="connsiteY3" fmla="*/ 558415 h 1809486"/>
                <a:gd name="connsiteX4" fmla="*/ 1911420 w 5623322"/>
                <a:gd name="connsiteY4" fmla="*/ 317355 h 1809486"/>
                <a:gd name="connsiteX5" fmla="*/ 2262753 w 5623322"/>
                <a:gd name="connsiteY5" fmla="*/ 104672 h 1809486"/>
                <a:gd name="connsiteX6" fmla="*/ 2743200 w 5623322"/>
                <a:gd name="connsiteY6" fmla="*/ 3933 h 1809486"/>
                <a:gd name="connsiteX7" fmla="*/ 3274597 w 5623322"/>
                <a:gd name="connsiteY7" fmla="*/ 32464 h 1809486"/>
                <a:gd name="connsiteX8" fmla="*/ 3416041 w 5623322"/>
                <a:gd name="connsiteY8" fmla="*/ 60351 h 1809486"/>
                <a:gd name="connsiteX9" fmla="*/ 3604517 w 5623322"/>
                <a:gd name="connsiteY9" fmla="*/ 121990 h 1809486"/>
                <a:gd name="connsiteX10" fmla="*/ 3968727 w 5623322"/>
                <a:gd name="connsiteY10" fmla="*/ 264117 h 1809486"/>
                <a:gd name="connsiteX11" fmla="*/ 4394044 w 5623322"/>
                <a:gd name="connsiteY11" fmla="*/ 241815 h 1809486"/>
                <a:gd name="connsiteX12" fmla="*/ 4564894 w 5623322"/>
                <a:gd name="connsiteY12" fmla="*/ 241613 h 1809486"/>
                <a:gd name="connsiteX13" fmla="*/ 4737808 w 5623322"/>
                <a:gd name="connsiteY13" fmla="*/ 209288 h 1809486"/>
                <a:gd name="connsiteX14" fmla="*/ 4891464 w 5623322"/>
                <a:gd name="connsiteY14" fmla="*/ 207556 h 1809486"/>
                <a:gd name="connsiteX15" fmla="*/ 5623322 w 5623322"/>
                <a:gd name="connsiteY15" fmla="*/ 229762 h 1809486"/>
                <a:gd name="connsiteX0" fmla="*/ 0 w 5623322"/>
                <a:gd name="connsiteY0" fmla="*/ 1809486 h 1809486"/>
                <a:gd name="connsiteX1" fmla="*/ 674176 w 5623322"/>
                <a:gd name="connsiteY1" fmla="*/ 1631255 h 1809486"/>
                <a:gd name="connsiteX2" fmla="*/ 1131376 w 5623322"/>
                <a:gd name="connsiteY2" fmla="*/ 1197303 h 1809486"/>
                <a:gd name="connsiteX3" fmla="*/ 1645331 w 5623322"/>
                <a:gd name="connsiteY3" fmla="*/ 558415 h 1809486"/>
                <a:gd name="connsiteX4" fmla="*/ 1911420 w 5623322"/>
                <a:gd name="connsiteY4" fmla="*/ 317355 h 1809486"/>
                <a:gd name="connsiteX5" fmla="*/ 2262753 w 5623322"/>
                <a:gd name="connsiteY5" fmla="*/ 104672 h 1809486"/>
                <a:gd name="connsiteX6" fmla="*/ 2743200 w 5623322"/>
                <a:gd name="connsiteY6" fmla="*/ 3933 h 1809486"/>
                <a:gd name="connsiteX7" fmla="*/ 3274597 w 5623322"/>
                <a:gd name="connsiteY7" fmla="*/ 32464 h 1809486"/>
                <a:gd name="connsiteX8" fmla="*/ 3416041 w 5623322"/>
                <a:gd name="connsiteY8" fmla="*/ 60351 h 1809486"/>
                <a:gd name="connsiteX9" fmla="*/ 3604517 w 5623322"/>
                <a:gd name="connsiteY9" fmla="*/ 121990 h 1809486"/>
                <a:gd name="connsiteX10" fmla="*/ 3968727 w 5623322"/>
                <a:gd name="connsiteY10" fmla="*/ 264117 h 1809486"/>
                <a:gd name="connsiteX11" fmla="*/ 4394044 w 5623322"/>
                <a:gd name="connsiteY11" fmla="*/ 241815 h 1809486"/>
                <a:gd name="connsiteX12" fmla="*/ 4578645 w 5623322"/>
                <a:gd name="connsiteY12" fmla="*/ 223542 h 1809486"/>
                <a:gd name="connsiteX13" fmla="*/ 4737808 w 5623322"/>
                <a:gd name="connsiteY13" fmla="*/ 209288 h 1809486"/>
                <a:gd name="connsiteX14" fmla="*/ 4891464 w 5623322"/>
                <a:gd name="connsiteY14" fmla="*/ 207556 h 1809486"/>
                <a:gd name="connsiteX15" fmla="*/ 5623322 w 5623322"/>
                <a:gd name="connsiteY15" fmla="*/ 229762 h 1809486"/>
                <a:gd name="connsiteX0" fmla="*/ 0 w 5623322"/>
                <a:gd name="connsiteY0" fmla="*/ 1809486 h 1809486"/>
                <a:gd name="connsiteX1" fmla="*/ 674176 w 5623322"/>
                <a:gd name="connsiteY1" fmla="*/ 1631255 h 1809486"/>
                <a:gd name="connsiteX2" fmla="*/ 1131376 w 5623322"/>
                <a:gd name="connsiteY2" fmla="*/ 1197303 h 1809486"/>
                <a:gd name="connsiteX3" fmla="*/ 1645331 w 5623322"/>
                <a:gd name="connsiteY3" fmla="*/ 558415 h 1809486"/>
                <a:gd name="connsiteX4" fmla="*/ 1911420 w 5623322"/>
                <a:gd name="connsiteY4" fmla="*/ 317355 h 1809486"/>
                <a:gd name="connsiteX5" fmla="*/ 2262753 w 5623322"/>
                <a:gd name="connsiteY5" fmla="*/ 104672 h 1809486"/>
                <a:gd name="connsiteX6" fmla="*/ 2743200 w 5623322"/>
                <a:gd name="connsiteY6" fmla="*/ 3933 h 1809486"/>
                <a:gd name="connsiteX7" fmla="*/ 3274597 w 5623322"/>
                <a:gd name="connsiteY7" fmla="*/ 32464 h 1809486"/>
                <a:gd name="connsiteX8" fmla="*/ 3416041 w 5623322"/>
                <a:gd name="connsiteY8" fmla="*/ 60351 h 1809486"/>
                <a:gd name="connsiteX9" fmla="*/ 3604517 w 5623322"/>
                <a:gd name="connsiteY9" fmla="*/ 121990 h 1809486"/>
                <a:gd name="connsiteX10" fmla="*/ 3968727 w 5623322"/>
                <a:gd name="connsiteY10" fmla="*/ 264117 h 1809486"/>
                <a:gd name="connsiteX11" fmla="*/ 4394044 w 5623322"/>
                <a:gd name="connsiteY11" fmla="*/ 241815 h 1809486"/>
                <a:gd name="connsiteX12" fmla="*/ 4578645 w 5623322"/>
                <a:gd name="connsiteY12" fmla="*/ 223542 h 1809486"/>
                <a:gd name="connsiteX13" fmla="*/ 4737808 w 5623322"/>
                <a:gd name="connsiteY13" fmla="*/ 209288 h 1809486"/>
                <a:gd name="connsiteX14" fmla="*/ 4918965 w 5623322"/>
                <a:gd name="connsiteY14" fmla="*/ 214784 h 1809486"/>
                <a:gd name="connsiteX15" fmla="*/ 5623322 w 5623322"/>
                <a:gd name="connsiteY15" fmla="*/ 229762 h 1809486"/>
                <a:gd name="connsiteX0" fmla="*/ 0 w 5623322"/>
                <a:gd name="connsiteY0" fmla="*/ 1809486 h 1809486"/>
                <a:gd name="connsiteX1" fmla="*/ 674176 w 5623322"/>
                <a:gd name="connsiteY1" fmla="*/ 1631255 h 1809486"/>
                <a:gd name="connsiteX2" fmla="*/ 1131376 w 5623322"/>
                <a:gd name="connsiteY2" fmla="*/ 1197303 h 1809486"/>
                <a:gd name="connsiteX3" fmla="*/ 1645331 w 5623322"/>
                <a:gd name="connsiteY3" fmla="*/ 558415 h 1809486"/>
                <a:gd name="connsiteX4" fmla="*/ 1911420 w 5623322"/>
                <a:gd name="connsiteY4" fmla="*/ 317355 h 1809486"/>
                <a:gd name="connsiteX5" fmla="*/ 2262753 w 5623322"/>
                <a:gd name="connsiteY5" fmla="*/ 104672 h 1809486"/>
                <a:gd name="connsiteX6" fmla="*/ 2743200 w 5623322"/>
                <a:gd name="connsiteY6" fmla="*/ 3933 h 1809486"/>
                <a:gd name="connsiteX7" fmla="*/ 3274597 w 5623322"/>
                <a:gd name="connsiteY7" fmla="*/ 32464 h 1809486"/>
                <a:gd name="connsiteX8" fmla="*/ 3416041 w 5623322"/>
                <a:gd name="connsiteY8" fmla="*/ 60351 h 1809486"/>
                <a:gd name="connsiteX9" fmla="*/ 3604517 w 5623322"/>
                <a:gd name="connsiteY9" fmla="*/ 121990 h 1809486"/>
                <a:gd name="connsiteX10" fmla="*/ 3968727 w 5623322"/>
                <a:gd name="connsiteY10" fmla="*/ 264117 h 1809486"/>
                <a:gd name="connsiteX11" fmla="*/ 4394044 w 5623322"/>
                <a:gd name="connsiteY11" fmla="*/ 241815 h 1809486"/>
                <a:gd name="connsiteX12" fmla="*/ 4578645 w 5623322"/>
                <a:gd name="connsiteY12" fmla="*/ 223542 h 1809486"/>
                <a:gd name="connsiteX13" fmla="*/ 4737808 w 5623322"/>
                <a:gd name="connsiteY13" fmla="*/ 209288 h 1809486"/>
                <a:gd name="connsiteX14" fmla="*/ 4918965 w 5623322"/>
                <a:gd name="connsiteY14" fmla="*/ 214784 h 1809486"/>
                <a:gd name="connsiteX15" fmla="*/ 5623322 w 5623322"/>
                <a:gd name="connsiteY15" fmla="*/ 229762 h 1809486"/>
                <a:gd name="connsiteX0" fmla="*/ 0 w 5623322"/>
                <a:gd name="connsiteY0" fmla="*/ 1809486 h 1809486"/>
                <a:gd name="connsiteX1" fmla="*/ 674176 w 5623322"/>
                <a:gd name="connsiteY1" fmla="*/ 1631255 h 1809486"/>
                <a:gd name="connsiteX2" fmla="*/ 1131376 w 5623322"/>
                <a:gd name="connsiteY2" fmla="*/ 1197303 h 1809486"/>
                <a:gd name="connsiteX3" fmla="*/ 1645331 w 5623322"/>
                <a:gd name="connsiteY3" fmla="*/ 558415 h 1809486"/>
                <a:gd name="connsiteX4" fmla="*/ 1911420 w 5623322"/>
                <a:gd name="connsiteY4" fmla="*/ 317355 h 1809486"/>
                <a:gd name="connsiteX5" fmla="*/ 2262753 w 5623322"/>
                <a:gd name="connsiteY5" fmla="*/ 104672 h 1809486"/>
                <a:gd name="connsiteX6" fmla="*/ 2743200 w 5623322"/>
                <a:gd name="connsiteY6" fmla="*/ 3933 h 1809486"/>
                <a:gd name="connsiteX7" fmla="*/ 3274597 w 5623322"/>
                <a:gd name="connsiteY7" fmla="*/ 32464 h 1809486"/>
                <a:gd name="connsiteX8" fmla="*/ 3416041 w 5623322"/>
                <a:gd name="connsiteY8" fmla="*/ 60351 h 1809486"/>
                <a:gd name="connsiteX9" fmla="*/ 3604517 w 5623322"/>
                <a:gd name="connsiteY9" fmla="*/ 121990 h 1809486"/>
                <a:gd name="connsiteX10" fmla="*/ 3968727 w 5623322"/>
                <a:gd name="connsiteY10" fmla="*/ 264117 h 1809486"/>
                <a:gd name="connsiteX11" fmla="*/ 4394044 w 5623322"/>
                <a:gd name="connsiteY11" fmla="*/ 241815 h 1809486"/>
                <a:gd name="connsiteX12" fmla="*/ 4578645 w 5623322"/>
                <a:gd name="connsiteY12" fmla="*/ 223542 h 1809486"/>
                <a:gd name="connsiteX13" fmla="*/ 4737808 w 5623322"/>
                <a:gd name="connsiteY13" fmla="*/ 209288 h 1809486"/>
                <a:gd name="connsiteX14" fmla="*/ 4918965 w 5623322"/>
                <a:gd name="connsiteY14" fmla="*/ 214784 h 1809486"/>
                <a:gd name="connsiteX15" fmla="*/ 5623322 w 5623322"/>
                <a:gd name="connsiteY15" fmla="*/ 229762 h 1809486"/>
                <a:gd name="connsiteX0" fmla="*/ 0 w 5623322"/>
                <a:gd name="connsiteY0" fmla="*/ 1809486 h 1809486"/>
                <a:gd name="connsiteX1" fmla="*/ 674176 w 5623322"/>
                <a:gd name="connsiteY1" fmla="*/ 1631255 h 1809486"/>
                <a:gd name="connsiteX2" fmla="*/ 1131376 w 5623322"/>
                <a:gd name="connsiteY2" fmla="*/ 1197303 h 1809486"/>
                <a:gd name="connsiteX3" fmla="*/ 1645331 w 5623322"/>
                <a:gd name="connsiteY3" fmla="*/ 558415 h 1809486"/>
                <a:gd name="connsiteX4" fmla="*/ 1911420 w 5623322"/>
                <a:gd name="connsiteY4" fmla="*/ 317355 h 1809486"/>
                <a:gd name="connsiteX5" fmla="*/ 2262753 w 5623322"/>
                <a:gd name="connsiteY5" fmla="*/ 104672 h 1809486"/>
                <a:gd name="connsiteX6" fmla="*/ 2743200 w 5623322"/>
                <a:gd name="connsiteY6" fmla="*/ 3933 h 1809486"/>
                <a:gd name="connsiteX7" fmla="*/ 3274597 w 5623322"/>
                <a:gd name="connsiteY7" fmla="*/ 32464 h 1809486"/>
                <a:gd name="connsiteX8" fmla="*/ 3416041 w 5623322"/>
                <a:gd name="connsiteY8" fmla="*/ 60351 h 1809486"/>
                <a:gd name="connsiteX9" fmla="*/ 3604517 w 5623322"/>
                <a:gd name="connsiteY9" fmla="*/ 121990 h 1809486"/>
                <a:gd name="connsiteX10" fmla="*/ 3968727 w 5623322"/>
                <a:gd name="connsiteY10" fmla="*/ 264117 h 1809486"/>
                <a:gd name="connsiteX11" fmla="*/ 4394044 w 5623322"/>
                <a:gd name="connsiteY11" fmla="*/ 241815 h 1809486"/>
                <a:gd name="connsiteX12" fmla="*/ 4578646 w 5623322"/>
                <a:gd name="connsiteY12" fmla="*/ 223542 h 1809486"/>
                <a:gd name="connsiteX13" fmla="*/ 4737808 w 5623322"/>
                <a:gd name="connsiteY13" fmla="*/ 209288 h 1809486"/>
                <a:gd name="connsiteX14" fmla="*/ 4918965 w 5623322"/>
                <a:gd name="connsiteY14" fmla="*/ 214784 h 1809486"/>
                <a:gd name="connsiteX15" fmla="*/ 5623322 w 5623322"/>
                <a:gd name="connsiteY15" fmla="*/ 229762 h 1809486"/>
                <a:gd name="connsiteX0" fmla="*/ 0 w 5623322"/>
                <a:gd name="connsiteY0" fmla="*/ 1809486 h 1809486"/>
                <a:gd name="connsiteX1" fmla="*/ 674176 w 5623322"/>
                <a:gd name="connsiteY1" fmla="*/ 1631255 h 1809486"/>
                <a:gd name="connsiteX2" fmla="*/ 1131376 w 5623322"/>
                <a:gd name="connsiteY2" fmla="*/ 1197303 h 1809486"/>
                <a:gd name="connsiteX3" fmla="*/ 1645331 w 5623322"/>
                <a:gd name="connsiteY3" fmla="*/ 558415 h 1809486"/>
                <a:gd name="connsiteX4" fmla="*/ 1911420 w 5623322"/>
                <a:gd name="connsiteY4" fmla="*/ 317355 h 1809486"/>
                <a:gd name="connsiteX5" fmla="*/ 2262753 w 5623322"/>
                <a:gd name="connsiteY5" fmla="*/ 104672 h 1809486"/>
                <a:gd name="connsiteX6" fmla="*/ 2743200 w 5623322"/>
                <a:gd name="connsiteY6" fmla="*/ 3933 h 1809486"/>
                <a:gd name="connsiteX7" fmla="*/ 3274597 w 5623322"/>
                <a:gd name="connsiteY7" fmla="*/ 32464 h 1809486"/>
                <a:gd name="connsiteX8" fmla="*/ 3416041 w 5623322"/>
                <a:gd name="connsiteY8" fmla="*/ 60351 h 1809486"/>
                <a:gd name="connsiteX9" fmla="*/ 3604517 w 5623322"/>
                <a:gd name="connsiteY9" fmla="*/ 121990 h 1809486"/>
                <a:gd name="connsiteX10" fmla="*/ 3968727 w 5623322"/>
                <a:gd name="connsiteY10" fmla="*/ 264117 h 1809486"/>
                <a:gd name="connsiteX11" fmla="*/ 4394044 w 5623322"/>
                <a:gd name="connsiteY11" fmla="*/ 241815 h 1809486"/>
                <a:gd name="connsiteX12" fmla="*/ 4578646 w 5623322"/>
                <a:gd name="connsiteY12" fmla="*/ 223542 h 1809486"/>
                <a:gd name="connsiteX13" fmla="*/ 4737808 w 5623322"/>
                <a:gd name="connsiteY13" fmla="*/ 209288 h 1809486"/>
                <a:gd name="connsiteX14" fmla="*/ 4918965 w 5623322"/>
                <a:gd name="connsiteY14" fmla="*/ 214784 h 1809486"/>
                <a:gd name="connsiteX15" fmla="*/ 5623322 w 5623322"/>
                <a:gd name="connsiteY15" fmla="*/ 229762 h 1809486"/>
                <a:gd name="connsiteX0" fmla="*/ 0 w 5623322"/>
                <a:gd name="connsiteY0" fmla="*/ 1809486 h 1809486"/>
                <a:gd name="connsiteX1" fmla="*/ 674176 w 5623322"/>
                <a:gd name="connsiteY1" fmla="*/ 1631255 h 1809486"/>
                <a:gd name="connsiteX2" fmla="*/ 1131376 w 5623322"/>
                <a:gd name="connsiteY2" fmla="*/ 1197303 h 1809486"/>
                <a:gd name="connsiteX3" fmla="*/ 1645331 w 5623322"/>
                <a:gd name="connsiteY3" fmla="*/ 558415 h 1809486"/>
                <a:gd name="connsiteX4" fmla="*/ 1911420 w 5623322"/>
                <a:gd name="connsiteY4" fmla="*/ 317355 h 1809486"/>
                <a:gd name="connsiteX5" fmla="*/ 2262753 w 5623322"/>
                <a:gd name="connsiteY5" fmla="*/ 104672 h 1809486"/>
                <a:gd name="connsiteX6" fmla="*/ 2743200 w 5623322"/>
                <a:gd name="connsiteY6" fmla="*/ 3933 h 1809486"/>
                <a:gd name="connsiteX7" fmla="*/ 3274597 w 5623322"/>
                <a:gd name="connsiteY7" fmla="*/ 32464 h 1809486"/>
                <a:gd name="connsiteX8" fmla="*/ 3416041 w 5623322"/>
                <a:gd name="connsiteY8" fmla="*/ 60351 h 1809486"/>
                <a:gd name="connsiteX9" fmla="*/ 3604517 w 5623322"/>
                <a:gd name="connsiteY9" fmla="*/ 121990 h 1809486"/>
                <a:gd name="connsiteX10" fmla="*/ 3968727 w 5623322"/>
                <a:gd name="connsiteY10" fmla="*/ 264117 h 1809486"/>
                <a:gd name="connsiteX11" fmla="*/ 4394044 w 5623322"/>
                <a:gd name="connsiteY11" fmla="*/ 241815 h 1809486"/>
                <a:gd name="connsiteX12" fmla="*/ 4578646 w 5623322"/>
                <a:gd name="connsiteY12" fmla="*/ 223542 h 1809486"/>
                <a:gd name="connsiteX13" fmla="*/ 4737808 w 5623322"/>
                <a:gd name="connsiteY13" fmla="*/ 209288 h 1809486"/>
                <a:gd name="connsiteX14" fmla="*/ 4918965 w 5623322"/>
                <a:gd name="connsiteY14" fmla="*/ 214784 h 1809486"/>
                <a:gd name="connsiteX15" fmla="*/ 5623322 w 5623322"/>
                <a:gd name="connsiteY15" fmla="*/ 229762 h 1809486"/>
                <a:gd name="connsiteX0" fmla="*/ 0 w 5623322"/>
                <a:gd name="connsiteY0" fmla="*/ 1809486 h 1809486"/>
                <a:gd name="connsiteX1" fmla="*/ 674176 w 5623322"/>
                <a:gd name="connsiteY1" fmla="*/ 1631255 h 1809486"/>
                <a:gd name="connsiteX2" fmla="*/ 1131376 w 5623322"/>
                <a:gd name="connsiteY2" fmla="*/ 1197303 h 1809486"/>
                <a:gd name="connsiteX3" fmla="*/ 1645331 w 5623322"/>
                <a:gd name="connsiteY3" fmla="*/ 558415 h 1809486"/>
                <a:gd name="connsiteX4" fmla="*/ 1911420 w 5623322"/>
                <a:gd name="connsiteY4" fmla="*/ 317355 h 1809486"/>
                <a:gd name="connsiteX5" fmla="*/ 2262753 w 5623322"/>
                <a:gd name="connsiteY5" fmla="*/ 104672 h 1809486"/>
                <a:gd name="connsiteX6" fmla="*/ 2743200 w 5623322"/>
                <a:gd name="connsiteY6" fmla="*/ 3933 h 1809486"/>
                <a:gd name="connsiteX7" fmla="*/ 3274597 w 5623322"/>
                <a:gd name="connsiteY7" fmla="*/ 32464 h 1809486"/>
                <a:gd name="connsiteX8" fmla="*/ 3416041 w 5623322"/>
                <a:gd name="connsiteY8" fmla="*/ 60351 h 1809486"/>
                <a:gd name="connsiteX9" fmla="*/ 3604517 w 5623322"/>
                <a:gd name="connsiteY9" fmla="*/ 121990 h 1809486"/>
                <a:gd name="connsiteX10" fmla="*/ 3968727 w 5623322"/>
                <a:gd name="connsiteY10" fmla="*/ 264117 h 1809486"/>
                <a:gd name="connsiteX11" fmla="*/ 4394044 w 5623322"/>
                <a:gd name="connsiteY11" fmla="*/ 241815 h 1809486"/>
                <a:gd name="connsiteX12" fmla="*/ 4578646 w 5623322"/>
                <a:gd name="connsiteY12" fmla="*/ 223542 h 1809486"/>
                <a:gd name="connsiteX13" fmla="*/ 4737808 w 5623322"/>
                <a:gd name="connsiteY13" fmla="*/ 209288 h 1809486"/>
                <a:gd name="connsiteX14" fmla="*/ 4918965 w 5623322"/>
                <a:gd name="connsiteY14" fmla="*/ 214784 h 1809486"/>
                <a:gd name="connsiteX15" fmla="*/ 5623322 w 5623322"/>
                <a:gd name="connsiteY15" fmla="*/ 229762 h 1809486"/>
                <a:gd name="connsiteX0" fmla="*/ 0 w 5623322"/>
                <a:gd name="connsiteY0" fmla="*/ 1809486 h 1809486"/>
                <a:gd name="connsiteX1" fmla="*/ 674176 w 5623322"/>
                <a:gd name="connsiteY1" fmla="*/ 1631255 h 1809486"/>
                <a:gd name="connsiteX2" fmla="*/ 1131376 w 5623322"/>
                <a:gd name="connsiteY2" fmla="*/ 1197303 h 1809486"/>
                <a:gd name="connsiteX3" fmla="*/ 1645331 w 5623322"/>
                <a:gd name="connsiteY3" fmla="*/ 558415 h 1809486"/>
                <a:gd name="connsiteX4" fmla="*/ 1911420 w 5623322"/>
                <a:gd name="connsiteY4" fmla="*/ 317355 h 1809486"/>
                <a:gd name="connsiteX5" fmla="*/ 2262753 w 5623322"/>
                <a:gd name="connsiteY5" fmla="*/ 104672 h 1809486"/>
                <a:gd name="connsiteX6" fmla="*/ 2743200 w 5623322"/>
                <a:gd name="connsiteY6" fmla="*/ 3933 h 1809486"/>
                <a:gd name="connsiteX7" fmla="*/ 3274597 w 5623322"/>
                <a:gd name="connsiteY7" fmla="*/ 32464 h 1809486"/>
                <a:gd name="connsiteX8" fmla="*/ 3416041 w 5623322"/>
                <a:gd name="connsiteY8" fmla="*/ 60351 h 1809486"/>
                <a:gd name="connsiteX9" fmla="*/ 3604517 w 5623322"/>
                <a:gd name="connsiteY9" fmla="*/ 121990 h 1809486"/>
                <a:gd name="connsiteX10" fmla="*/ 3968727 w 5623322"/>
                <a:gd name="connsiteY10" fmla="*/ 264117 h 1809486"/>
                <a:gd name="connsiteX11" fmla="*/ 4394044 w 5623322"/>
                <a:gd name="connsiteY11" fmla="*/ 241815 h 1809486"/>
                <a:gd name="connsiteX12" fmla="*/ 4578646 w 5623322"/>
                <a:gd name="connsiteY12" fmla="*/ 223542 h 1809486"/>
                <a:gd name="connsiteX13" fmla="*/ 4737808 w 5623322"/>
                <a:gd name="connsiteY13" fmla="*/ 209288 h 1809486"/>
                <a:gd name="connsiteX14" fmla="*/ 4918965 w 5623322"/>
                <a:gd name="connsiteY14" fmla="*/ 214784 h 1809486"/>
                <a:gd name="connsiteX15" fmla="*/ 5623322 w 5623322"/>
                <a:gd name="connsiteY15" fmla="*/ 229762 h 1809486"/>
                <a:gd name="connsiteX0" fmla="*/ 0 w 5623322"/>
                <a:gd name="connsiteY0" fmla="*/ 1809486 h 1809486"/>
                <a:gd name="connsiteX1" fmla="*/ 674176 w 5623322"/>
                <a:gd name="connsiteY1" fmla="*/ 1631255 h 1809486"/>
                <a:gd name="connsiteX2" fmla="*/ 1131376 w 5623322"/>
                <a:gd name="connsiteY2" fmla="*/ 1197303 h 1809486"/>
                <a:gd name="connsiteX3" fmla="*/ 1645331 w 5623322"/>
                <a:gd name="connsiteY3" fmla="*/ 558415 h 1809486"/>
                <a:gd name="connsiteX4" fmla="*/ 1911420 w 5623322"/>
                <a:gd name="connsiteY4" fmla="*/ 317355 h 1809486"/>
                <a:gd name="connsiteX5" fmla="*/ 2262753 w 5623322"/>
                <a:gd name="connsiteY5" fmla="*/ 104672 h 1809486"/>
                <a:gd name="connsiteX6" fmla="*/ 2743200 w 5623322"/>
                <a:gd name="connsiteY6" fmla="*/ 3933 h 1809486"/>
                <a:gd name="connsiteX7" fmla="*/ 3274597 w 5623322"/>
                <a:gd name="connsiteY7" fmla="*/ 32464 h 1809486"/>
                <a:gd name="connsiteX8" fmla="*/ 3416041 w 5623322"/>
                <a:gd name="connsiteY8" fmla="*/ 60351 h 1809486"/>
                <a:gd name="connsiteX9" fmla="*/ 3604517 w 5623322"/>
                <a:gd name="connsiteY9" fmla="*/ 121990 h 1809486"/>
                <a:gd name="connsiteX10" fmla="*/ 3968727 w 5623322"/>
                <a:gd name="connsiteY10" fmla="*/ 264117 h 1809486"/>
                <a:gd name="connsiteX11" fmla="*/ 4394044 w 5623322"/>
                <a:gd name="connsiteY11" fmla="*/ 241815 h 1809486"/>
                <a:gd name="connsiteX12" fmla="*/ 4578646 w 5623322"/>
                <a:gd name="connsiteY12" fmla="*/ 223542 h 1809486"/>
                <a:gd name="connsiteX13" fmla="*/ 4737808 w 5623322"/>
                <a:gd name="connsiteY13" fmla="*/ 209288 h 1809486"/>
                <a:gd name="connsiteX14" fmla="*/ 4918965 w 5623322"/>
                <a:gd name="connsiteY14" fmla="*/ 214784 h 1809486"/>
                <a:gd name="connsiteX15" fmla="*/ 5623322 w 5623322"/>
                <a:gd name="connsiteY15" fmla="*/ 229762 h 1809486"/>
                <a:gd name="connsiteX0" fmla="*/ 0 w 5623322"/>
                <a:gd name="connsiteY0" fmla="*/ 1809486 h 1809486"/>
                <a:gd name="connsiteX1" fmla="*/ 674176 w 5623322"/>
                <a:gd name="connsiteY1" fmla="*/ 1631255 h 1809486"/>
                <a:gd name="connsiteX2" fmla="*/ 1131376 w 5623322"/>
                <a:gd name="connsiteY2" fmla="*/ 1197303 h 1809486"/>
                <a:gd name="connsiteX3" fmla="*/ 1645331 w 5623322"/>
                <a:gd name="connsiteY3" fmla="*/ 558415 h 1809486"/>
                <a:gd name="connsiteX4" fmla="*/ 1911420 w 5623322"/>
                <a:gd name="connsiteY4" fmla="*/ 317355 h 1809486"/>
                <a:gd name="connsiteX5" fmla="*/ 2262753 w 5623322"/>
                <a:gd name="connsiteY5" fmla="*/ 104672 h 1809486"/>
                <a:gd name="connsiteX6" fmla="*/ 2743200 w 5623322"/>
                <a:gd name="connsiteY6" fmla="*/ 3933 h 1809486"/>
                <a:gd name="connsiteX7" fmla="*/ 3274597 w 5623322"/>
                <a:gd name="connsiteY7" fmla="*/ 32464 h 1809486"/>
                <a:gd name="connsiteX8" fmla="*/ 3416041 w 5623322"/>
                <a:gd name="connsiteY8" fmla="*/ 60351 h 1809486"/>
                <a:gd name="connsiteX9" fmla="*/ 3604517 w 5623322"/>
                <a:gd name="connsiteY9" fmla="*/ 121990 h 1809486"/>
                <a:gd name="connsiteX10" fmla="*/ 3968727 w 5623322"/>
                <a:gd name="connsiteY10" fmla="*/ 264117 h 1809486"/>
                <a:gd name="connsiteX11" fmla="*/ 4394044 w 5623322"/>
                <a:gd name="connsiteY11" fmla="*/ 241815 h 1809486"/>
                <a:gd name="connsiteX12" fmla="*/ 4578646 w 5623322"/>
                <a:gd name="connsiteY12" fmla="*/ 223542 h 1809486"/>
                <a:gd name="connsiteX13" fmla="*/ 4737808 w 5623322"/>
                <a:gd name="connsiteY13" fmla="*/ 209288 h 1809486"/>
                <a:gd name="connsiteX14" fmla="*/ 4918965 w 5623322"/>
                <a:gd name="connsiteY14" fmla="*/ 214784 h 1809486"/>
                <a:gd name="connsiteX15" fmla="*/ 5623322 w 5623322"/>
                <a:gd name="connsiteY15" fmla="*/ 229762 h 1809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23322" h="1809486">
                  <a:moveTo>
                    <a:pt x="0" y="1809486"/>
                  </a:moveTo>
                  <a:cubicBezTo>
                    <a:pt x="242806" y="1771385"/>
                    <a:pt x="485613" y="1733285"/>
                    <a:pt x="674176" y="1631255"/>
                  </a:cubicBezTo>
                  <a:cubicBezTo>
                    <a:pt x="862739" y="1529225"/>
                    <a:pt x="969517" y="1376110"/>
                    <a:pt x="1131376" y="1197303"/>
                  </a:cubicBezTo>
                  <a:cubicBezTo>
                    <a:pt x="1293235" y="1018496"/>
                    <a:pt x="1515324" y="705073"/>
                    <a:pt x="1645331" y="558415"/>
                  </a:cubicBezTo>
                  <a:cubicBezTo>
                    <a:pt x="1775338" y="411757"/>
                    <a:pt x="1817102" y="392979"/>
                    <a:pt x="1911420" y="317355"/>
                  </a:cubicBezTo>
                  <a:cubicBezTo>
                    <a:pt x="2005738" y="241731"/>
                    <a:pt x="2124123" y="156909"/>
                    <a:pt x="2262753" y="104672"/>
                  </a:cubicBezTo>
                  <a:cubicBezTo>
                    <a:pt x="2401383" y="52435"/>
                    <a:pt x="2574559" y="15968"/>
                    <a:pt x="2743200" y="3933"/>
                  </a:cubicBezTo>
                  <a:cubicBezTo>
                    <a:pt x="2911841" y="-8102"/>
                    <a:pt x="3162457" y="9207"/>
                    <a:pt x="3274597" y="32464"/>
                  </a:cubicBezTo>
                  <a:cubicBezTo>
                    <a:pt x="3386737" y="55721"/>
                    <a:pt x="3361603" y="41966"/>
                    <a:pt x="3416041" y="60351"/>
                  </a:cubicBezTo>
                  <a:cubicBezTo>
                    <a:pt x="3470479" y="78736"/>
                    <a:pt x="3512403" y="88029"/>
                    <a:pt x="3604517" y="121990"/>
                  </a:cubicBezTo>
                  <a:cubicBezTo>
                    <a:pt x="3696631" y="155951"/>
                    <a:pt x="3837138" y="233303"/>
                    <a:pt x="3968727" y="264117"/>
                  </a:cubicBezTo>
                  <a:cubicBezTo>
                    <a:pt x="4100316" y="294931"/>
                    <a:pt x="4324476" y="280503"/>
                    <a:pt x="4394044" y="241815"/>
                  </a:cubicBezTo>
                  <a:lnTo>
                    <a:pt x="4578646" y="223542"/>
                  </a:lnTo>
                  <a:cubicBezTo>
                    <a:pt x="4635940" y="218121"/>
                    <a:pt x="4643848" y="221590"/>
                    <a:pt x="4737808" y="209288"/>
                  </a:cubicBezTo>
                  <a:cubicBezTo>
                    <a:pt x="4873022" y="215055"/>
                    <a:pt x="4743879" y="203541"/>
                    <a:pt x="4918965" y="214784"/>
                  </a:cubicBezTo>
                  <a:lnTo>
                    <a:pt x="5623322" y="229762"/>
                  </a:lnTo>
                </a:path>
              </a:pathLst>
            </a:custGeom>
            <a:noFill/>
            <a:ln w="28575">
              <a:solidFill>
                <a:srgbClr val="003399"/>
              </a:solidFill>
              <a:prstDash val="dash"/>
              <a:headEnd type="none" w="lg" len="lg"/>
              <a:tailEnd type="stealth" w="lg" len="lg"/>
              <a:extLst>
                <a:ext uri="{C807C97D-BFC1-408E-A445-0C87EB9F89A2}">
                  <ask:lineSketchStyleProps xmlns:ask="http://schemas.microsoft.com/office/drawing/2018/sketchyshapes" sd="1219033472">
                    <a:custGeom>
                      <a:avLst/>
                      <a:gdLst>
                        <a:gd name="connsiteX0" fmla="*/ 0 w 5633634"/>
                        <a:gd name="connsiteY0" fmla="*/ 1814357 h 1814357"/>
                        <a:gd name="connsiteX1" fmla="*/ 674176 w 5633634"/>
                        <a:gd name="connsiteY1" fmla="*/ 1636126 h 1814357"/>
                        <a:gd name="connsiteX2" fmla="*/ 1131376 w 5633634"/>
                        <a:gd name="connsiteY2" fmla="*/ 1202174 h 1814357"/>
                        <a:gd name="connsiteX3" fmla="*/ 1645331 w 5633634"/>
                        <a:gd name="connsiteY3" fmla="*/ 563286 h 1814357"/>
                        <a:gd name="connsiteX4" fmla="*/ 1911420 w 5633634"/>
                        <a:gd name="connsiteY4" fmla="*/ 322226 h 1814357"/>
                        <a:gd name="connsiteX5" fmla="*/ 2262753 w 5633634"/>
                        <a:gd name="connsiteY5" fmla="*/ 109543 h 1814357"/>
                        <a:gd name="connsiteX6" fmla="*/ 2743200 w 5633634"/>
                        <a:gd name="connsiteY6" fmla="*/ 8804 h 1814357"/>
                        <a:gd name="connsiteX7" fmla="*/ 3277892 w 5633634"/>
                        <a:gd name="connsiteY7" fmla="*/ 16553 h 1814357"/>
                        <a:gd name="connsiteX8" fmla="*/ 3611105 w 5633634"/>
                        <a:gd name="connsiteY8" fmla="*/ 109543 h 1814357"/>
                        <a:gd name="connsiteX9" fmla="*/ 3975315 w 5633634"/>
                        <a:gd name="connsiteY9" fmla="*/ 241279 h 1814357"/>
                        <a:gd name="connsiteX10" fmla="*/ 4448014 w 5633634"/>
                        <a:gd name="connsiteY10" fmla="*/ 318770 h 1814357"/>
                        <a:gd name="connsiteX11" fmla="*/ 4905214 w 5633634"/>
                        <a:gd name="connsiteY11" fmla="*/ 349767 h 1814357"/>
                        <a:gd name="connsiteX12" fmla="*/ 5633634 w 5633634"/>
                        <a:gd name="connsiteY12" fmla="*/ 357516 h 1814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633634" h="1814357" extrusionOk="0">
                          <a:moveTo>
                            <a:pt x="0" y="1814357"/>
                          </a:moveTo>
                          <a:cubicBezTo>
                            <a:pt x="213357" y="1758091"/>
                            <a:pt x="429587" y="1759184"/>
                            <a:pt x="674176" y="1636126"/>
                          </a:cubicBezTo>
                          <a:cubicBezTo>
                            <a:pt x="885889" y="1538970"/>
                            <a:pt x="951569" y="1381552"/>
                            <a:pt x="1131376" y="1202174"/>
                          </a:cubicBezTo>
                          <a:cubicBezTo>
                            <a:pt x="1259479" y="1056331"/>
                            <a:pt x="1507504" y="753167"/>
                            <a:pt x="1645331" y="563286"/>
                          </a:cubicBezTo>
                          <a:cubicBezTo>
                            <a:pt x="1772192" y="414907"/>
                            <a:pt x="1819189" y="398847"/>
                            <a:pt x="1911420" y="322226"/>
                          </a:cubicBezTo>
                          <a:cubicBezTo>
                            <a:pt x="2039667" y="250627"/>
                            <a:pt x="2141987" y="125017"/>
                            <a:pt x="2262753" y="109543"/>
                          </a:cubicBezTo>
                          <a:cubicBezTo>
                            <a:pt x="2393001" y="56022"/>
                            <a:pt x="2569336" y="28703"/>
                            <a:pt x="2743200" y="8804"/>
                          </a:cubicBezTo>
                          <a:cubicBezTo>
                            <a:pt x="2909988" y="-29603"/>
                            <a:pt x="3131251" y="2529"/>
                            <a:pt x="3277892" y="16553"/>
                          </a:cubicBezTo>
                          <a:cubicBezTo>
                            <a:pt x="3425259" y="34863"/>
                            <a:pt x="3516633" y="77322"/>
                            <a:pt x="3611105" y="109543"/>
                          </a:cubicBezTo>
                          <a:cubicBezTo>
                            <a:pt x="3715302" y="145050"/>
                            <a:pt x="3858811" y="225202"/>
                            <a:pt x="3975315" y="241279"/>
                          </a:cubicBezTo>
                          <a:cubicBezTo>
                            <a:pt x="4135547" y="307033"/>
                            <a:pt x="4295315" y="324346"/>
                            <a:pt x="4448014" y="318770"/>
                          </a:cubicBezTo>
                          <a:cubicBezTo>
                            <a:pt x="4618417" y="360603"/>
                            <a:pt x="4724160" y="363580"/>
                            <a:pt x="4905214" y="349767"/>
                          </a:cubicBezTo>
                          <a:cubicBezTo>
                            <a:pt x="5129117" y="333198"/>
                            <a:pt x="5377237" y="314481"/>
                            <a:pt x="5633634" y="357516"/>
                          </a:cubicBezTo>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3588AEA8-4C99-4552-B92A-79A76173184F}"/>
                </a:ext>
              </a:extLst>
            </p:cNvPr>
            <p:cNvSpPr txBox="1"/>
            <p:nvPr/>
          </p:nvSpPr>
          <p:spPr>
            <a:xfrm>
              <a:off x="8836482" y="1619513"/>
              <a:ext cx="1844218" cy="584775"/>
            </a:xfrm>
            <a:prstGeom prst="rect">
              <a:avLst/>
            </a:prstGeom>
            <a:noFill/>
            <a:ln>
              <a:solidFill>
                <a:srgbClr val="003399"/>
              </a:solidFill>
            </a:ln>
          </p:spPr>
          <p:txBody>
            <a:bodyPr wrap="square" rtlCol="0">
              <a:spAutoFit/>
            </a:bodyPr>
            <a:lstStyle/>
            <a:p>
              <a:pPr algn="ctr"/>
              <a:r>
                <a:rPr lang="en-US" sz="3200" dirty="0">
                  <a:solidFill>
                    <a:srgbClr val="003399"/>
                  </a:solidFill>
                  <a:latin typeface="Arial Narrow" panose="020B0606020202030204" pitchFamily="34" charset="0"/>
                </a:rPr>
                <a:t>Resilience</a:t>
              </a:r>
            </a:p>
          </p:txBody>
        </p:sp>
        <p:cxnSp>
          <p:nvCxnSpPr>
            <p:cNvPr id="7" name="Straight Connector 6">
              <a:extLst>
                <a:ext uri="{FF2B5EF4-FFF2-40B4-BE49-F238E27FC236}">
                  <a16:creationId xmlns:a16="http://schemas.microsoft.com/office/drawing/2014/main" id="{9267C341-1DCA-4B3E-A1D4-5EBC044123B0}"/>
                </a:ext>
              </a:extLst>
            </p:cNvPr>
            <p:cNvCxnSpPr/>
            <p:nvPr/>
          </p:nvCxnSpPr>
          <p:spPr>
            <a:xfrm>
              <a:off x="7191632" y="1087966"/>
              <a:ext cx="0" cy="767899"/>
            </a:xfrm>
            <a:prstGeom prst="line">
              <a:avLst/>
            </a:prstGeom>
            <a:ln w="28575">
              <a:solidFill>
                <a:schemeClr val="tx1"/>
              </a:solidFill>
              <a:headEnd type="none"/>
              <a:tailEnd type="oval" w="lg" len="lg"/>
            </a:ln>
          </p:spPr>
          <p:style>
            <a:lnRef idx="1">
              <a:schemeClr val="dk1"/>
            </a:lnRef>
            <a:fillRef idx="0">
              <a:schemeClr val="dk1"/>
            </a:fillRef>
            <a:effectRef idx="0">
              <a:schemeClr val="dk1"/>
            </a:effectRef>
            <a:fontRef idx="minor">
              <a:schemeClr val="tx1"/>
            </a:fontRef>
          </p:style>
        </p:cxnSp>
        <p:sp>
          <p:nvSpPr>
            <p:cNvPr id="8" name="TextBox 7">
              <a:extLst>
                <a:ext uri="{FF2B5EF4-FFF2-40B4-BE49-F238E27FC236}">
                  <a16:creationId xmlns:a16="http://schemas.microsoft.com/office/drawing/2014/main" id="{1CFA4DD4-2745-40B2-85B1-1EA844DF160E}"/>
                </a:ext>
              </a:extLst>
            </p:cNvPr>
            <p:cNvSpPr txBox="1"/>
            <p:nvPr/>
          </p:nvSpPr>
          <p:spPr>
            <a:xfrm>
              <a:off x="6261502" y="496296"/>
              <a:ext cx="1671536" cy="769441"/>
            </a:xfrm>
            <a:prstGeom prst="rect">
              <a:avLst/>
            </a:prstGeom>
            <a:solidFill>
              <a:schemeClr val="bg1"/>
            </a:solidFill>
            <a:ln>
              <a:solidFill>
                <a:schemeClr val="tx1"/>
              </a:solidFill>
            </a:ln>
          </p:spPr>
          <p:txBody>
            <a:bodyPr wrap="square" rtlCol="0">
              <a:spAutoFit/>
            </a:bodyPr>
            <a:lstStyle/>
            <a:p>
              <a:pPr algn="ctr"/>
              <a:r>
                <a:rPr lang="en-US" sz="2200" dirty="0">
                  <a:latin typeface="Arial Narrow" panose="020B0606020202030204" pitchFamily="34" charset="0"/>
                </a:rPr>
                <a:t>Identification and action</a:t>
              </a:r>
            </a:p>
          </p:txBody>
        </p:sp>
      </p:grpSp>
    </p:spTree>
    <p:extLst>
      <p:ext uri="{BB962C8B-B14F-4D97-AF65-F5344CB8AC3E}">
        <p14:creationId xmlns:p14="http://schemas.microsoft.com/office/powerpoint/2010/main" val="1067385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A473BC71-4B05-4011-ADAC-314F729F4D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4862" y="2109265"/>
            <a:ext cx="7841531" cy="4049920"/>
          </a:xfrm>
          <a:prstGeom prst="rect">
            <a:avLst/>
          </a:prstGeom>
        </p:spPr>
      </p:pic>
      <p:sp>
        <p:nvSpPr>
          <p:cNvPr id="4" name="TextBox 3">
            <a:extLst>
              <a:ext uri="{FF2B5EF4-FFF2-40B4-BE49-F238E27FC236}">
                <a16:creationId xmlns:a16="http://schemas.microsoft.com/office/drawing/2014/main" id="{8F68E806-8B80-4837-8B70-5BFE36E93BC2}"/>
              </a:ext>
            </a:extLst>
          </p:cNvPr>
          <p:cNvSpPr txBox="1"/>
          <p:nvPr/>
        </p:nvSpPr>
        <p:spPr>
          <a:xfrm>
            <a:off x="472410" y="698815"/>
            <a:ext cx="11477420" cy="892552"/>
          </a:xfrm>
          <a:prstGeom prst="rect">
            <a:avLst/>
          </a:prstGeom>
          <a:noFill/>
        </p:spPr>
        <p:txBody>
          <a:bodyPr wrap="square" rtlCol="0">
            <a:spAutoFit/>
          </a:bodyPr>
          <a:lstStyle/>
          <a:p>
            <a:r>
              <a:rPr lang="en-US" sz="2600" dirty="0">
                <a:latin typeface="Arial Narrow" panose="020B0606020202030204" pitchFamily="34" charset="0"/>
              </a:rPr>
              <a:t>During chaotic times, we often experience repeated, unpredictable stressful events that we can’t control, resulting in an “Allostatic Load.”  This leads to burnout and health problems.</a:t>
            </a:r>
          </a:p>
        </p:txBody>
      </p:sp>
    </p:spTree>
    <p:extLst>
      <p:ext uri="{BB962C8B-B14F-4D97-AF65-F5344CB8AC3E}">
        <p14:creationId xmlns:p14="http://schemas.microsoft.com/office/powerpoint/2010/main" val="4210342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A3EAD49-B55C-4795-8FA2-F8F0D2299F14}"/>
              </a:ext>
            </a:extLst>
          </p:cNvPr>
          <p:cNvPicPr>
            <a:picLocks noChangeAspect="1"/>
          </p:cNvPicPr>
          <p:nvPr/>
        </p:nvPicPr>
        <p:blipFill>
          <a:blip r:embed="rId2"/>
          <a:stretch>
            <a:fillRect/>
          </a:stretch>
        </p:blipFill>
        <p:spPr>
          <a:xfrm>
            <a:off x="5416716" y="1273131"/>
            <a:ext cx="1599201" cy="4882289"/>
          </a:xfrm>
          <a:prstGeom prst="rect">
            <a:avLst/>
          </a:prstGeom>
          <a:noFill/>
        </p:spPr>
      </p:pic>
      <p:sp>
        <p:nvSpPr>
          <p:cNvPr id="3" name="TextBox 2">
            <a:extLst>
              <a:ext uri="{FF2B5EF4-FFF2-40B4-BE49-F238E27FC236}">
                <a16:creationId xmlns:a16="http://schemas.microsoft.com/office/drawing/2014/main" id="{68ABFE82-3845-47F1-9D4E-F365D7272C6D}"/>
              </a:ext>
            </a:extLst>
          </p:cNvPr>
          <p:cNvSpPr txBox="1"/>
          <p:nvPr/>
        </p:nvSpPr>
        <p:spPr>
          <a:xfrm>
            <a:off x="1892979" y="917757"/>
            <a:ext cx="3396506" cy="2308324"/>
          </a:xfrm>
          <a:prstGeom prst="rect">
            <a:avLst/>
          </a:prstGeom>
          <a:noFill/>
        </p:spPr>
        <p:txBody>
          <a:bodyPr wrap="square" rtlCol="0">
            <a:spAutoFit/>
          </a:bodyPr>
          <a:lstStyle/>
          <a:p>
            <a:pPr marL="285750" indent="-285750">
              <a:buFont typeface="Arial" panose="020B0604020202020204" pitchFamily="34" charset="0"/>
              <a:buChar char="•"/>
            </a:pPr>
            <a:r>
              <a:rPr lang="en-US" sz="1600" dirty="0">
                <a:latin typeface="Arial Narrow" panose="020B0606020202030204" pitchFamily="34" charset="0"/>
                <a:cs typeface="Arial"/>
              </a:rPr>
              <a:t>Feelings of unease, worry, negativity, doom-and-gloom</a:t>
            </a:r>
          </a:p>
          <a:p>
            <a:pPr marL="285750" indent="-285750">
              <a:buFont typeface="Arial" panose="020B0604020202020204" pitchFamily="34" charset="0"/>
              <a:buChar char="•"/>
            </a:pPr>
            <a:r>
              <a:rPr lang="en-US" sz="1600" dirty="0">
                <a:latin typeface="Arial Narrow" panose="020B0606020202030204" pitchFamily="34" charset="0"/>
                <a:cs typeface="Arial"/>
              </a:rPr>
              <a:t>Thoughts racing</a:t>
            </a:r>
          </a:p>
          <a:p>
            <a:pPr marL="285750" indent="-285750">
              <a:buFont typeface="Arial" panose="020B0604020202020204" pitchFamily="34" charset="0"/>
              <a:buChar char="•"/>
            </a:pPr>
            <a:r>
              <a:rPr lang="en-US" sz="1600" dirty="0">
                <a:latin typeface="Arial Narrow" panose="020B0606020202030204" pitchFamily="34" charset="0"/>
                <a:cs typeface="Arial"/>
              </a:rPr>
              <a:t>Difficulty concentrating</a:t>
            </a:r>
          </a:p>
          <a:p>
            <a:pPr marL="285750" indent="-285750">
              <a:buFont typeface="Arial" panose="020B0604020202020204" pitchFamily="34" charset="0"/>
              <a:buChar char="•"/>
            </a:pPr>
            <a:r>
              <a:rPr lang="en-US" sz="1600" dirty="0">
                <a:latin typeface="Arial Narrow" panose="020B0606020202030204" pitchFamily="34" charset="0"/>
                <a:cs typeface="Arial"/>
              </a:rPr>
              <a:t>Distractable</a:t>
            </a:r>
          </a:p>
          <a:p>
            <a:pPr marL="285750" indent="-285750">
              <a:buFont typeface="Arial" panose="020B0604020202020204" pitchFamily="34" charset="0"/>
              <a:buChar char="•"/>
            </a:pPr>
            <a:r>
              <a:rPr lang="en-US" sz="1600" dirty="0">
                <a:latin typeface="Arial Narrow" panose="020B0606020202030204" pitchFamily="34" charset="0"/>
                <a:cs typeface="Arial"/>
              </a:rPr>
              <a:t>Irritable</a:t>
            </a:r>
          </a:p>
          <a:p>
            <a:pPr marL="285750" indent="-285750">
              <a:buFont typeface="Arial" panose="020B0604020202020204" pitchFamily="34" charset="0"/>
              <a:buChar char="•"/>
            </a:pPr>
            <a:r>
              <a:rPr lang="en-US" sz="1600" dirty="0">
                <a:latin typeface="Arial Narrow" panose="020B0606020202030204" pitchFamily="34" charset="0"/>
                <a:cs typeface="Arial"/>
              </a:rPr>
              <a:t>Fear</a:t>
            </a:r>
          </a:p>
          <a:p>
            <a:pPr marL="285750" indent="-285750">
              <a:buFont typeface="Arial" panose="020B0604020202020204" pitchFamily="34" charset="0"/>
              <a:buChar char="•"/>
            </a:pPr>
            <a:endParaRPr lang="en-US" sz="1600" dirty="0">
              <a:latin typeface="Arial Narrow" panose="020B0606020202030204" pitchFamily="34" charset="0"/>
              <a:cs typeface="Arial"/>
            </a:endParaRPr>
          </a:p>
          <a:p>
            <a:pPr marL="285750" indent="-285750">
              <a:buFont typeface="Arial" panose="020B0604020202020204" pitchFamily="34" charset="0"/>
              <a:buChar char="•"/>
            </a:pPr>
            <a:endParaRPr lang="en-US" sz="1600" dirty="0">
              <a:latin typeface="Arial Narrow" panose="020B0606020202030204" pitchFamily="34" charset="0"/>
              <a:cs typeface="Arial"/>
            </a:endParaRPr>
          </a:p>
        </p:txBody>
      </p:sp>
      <p:sp>
        <p:nvSpPr>
          <p:cNvPr id="4" name="TextBox 3">
            <a:extLst>
              <a:ext uri="{FF2B5EF4-FFF2-40B4-BE49-F238E27FC236}">
                <a16:creationId xmlns:a16="http://schemas.microsoft.com/office/drawing/2014/main" id="{42C52A2C-2591-4245-A989-9ECA3CA944AE}"/>
              </a:ext>
            </a:extLst>
          </p:cNvPr>
          <p:cNvSpPr txBox="1"/>
          <p:nvPr/>
        </p:nvSpPr>
        <p:spPr>
          <a:xfrm>
            <a:off x="1888280" y="2780515"/>
            <a:ext cx="2200687" cy="338554"/>
          </a:xfrm>
          <a:prstGeom prst="rect">
            <a:avLst/>
          </a:prstGeom>
          <a:noFill/>
        </p:spPr>
        <p:txBody>
          <a:bodyPr wrap="square" rtlCol="0">
            <a:spAutoFit/>
          </a:bodyPr>
          <a:lstStyle/>
          <a:p>
            <a:pPr marL="285750" indent="-285750">
              <a:buFont typeface="Arial" panose="020B0604020202020204" pitchFamily="34" charset="0"/>
              <a:buChar char="•"/>
            </a:pPr>
            <a:r>
              <a:rPr lang="en-US" sz="1600" dirty="0">
                <a:latin typeface="Arial Narrow" panose="020B0606020202030204" pitchFamily="34" charset="0"/>
                <a:cs typeface="Arial"/>
              </a:rPr>
              <a:t>Changes to vision</a:t>
            </a:r>
          </a:p>
        </p:txBody>
      </p:sp>
      <p:sp>
        <p:nvSpPr>
          <p:cNvPr id="5" name="TextBox 4">
            <a:extLst>
              <a:ext uri="{FF2B5EF4-FFF2-40B4-BE49-F238E27FC236}">
                <a16:creationId xmlns:a16="http://schemas.microsoft.com/office/drawing/2014/main" id="{1BBD7663-9AB0-4976-8681-F51FBE45FFB6}"/>
              </a:ext>
            </a:extLst>
          </p:cNvPr>
          <p:cNvSpPr txBox="1"/>
          <p:nvPr/>
        </p:nvSpPr>
        <p:spPr>
          <a:xfrm>
            <a:off x="1889667" y="3093602"/>
            <a:ext cx="2200687" cy="338554"/>
          </a:xfrm>
          <a:prstGeom prst="rect">
            <a:avLst/>
          </a:prstGeom>
          <a:noFill/>
        </p:spPr>
        <p:txBody>
          <a:bodyPr wrap="square" rtlCol="0">
            <a:spAutoFit/>
          </a:bodyPr>
          <a:lstStyle/>
          <a:p>
            <a:pPr marL="285750" indent="-285750">
              <a:buFont typeface="Arial" panose="020B0604020202020204" pitchFamily="34" charset="0"/>
              <a:buChar char="•"/>
            </a:pPr>
            <a:r>
              <a:rPr lang="en-US" sz="1600" dirty="0">
                <a:latin typeface="Arial Narrow" panose="020B0606020202030204" pitchFamily="34" charset="0"/>
                <a:cs typeface="Arial"/>
              </a:rPr>
              <a:t>Dry mouth</a:t>
            </a:r>
          </a:p>
        </p:txBody>
      </p:sp>
      <p:sp>
        <p:nvSpPr>
          <p:cNvPr id="6" name="TextBox 5">
            <a:extLst>
              <a:ext uri="{FF2B5EF4-FFF2-40B4-BE49-F238E27FC236}">
                <a16:creationId xmlns:a16="http://schemas.microsoft.com/office/drawing/2014/main" id="{565C8745-9C0F-44EF-A1BC-08F91D3A59E2}"/>
              </a:ext>
            </a:extLst>
          </p:cNvPr>
          <p:cNvSpPr txBox="1"/>
          <p:nvPr/>
        </p:nvSpPr>
        <p:spPr>
          <a:xfrm>
            <a:off x="1887479" y="3483489"/>
            <a:ext cx="2200687" cy="830997"/>
          </a:xfrm>
          <a:prstGeom prst="rect">
            <a:avLst/>
          </a:prstGeom>
          <a:noFill/>
        </p:spPr>
        <p:txBody>
          <a:bodyPr wrap="square" rtlCol="0">
            <a:spAutoFit/>
          </a:bodyPr>
          <a:lstStyle/>
          <a:p>
            <a:pPr marL="285750" indent="-285750">
              <a:buFont typeface="Arial" panose="020B0604020202020204" pitchFamily="34" charset="0"/>
              <a:buChar char="•"/>
            </a:pPr>
            <a:r>
              <a:rPr lang="en-US" sz="1600" dirty="0">
                <a:latin typeface="Arial Narrow" panose="020B0606020202030204" pitchFamily="34" charset="0"/>
                <a:cs typeface="Arial"/>
              </a:rPr>
              <a:t>Heart beats faster</a:t>
            </a:r>
          </a:p>
          <a:p>
            <a:pPr marL="285750" indent="-285750">
              <a:buFont typeface="Arial" panose="020B0604020202020204" pitchFamily="34" charset="0"/>
              <a:buChar char="•"/>
            </a:pPr>
            <a:r>
              <a:rPr lang="en-US" sz="1600" dirty="0">
                <a:latin typeface="Arial Narrow" panose="020B0606020202030204" pitchFamily="34" charset="0"/>
                <a:cs typeface="Arial"/>
              </a:rPr>
              <a:t>Feeling restless</a:t>
            </a:r>
          </a:p>
          <a:p>
            <a:pPr marL="285750" indent="-285750">
              <a:buFont typeface="Arial" panose="020B0604020202020204" pitchFamily="34" charset="0"/>
              <a:buChar char="•"/>
            </a:pPr>
            <a:r>
              <a:rPr lang="en-US" sz="1600" dirty="0">
                <a:latin typeface="Arial Narrow" panose="020B0606020202030204" pitchFamily="34" charset="0"/>
                <a:cs typeface="Arial"/>
              </a:rPr>
              <a:t>Problems sleeping</a:t>
            </a:r>
          </a:p>
        </p:txBody>
      </p:sp>
      <p:sp>
        <p:nvSpPr>
          <p:cNvPr id="7" name="TextBox 6">
            <a:extLst>
              <a:ext uri="{FF2B5EF4-FFF2-40B4-BE49-F238E27FC236}">
                <a16:creationId xmlns:a16="http://schemas.microsoft.com/office/drawing/2014/main" id="{7C76813E-6A06-4FE6-AD83-E6EF1CD156DA}"/>
              </a:ext>
            </a:extLst>
          </p:cNvPr>
          <p:cNvSpPr txBox="1"/>
          <p:nvPr/>
        </p:nvSpPr>
        <p:spPr>
          <a:xfrm>
            <a:off x="1908793" y="4607587"/>
            <a:ext cx="2200687" cy="830997"/>
          </a:xfrm>
          <a:prstGeom prst="rect">
            <a:avLst/>
          </a:prstGeom>
          <a:noFill/>
        </p:spPr>
        <p:txBody>
          <a:bodyPr wrap="square" rtlCol="0">
            <a:spAutoFit/>
          </a:bodyPr>
          <a:lstStyle/>
          <a:p>
            <a:pPr marL="285750" indent="-285750">
              <a:buFont typeface="Arial" panose="020B0604020202020204" pitchFamily="34" charset="0"/>
              <a:buChar char="•"/>
            </a:pPr>
            <a:r>
              <a:rPr lang="en-US" sz="1600" dirty="0">
                <a:latin typeface="Arial Narrow" panose="020B0606020202030204" pitchFamily="34" charset="0"/>
                <a:cs typeface="Arial"/>
              </a:rPr>
              <a:t>Nausea, cramping and ‘butterflies’ in the stomach</a:t>
            </a:r>
          </a:p>
        </p:txBody>
      </p:sp>
      <p:sp>
        <p:nvSpPr>
          <p:cNvPr id="8" name="TextBox 7">
            <a:extLst>
              <a:ext uri="{FF2B5EF4-FFF2-40B4-BE49-F238E27FC236}">
                <a16:creationId xmlns:a16="http://schemas.microsoft.com/office/drawing/2014/main" id="{0A51AC38-5958-4F93-83DB-9A99933ED518}"/>
              </a:ext>
            </a:extLst>
          </p:cNvPr>
          <p:cNvSpPr txBox="1"/>
          <p:nvPr/>
        </p:nvSpPr>
        <p:spPr>
          <a:xfrm>
            <a:off x="1887479" y="5544320"/>
            <a:ext cx="2435043" cy="584775"/>
          </a:xfrm>
          <a:prstGeom prst="rect">
            <a:avLst/>
          </a:prstGeom>
          <a:noFill/>
        </p:spPr>
        <p:txBody>
          <a:bodyPr wrap="square" rtlCol="0">
            <a:spAutoFit/>
          </a:bodyPr>
          <a:lstStyle/>
          <a:p>
            <a:pPr marL="285750" indent="-285750">
              <a:buFont typeface="Arial" panose="020B0604020202020204" pitchFamily="34" charset="0"/>
              <a:buChar char="•"/>
            </a:pPr>
            <a:r>
              <a:rPr lang="en-US" sz="1600" dirty="0">
                <a:latin typeface="Arial Narrow" panose="020B0606020202030204" pitchFamily="34" charset="0"/>
                <a:cs typeface="Arial"/>
              </a:rPr>
              <a:t>Hands get cold and sweaty</a:t>
            </a:r>
          </a:p>
        </p:txBody>
      </p:sp>
      <p:sp>
        <p:nvSpPr>
          <p:cNvPr id="9" name="TextBox 8">
            <a:extLst>
              <a:ext uri="{FF2B5EF4-FFF2-40B4-BE49-F238E27FC236}">
                <a16:creationId xmlns:a16="http://schemas.microsoft.com/office/drawing/2014/main" id="{C0197561-E66C-4840-A374-30DE779196C2}"/>
              </a:ext>
            </a:extLst>
          </p:cNvPr>
          <p:cNvSpPr txBox="1"/>
          <p:nvPr/>
        </p:nvSpPr>
        <p:spPr>
          <a:xfrm>
            <a:off x="8093157" y="5436254"/>
            <a:ext cx="2265248" cy="584775"/>
          </a:xfrm>
          <a:prstGeom prst="rect">
            <a:avLst/>
          </a:prstGeom>
          <a:noFill/>
        </p:spPr>
        <p:txBody>
          <a:bodyPr wrap="square" rtlCol="0">
            <a:spAutoFit/>
          </a:bodyPr>
          <a:lstStyle/>
          <a:p>
            <a:pPr marL="285750" indent="-285750">
              <a:buFont typeface="Arial" panose="020B0604020202020204" pitchFamily="34" charset="0"/>
              <a:buChar char="•"/>
            </a:pPr>
            <a:r>
              <a:rPr lang="en-US" sz="1600" dirty="0">
                <a:latin typeface="Arial Narrow" panose="020B0606020202030204" pitchFamily="34" charset="0"/>
                <a:cs typeface="Arial"/>
              </a:rPr>
              <a:t>Muscles tense</a:t>
            </a:r>
          </a:p>
          <a:p>
            <a:pPr marL="285750" indent="-285750">
              <a:buFont typeface="Arial" panose="020B0604020202020204" pitchFamily="34" charset="0"/>
              <a:buChar char="•"/>
            </a:pPr>
            <a:r>
              <a:rPr lang="en-US" sz="1600" dirty="0">
                <a:latin typeface="Arial Narrow" panose="020B0606020202030204" pitchFamily="34" charset="0"/>
                <a:cs typeface="Arial"/>
              </a:rPr>
              <a:t>Unexplained pains</a:t>
            </a:r>
          </a:p>
        </p:txBody>
      </p:sp>
      <p:sp>
        <p:nvSpPr>
          <p:cNvPr id="10" name="TextBox 9">
            <a:extLst>
              <a:ext uri="{FF2B5EF4-FFF2-40B4-BE49-F238E27FC236}">
                <a16:creationId xmlns:a16="http://schemas.microsoft.com/office/drawing/2014/main" id="{A9DA0F85-F4E5-4693-AB60-D8FB28E935BF}"/>
              </a:ext>
            </a:extLst>
          </p:cNvPr>
          <p:cNvSpPr txBox="1"/>
          <p:nvPr/>
        </p:nvSpPr>
        <p:spPr>
          <a:xfrm>
            <a:off x="8102514" y="1139608"/>
            <a:ext cx="2381676" cy="830997"/>
          </a:xfrm>
          <a:prstGeom prst="rect">
            <a:avLst/>
          </a:prstGeom>
          <a:noFill/>
        </p:spPr>
        <p:txBody>
          <a:bodyPr wrap="square" rtlCol="0">
            <a:spAutoFit/>
          </a:bodyPr>
          <a:lstStyle/>
          <a:p>
            <a:pPr marL="285750" indent="-285750">
              <a:buFont typeface="Arial" panose="020B0604020202020204" pitchFamily="34" charset="0"/>
              <a:buChar char="•"/>
            </a:pPr>
            <a:r>
              <a:rPr lang="en-US" sz="1600" dirty="0">
                <a:latin typeface="Arial Narrow" panose="020B0606020202030204" pitchFamily="34" charset="0"/>
                <a:cs typeface="Arial"/>
              </a:rPr>
              <a:t>Dizzy or lightheaded</a:t>
            </a:r>
          </a:p>
          <a:p>
            <a:pPr marL="285750" indent="-285750">
              <a:buFont typeface="Arial" panose="020B0604020202020204" pitchFamily="34" charset="0"/>
              <a:buChar char="•"/>
            </a:pPr>
            <a:r>
              <a:rPr lang="en-US" sz="1600" dirty="0">
                <a:latin typeface="Arial Narrow" panose="020B0606020202030204" pitchFamily="34" charset="0"/>
                <a:cs typeface="Arial"/>
              </a:rPr>
              <a:t>Headaches</a:t>
            </a:r>
          </a:p>
          <a:p>
            <a:pPr>
              <a:spcAft>
                <a:spcPts val="600"/>
              </a:spcAft>
            </a:pPr>
            <a:endParaRPr lang="en-US" sz="1600" dirty="0">
              <a:latin typeface="Arial Narrow" panose="020B0606020202030204" pitchFamily="34" charset="0"/>
              <a:cs typeface="Arial"/>
            </a:endParaRPr>
          </a:p>
        </p:txBody>
      </p:sp>
      <p:sp>
        <p:nvSpPr>
          <p:cNvPr id="11" name="TextBox 10">
            <a:extLst>
              <a:ext uri="{FF2B5EF4-FFF2-40B4-BE49-F238E27FC236}">
                <a16:creationId xmlns:a16="http://schemas.microsoft.com/office/drawing/2014/main" id="{E9BD0F4F-0482-4410-A59F-61759CE6308B}"/>
              </a:ext>
            </a:extLst>
          </p:cNvPr>
          <p:cNvSpPr txBox="1"/>
          <p:nvPr/>
        </p:nvSpPr>
        <p:spPr>
          <a:xfrm>
            <a:off x="8102514" y="2773463"/>
            <a:ext cx="3307199" cy="584775"/>
          </a:xfrm>
          <a:prstGeom prst="rect">
            <a:avLst/>
          </a:prstGeom>
          <a:noFill/>
        </p:spPr>
        <p:txBody>
          <a:bodyPr wrap="square" rtlCol="0">
            <a:spAutoFit/>
          </a:bodyPr>
          <a:lstStyle/>
          <a:p>
            <a:pPr marL="285750" indent="-285750">
              <a:buFont typeface="Arial" panose="020B0604020202020204" pitchFamily="34" charset="0"/>
              <a:buChar char="•"/>
            </a:pPr>
            <a:r>
              <a:rPr lang="en-US" sz="1600" dirty="0">
                <a:latin typeface="Arial Narrow" panose="020B0606020202030204" pitchFamily="34" charset="0"/>
                <a:cs typeface="Arial"/>
              </a:rPr>
              <a:t>Breathing becomes quicker and shallower</a:t>
            </a:r>
          </a:p>
        </p:txBody>
      </p:sp>
      <p:sp>
        <p:nvSpPr>
          <p:cNvPr id="12" name="TextBox 11">
            <a:extLst>
              <a:ext uri="{FF2B5EF4-FFF2-40B4-BE49-F238E27FC236}">
                <a16:creationId xmlns:a16="http://schemas.microsoft.com/office/drawing/2014/main" id="{CC123DB7-F859-4EFC-929D-603EEFE2F96E}"/>
              </a:ext>
            </a:extLst>
          </p:cNvPr>
          <p:cNvSpPr txBox="1"/>
          <p:nvPr/>
        </p:nvSpPr>
        <p:spPr>
          <a:xfrm>
            <a:off x="8104634" y="3784410"/>
            <a:ext cx="2852493" cy="584775"/>
          </a:xfrm>
          <a:prstGeom prst="rect">
            <a:avLst/>
          </a:prstGeom>
          <a:noFill/>
        </p:spPr>
        <p:txBody>
          <a:bodyPr wrap="square" rtlCol="0">
            <a:spAutoFit/>
          </a:bodyPr>
          <a:lstStyle/>
          <a:p>
            <a:pPr marL="285750" indent="-285750">
              <a:buFont typeface="Arial" panose="020B0604020202020204" pitchFamily="34" charset="0"/>
              <a:buChar char="•"/>
            </a:pPr>
            <a:r>
              <a:rPr lang="en-US" sz="1600" dirty="0">
                <a:latin typeface="Arial Narrow" panose="020B0606020202030204" pitchFamily="34" charset="0"/>
                <a:cs typeface="Arial"/>
              </a:rPr>
              <a:t>Adrenaline, norepinephrine and cortisol are released</a:t>
            </a:r>
          </a:p>
        </p:txBody>
      </p:sp>
      <p:sp>
        <p:nvSpPr>
          <p:cNvPr id="13" name="TextBox 12">
            <a:extLst>
              <a:ext uri="{FF2B5EF4-FFF2-40B4-BE49-F238E27FC236}">
                <a16:creationId xmlns:a16="http://schemas.microsoft.com/office/drawing/2014/main" id="{6C932F5A-FCEC-4042-A49A-C6498FE579B3}"/>
              </a:ext>
            </a:extLst>
          </p:cNvPr>
          <p:cNvSpPr txBox="1"/>
          <p:nvPr/>
        </p:nvSpPr>
        <p:spPr>
          <a:xfrm>
            <a:off x="8116987" y="4725975"/>
            <a:ext cx="2200687" cy="338554"/>
          </a:xfrm>
          <a:prstGeom prst="rect">
            <a:avLst/>
          </a:prstGeom>
          <a:noFill/>
        </p:spPr>
        <p:txBody>
          <a:bodyPr wrap="square" rtlCol="0">
            <a:spAutoFit/>
          </a:bodyPr>
          <a:lstStyle/>
          <a:p>
            <a:pPr marL="285750" indent="-285750">
              <a:buFont typeface="Arial" panose="020B0604020202020204" pitchFamily="34" charset="0"/>
              <a:buChar char="•"/>
            </a:pPr>
            <a:r>
              <a:rPr lang="en-US" sz="1600" dirty="0">
                <a:latin typeface="Arial Narrow" panose="020B0606020202030204" pitchFamily="34" charset="0"/>
                <a:cs typeface="Arial"/>
              </a:rPr>
              <a:t>Bladder urgency</a:t>
            </a:r>
          </a:p>
        </p:txBody>
      </p:sp>
      <p:cxnSp>
        <p:nvCxnSpPr>
          <p:cNvPr id="15" name="Straight Connector 14">
            <a:extLst>
              <a:ext uri="{FF2B5EF4-FFF2-40B4-BE49-F238E27FC236}">
                <a16:creationId xmlns:a16="http://schemas.microsoft.com/office/drawing/2014/main" id="{53626F9E-E8FC-4B30-A1DC-1F935FF3B031}"/>
              </a:ext>
            </a:extLst>
          </p:cNvPr>
          <p:cNvCxnSpPr>
            <a:cxnSpLocks/>
          </p:cNvCxnSpPr>
          <p:nvPr/>
        </p:nvCxnSpPr>
        <p:spPr>
          <a:xfrm flipV="1">
            <a:off x="4289142" y="1447729"/>
            <a:ext cx="1704923" cy="522876"/>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E05B7B26-DEC6-470C-94DA-56144F64284B}"/>
              </a:ext>
            </a:extLst>
          </p:cNvPr>
          <p:cNvCxnSpPr>
            <a:cxnSpLocks/>
          </p:cNvCxnSpPr>
          <p:nvPr/>
        </p:nvCxnSpPr>
        <p:spPr>
          <a:xfrm flipV="1">
            <a:off x="3707197" y="1658929"/>
            <a:ext cx="2342901" cy="1003535"/>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075530B7-3D54-4653-AD48-B5686D03A795}"/>
              </a:ext>
            </a:extLst>
          </p:cNvPr>
          <p:cNvCxnSpPr>
            <a:cxnSpLocks/>
          </p:cNvCxnSpPr>
          <p:nvPr/>
        </p:nvCxnSpPr>
        <p:spPr>
          <a:xfrm flipV="1">
            <a:off x="3530056" y="1861668"/>
            <a:ext cx="2630596" cy="1310337"/>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51487FC6-BF28-44A1-8494-09F4852E3A58}"/>
              </a:ext>
            </a:extLst>
          </p:cNvPr>
          <p:cNvCxnSpPr>
            <a:cxnSpLocks/>
          </p:cNvCxnSpPr>
          <p:nvPr/>
        </p:nvCxnSpPr>
        <p:spPr>
          <a:xfrm flipV="1">
            <a:off x="3881284" y="2586676"/>
            <a:ext cx="2321214" cy="1253837"/>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357D768D-3BBF-4337-86F6-9D919BC28C7A}"/>
              </a:ext>
            </a:extLst>
          </p:cNvPr>
          <p:cNvCxnSpPr>
            <a:cxnSpLocks/>
          </p:cNvCxnSpPr>
          <p:nvPr/>
        </p:nvCxnSpPr>
        <p:spPr>
          <a:xfrm flipV="1">
            <a:off x="4088166" y="3020485"/>
            <a:ext cx="2072486" cy="175849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2FB68E50-2425-4BB8-A246-643D029A79DA}"/>
              </a:ext>
            </a:extLst>
          </p:cNvPr>
          <p:cNvCxnSpPr>
            <a:cxnSpLocks/>
          </p:cNvCxnSpPr>
          <p:nvPr/>
        </p:nvCxnSpPr>
        <p:spPr>
          <a:xfrm flipV="1">
            <a:off x="3881284" y="4085703"/>
            <a:ext cx="1769390" cy="1498373"/>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78EC322E-D6D2-4E19-AAD3-17FC03FE1C2E}"/>
              </a:ext>
            </a:extLst>
          </p:cNvPr>
          <p:cNvCxnSpPr>
            <a:cxnSpLocks/>
          </p:cNvCxnSpPr>
          <p:nvPr/>
        </p:nvCxnSpPr>
        <p:spPr>
          <a:xfrm flipH="1">
            <a:off x="6485473" y="1528418"/>
            <a:ext cx="1422399" cy="118484"/>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A51A5D8B-94C2-436E-BEB2-97E0ADC7D9CF}"/>
              </a:ext>
            </a:extLst>
          </p:cNvPr>
          <p:cNvCxnSpPr>
            <a:cxnSpLocks/>
          </p:cNvCxnSpPr>
          <p:nvPr/>
        </p:nvCxnSpPr>
        <p:spPr>
          <a:xfrm flipH="1">
            <a:off x="6543511" y="3009126"/>
            <a:ext cx="1293566" cy="32924"/>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4A066D07-E34E-49C5-A8B8-E3982AA302CD}"/>
              </a:ext>
            </a:extLst>
          </p:cNvPr>
          <p:cNvCxnSpPr>
            <a:cxnSpLocks/>
          </p:cNvCxnSpPr>
          <p:nvPr/>
        </p:nvCxnSpPr>
        <p:spPr>
          <a:xfrm flipH="1" flipV="1">
            <a:off x="6603596" y="3251941"/>
            <a:ext cx="1516065" cy="711167"/>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17B8DF86-CAC5-4644-AD58-B9659EF5D145}"/>
              </a:ext>
            </a:extLst>
          </p:cNvPr>
          <p:cNvCxnSpPr>
            <a:cxnSpLocks/>
          </p:cNvCxnSpPr>
          <p:nvPr/>
        </p:nvCxnSpPr>
        <p:spPr>
          <a:xfrm flipH="1" flipV="1">
            <a:off x="6287883" y="3629521"/>
            <a:ext cx="1855608" cy="1318739"/>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D056C60C-9A31-445F-A6A3-E2B5BD9BC90A}"/>
              </a:ext>
            </a:extLst>
          </p:cNvPr>
          <p:cNvCxnSpPr>
            <a:cxnSpLocks/>
          </p:cNvCxnSpPr>
          <p:nvPr/>
        </p:nvCxnSpPr>
        <p:spPr>
          <a:xfrm flipH="1" flipV="1">
            <a:off x="6485473" y="5086760"/>
            <a:ext cx="1634188" cy="69489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0" name="Straight Connector 49">
            <a:extLst>
              <a:ext uri="{FF2B5EF4-FFF2-40B4-BE49-F238E27FC236}">
                <a16:creationId xmlns:a16="http://schemas.microsoft.com/office/drawing/2014/main" id="{E343883E-F1F4-4FA1-9400-E601B0C28DEC}"/>
              </a:ext>
            </a:extLst>
          </p:cNvPr>
          <p:cNvCxnSpPr>
            <a:cxnSpLocks/>
          </p:cNvCxnSpPr>
          <p:nvPr/>
        </p:nvCxnSpPr>
        <p:spPr>
          <a:xfrm flipH="1" flipV="1">
            <a:off x="6603596" y="1970605"/>
            <a:ext cx="1447291" cy="345046"/>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2" name="TextBox 51">
            <a:extLst>
              <a:ext uri="{FF2B5EF4-FFF2-40B4-BE49-F238E27FC236}">
                <a16:creationId xmlns:a16="http://schemas.microsoft.com/office/drawing/2014/main" id="{E890DCCE-0D3C-44B0-B7E6-063D65CF5C24}"/>
              </a:ext>
            </a:extLst>
          </p:cNvPr>
          <p:cNvSpPr txBox="1"/>
          <p:nvPr/>
        </p:nvSpPr>
        <p:spPr>
          <a:xfrm>
            <a:off x="8102514" y="2157171"/>
            <a:ext cx="1962895" cy="584775"/>
          </a:xfrm>
          <a:prstGeom prst="rect">
            <a:avLst/>
          </a:prstGeom>
          <a:noFill/>
        </p:spPr>
        <p:txBody>
          <a:bodyPr wrap="square" rtlCol="0">
            <a:spAutoFit/>
          </a:bodyPr>
          <a:lstStyle/>
          <a:p>
            <a:pPr marL="285750" indent="-285750">
              <a:buFont typeface="Arial" panose="020B0604020202020204" pitchFamily="34" charset="0"/>
              <a:buChar char="•"/>
            </a:pPr>
            <a:r>
              <a:rPr lang="en-US" sz="1600" dirty="0">
                <a:latin typeface="Arial Narrow" panose="020B0606020202030204" pitchFamily="34" charset="0"/>
                <a:cs typeface="Arial"/>
              </a:rPr>
              <a:t>Avoidance</a:t>
            </a:r>
          </a:p>
          <a:p>
            <a:pPr marL="285750" indent="-285750">
              <a:buFont typeface="Arial" panose="020B0604020202020204" pitchFamily="34" charset="0"/>
              <a:buChar char="•"/>
            </a:pPr>
            <a:r>
              <a:rPr lang="en-US" sz="1600" dirty="0">
                <a:latin typeface="Arial Narrow" panose="020B0606020202030204" pitchFamily="34" charset="0"/>
                <a:cs typeface="Arial"/>
              </a:rPr>
              <a:t>Fear</a:t>
            </a:r>
          </a:p>
        </p:txBody>
      </p:sp>
      <p:sp>
        <p:nvSpPr>
          <p:cNvPr id="28" name="TextBox 27">
            <a:extLst>
              <a:ext uri="{FF2B5EF4-FFF2-40B4-BE49-F238E27FC236}">
                <a16:creationId xmlns:a16="http://schemas.microsoft.com/office/drawing/2014/main" id="{E6DB6E23-07BC-4F63-BC64-88123E138FBD}"/>
              </a:ext>
            </a:extLst>
          </p:cNvPr>
          <p:cNvSpPr txBox="1"/>
          <p:nvPr/>
        </p:nvSpPr>
        <p:spPr>
          <a:xfrm>
            <a:off x="779991" y="331263"/>
            <a:ext cx="10646229" cy="646331"/>
          </a:xfrm>
          <a:prstGeom prst="rect">
            <a:avLst/>
          </a:prstGeom>
          <a:noFill/>
        </p:spPr>
        <p:txBody>
          <a:bodyPr wrap="square" rtlCol="0">
            <a:spAutoFit/>
          </a:bodyPr>
          <a:lstStyle/>
          <a:p>
            <a:pPr algn="ctr"/>
            <a:r>
              <a:rPr lang="en-US" sz="3600" dirty="0">
                <a:latin typeface="Arial Narrow" panose="020B0606020202030204" pitchFamily="34" charset="0"/>
              </a:rPr>
              <a:t>Anxiety signals</a:t>
            </a:r>
          </a:p>
        </p:txBody>
      </p:sp>
    </p:spTree>
    <p:extLst>
      <p:ext uri="{BB962C8B-B14F-4D97-AF65-F5344CB8AC3E}">
        <p14:creationId xmlns:p14="http://schemas.microsoft.com/office/powerpoint/2010/main" val="24108586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Arrow: Circular 18">
            <a:extLst>
              <a:ext uri="{FF2B5EF4-FFF2-40B4-BE49-F238E27FC236}">
                <a16:creationId xmlns:a16="http://schemas.microsoft.com/office/drawing/2014/main" id="{46D12B60-94E6-41A8-B4F8-1E739D8E8895}"/>
              </a:ext>
            </a:extLst>
          </p:cNvPr>
          <p:cNvSpPr/>
          <p:nvPr/>
        </p:nvSpPr>
        <p:spPr>
          <a:xfrm rot="1819860">
            <a:off x="4169616" y="925520"/>
            <a:ext cx="3566160" cy="3566160"/>
          </a:xfrm>
          <a:prstGeom prst="circularArrow">
            <a:avLst>
              <a:gd name="adj1" fmla="val 8685"/>
              <a:gd name="adj2" fmla="val 644813"/>
              <a:gd name="adj3" fmla="val 13725744"/>
              <a:gd name="adj4" fmla="val 15301270"/>
              <a:gd name="adj5" fmla="val 8893"/>
            </a:avLst>
          </a:prstGeom>
          <a:solidFill>
            <a:schemeClr val="bg1">
              <a:lumMod val="65000"/>
              <a:alpha val="25000"/>
            </a:schemeClr>
          </a:solidFill>
          <a:ln>
            <a:noFill/>
          </a:ln>
          <a:scene3d>
            <a:camera prst="orthographicFront"/>
            <a:lightRig rig="threePt" dir="t"/>
          </a:scene3d>
          <a:sp3d>
            <a:bevelT/>
          </a:sp3d>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pic>
        <p:nvPicPr>
          <p:cNvPr id="10" name="Picture 9">
            <a:extLst>
              <a:ext uri="{FF2B5EF4-FFF2-40B4-BE49-F238E27FC236}">
                <a16:creationId xmlns:a16="http://schemas.microsoft.com/office/drawing/2014/main" id="{E060EF68-AFF4-44CB-9996-EEC420E8EB0C}"/>
              </a:ext>
            </a:extLst>
          </p:cNvPr>
          <p:cNvPicPr>
            <a:picLocks noChangeAspect="1"/>
          </p:cNvPicPr>
          <p:nvPr/>
        </p:nvPicPr>
        <p:blipFill>
          <a:blip r:embed="rId3"/>
          <a:stretch>
            <a:fillRect/>
          </a:stretch>
        </p:blipFill>
        <p:spPr>
          <a:xfrm>
            <a:off x="8483448" y="1754379"/>
            <a:ext cx="2721300" cy="2321892"/>
          </a:xfrm>
          <a:prstGeom prst="rect">
            <a:avLst/>
          </a:prstGeom>
        </p:spPr>
      </p:pic>
      <p:sp>
        <p:nvSpPr>
          <p:cNvPr id="9" name="Rectangle 8">
            <a:extLst>
              <a:ext uri="{FF2B5EF4-FFF2-40B4-BE49-F238E27FC236}">
                <a16:creationId xmlns:a16="http://schemas.microsoft.com/office/drawing/2014/main" id="{92EC7AE1-C075-408E-B8F4-0B821088345D}"/>
              </a:ext>
            </a:extLst>
          </p:cNvPr>
          <p:cNvSpPr/>
          <p:nvPr/>
        </p:nvSpPr>
        <p:spPr>
          <a:xfrm>
            <a:off x="0" y="5138290"/>
            <a:ext cx="12192000" cy="954107"/>
          </a:xfrm>
          <a:prstGeom prst="rect">
            <a:avLst/>
          </a:prstGeom>
          <a:gradFill flip="none" rotWithShape="1">
            <a:gsLst>
              <a:gs pos="100000">
                <a:srgbClr val="FFEFBD"/>
              </a:gs>
              <a:gs pos="5000">
                <a:srgbClr val="FFEFBD"/>
              </a:gs>
              <a:gs pos="66000">
                <a:srgbClr val="FFC000"/>
              </a:gs>
              <a:gs pos="40000">
                <a:schemeClr val="accent4">
                  <a:lumMod val="10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B3FACACB-3B9E-4036-8EF3-585FF58EA931}"/>
              </a:ext>
            </a:extLst>
          </p:cNvPr>
          <p:cNvPicPr>
            <a:picLocks noChangeAspect="1"/>
          </p:cNvPicPr>
          <p:nvPr/>
        </p:nvPicPr>
        <p:blipFill>
          <a:blip r:embed="rId4"/>
          <a:stretch>
            <a:fillRect/>
          </a:stretch>
        </p:blipFill>
        <p:spPr>
          <a:xfrm>
            <a:off x="1446407" y="704973"/>
            <a:ext cx="1304089" cy="3981327"/>
          </a:xfrm>
          <a:prstGeom prst="rect">
            <a:avLst/>
          </a:prstGeom>
        </p:spPr>
      </p:pic>
      <p:sp>
        <p:nvSpPr>
          <p:cNvPr id="5" name="TextBox 4">
            <a:extLst>
              <a:ext uri="{FF2B5EF4-FFF2-40B4-BE49-F238E27FC236}">
                <a16:creationId xmlns:a16="http://schemas.microsoft.com/office/drawing/2014/main" id="{159A2F88-3EF7-4D94-8FE5-CE094A6895FF}"/>
              </a:ext>
            </a:extLst>
          </p:cNvPr>
          <p:cNvSpPr txBox="1"/>
          <p:nvPr/>
        </p:nvSpPr>
        <p:spPr>
          <a:xfrm>
            <a:off x="3595868" y="1595623"/>
            <a:ext cx="5000263" cy="461665"/>
          </a:xfrm>
          <a:prstGeom prst="rect">
            <a:avLst/>
          </a:prstGeom>
          <a:noFill/>
        </p:spPr>
        <p:txBody>
          <a:bodyPr wrap="square" rtlCol="0">
            <a:spAutoFit/>
          </a:bodyPr>
          <a:lstStyle/>
          <a:p>
            <a:pPr algn="ctr">
              <a:spcAft>
                <a:spcPts val="300"/>
              </a:spcAft>
            </a:pPr>
            <a:r>
              <a:rPr lang="en-US" sz="2400" dirty="0">
                <a:latin typeface="Arial Narrow" panose="020B0606020202030204" pitchFamily="34" charset="0"/>
              </a:rPr>
              <a:t>Physical sensations trigger thoughts</a:t>
            </a:r>
          </a:p>
        </p:txBody>
      </p:sp>
      <p:sp>
        <p:nvSpPr>
          <p:cNvPr id="6" name="TextBox 5">
            <a:extLst>
              <a:ext uri="{FF2B5EF4-FFF2-40B4-BE49-F238E27FC236}">
                <a16:creationId xmlns:a16="http://schemas.microsoft.com/office/drawing/2014/main" id="{CB1E90B3-FE05-44E2-B69F-14773BC5832D}"/>
              </a:ext>
            </a:extLst>
          </p:cNvPr>
          <p:cNvSpPr txBox="1"/>
          <p:nvPr/>
        </p:nvSpPr>
        <p:spPr>
          <a:xfrm>
            <a:off x="3595868" y="3350556"/>
            <a:ext cx="5000263" cy="461665"/>
          </a:xfrm>
          <a:prstGeom prst="rect">
            <a:avLst/>
          </a:prstGeom>
          <a:noFill/>
        </p:spPr>
        <p:txBody>
          <a:bodyPr wrap="square" rtlCol="0">
            <a:spAutoFit/>
          </a:bodyPr>
          <a:lstStyle/>
          <a:p>
            <a:pPr algn="ctr">
              <a:spcAft>
                <a:spcPts val="300"/>
              </a:spcAft>
            </a:pPr>
            <a:r>
              <a:rPr lang="en-US" sz="2400" dirty="0">
                <a:latin typeface="Arial Narrow" panose="020B0606020202030204" pitchFamily="34" charset="0"/>
              </a:rPr>
              <a:t>Thoughts can trigger physical sensations</a:t>
            </a:r>
          </a:p>
        </p:txBody>
      </p:sp>
      <p:sp>
        <p:nvSpPr>
          <p:cNvPr id="8" name="TextBox 7">
            <a:extLst>
              <a:ext uri="{FF2B5EF4-FFF2-40B4-BE49-F238E27FC236}">
                <a16:creationId xmlns:a16="http://schemas.microsoft.com/office/drawing/2014/main" id="{16F5D46F-4ADA-4896-9510-188D9B4D4D6A}"/>
              </a:ext>
            </a:extLst>
          </p:cNvPr>
          <p:cNvSpPr txBox="1"/>
          <p:nvPr/>
        </p:nvSpPr>
        <p:spPr>
          <a:xfrm>
            <a:off x="3018059" y="5138290"/>
            <a:ext cx="6224537" cy="954107"/>
          </a:xfrm>
          <a:prstGeom prst="rect">
            <a:avLst/>
          </a:prstGeom>
          <a:noFill/>
        </p:spPr>
        <p:txBody>
          <a:bodyPr wrap="square" rtlCol="0">
            <a:spAutoFit/>
          </a:bodyPr>
          <a:lstStyle/>
          <a:p>
            <a:pPr>
              <a:spcAft>
                <a:spcPts val="300"/>
              </a:spcAft>
            </a:pPr>
            <a:r>
              <a:rPr lang="en-US" sz="2800" dirty="0">
                <a:latin typeface="Arial Narrow" panose="020B0606020202030204" pitchFamily="34" charset="0"/>
              </a:rPr>
              <a:t>In order to manage anxiety, we must  break the cycle and address both the mind and body.</a:t>
            </a:r>
          </a:p>
        </p:txBody>
      </p:sp>
      <p:sp>
        <p:nvSpPr>
          <p:cNvPr id="11" name="TextBox 10">
            <a:extLst>
              <a:ext uri="{FF2B5EF4-FFF2-40B4-BE49-F238E27FC236}">
                <a16:creationId xmlns:a16="http://schemas.microsoft.com/office/drawing/2014/main" id="{3FD1C55D-668E-42BD-AD32-739A23411413}"/>
              </a:ext>
            </a:extLst>
          </p:cNvPr>
          <p:cNvSpPr txBox="1"/>
          <p:nvPr/>
        </p:nvSpPr>
        <p:spPr>
          <a:xfrm>
            <a:off x="9356736" y="1134935"/>
            <a:ext cx="2381676" cy="584775"/>
          </a:xfrm>
          <a:prstGeom prst="rect">
            <a:avLst/>
          </a:prstGeom>
          <a:noFill/>
        </p:spPr>
        <p:txBody>
          <a:bodyPr wrap="square" rtlCol="0">
            <a:spAutoFit/>
          </a:bodyPr>
          <a:lstStyle/>
          <a:p>
            <a:pPr marL="115888" indent="-115888">
              <a:buFont typeface="Arial" panose="020B0604020202020204" pitchFamily="34" charset="0"/>
              <a:buChar char="•"/>
            </a:pPr>
            <a:r>
              <a:rPr lang="en-US" sz="1600" dirty="0">
                <a:latin typeface="Arial Narrow" panose="020B0606020202030204" pitchFamily="34" charset="0"/>
                <a:cs typeface="Arial"/>
              </a:rPr>
              <a:t>Prefrontal cortex</a:t>
            </a:r>
          </a:p>
          <a:p>
            <a:pPr>
              <a:spcAft>
                <a:spcPts val="600"/>
              </a:spcAft>
            </a:pPr>
            <a:endParaRPr lang="en-US" sz="1600" dirty="0">
              <a:latin typeface="Arial Narrow" panose="020B0606020202030204" pitchFamily="34" charset="0"/>
              <a:cs typeface="Arial"/>
            </a:endParaRPr>
          </a:p>
        </p:txBody>
      </p:sp>
      <p:cxnSp>
        <p:nvCxnSpPr>
          <p:cNvPr id="12" name="Straight Connector 11">
            <a:extLst>
              <a:ext uri="{FF2B5EF4-FFF2-40B4-BE49-F238E27FC236}">
                <a16:creationId xmlns:a16="http://schemas.microsoft.com/office/drawing/2014/main" id="{AB9C3F06-A373-4DBA-95B0-DF9F78C2C5D7}"/>
              </a:ext>
            </a:extLst>
          </p:cNvPr>
          <p:cNvCxnSpPr>
            <a:cxnSpLocks/>
          </p:cNvCxnSpPr>
          <p:nvPr/>
        </p:nvCxnSpPr>
        <p:spPr>
          <a:xfrm flipH="1">
            <a:off x="9325583" y="1296954"/>
            <a:ext cx="159702" cy="80097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A7067EDE-EEE7-44A9-A01F-272E4C7047E8}"/>
              </a:ext>
            </a:extLst>
          </p:cNvPr>
          <p:cNvSpPr txBox="1"/>
          <p:nvPr/>
        </p:nvSpPr>
        <p:spPr>
          <a:xfrm>
            <a:off x="10471663" y="3722329"/>
            <a:ext cx="2381676" cy="584775"/>
          </a:xfrm>
          <a:prstGeom prst="rect">
            <a:avLst/>
          </a:prstGeom>
          <a:noFill/>
        </p:spPr>
        <p:txBody>
          <a:bodyPr wrap="square" rtlCol="0">
            <a:spAutoFit/>
          </a:bodyPr>
          <a:lstStyle/>
          <a:p>
            <a:pPr marL="115888" indent="-115888">
              <a:buFont typeface="Arial" panose="020B0604020202020204" pitchFamily="34" charset="0"/>
              <a:buChar char="•"/>
            </a:pPr>
            <a:r>
              <a:rPr lang="en-US" sz="1600" dirty="0">
                <a:latin typeface="Arial Narrow" panose="020B0606020202030204" pitchFamily="34" charset="0"/>
                <a:cs typeface="Arial"/>
              </a:rPr>
              <a:t>Limbic System</a:t>
            </a:r>
          </a:p>
          <a:p>
            <a:pPr>
              <a:spcAft>
                <a:spcPts val="600"/>
              </a:spcAft>
            </a:pPr>
            <a:endParaRPr lang="en-US" sz="1600" dirty="0">
              <a:latin typeface="Arial Narrow" panose="020B0606020202030204" pitchFamily="34" charset="0"/>
              <a:cs typeface="Arial"/>
            </a:endParaRPr>
          </a:p>
        </p:txBody>
      </p:sp>
      <p:cxnSp>
        <p:nvCxnSpPr>
          <p:cNvPr id="15" name="Straight Connector 14">
            <a:extLst>
              <a:ext uri="{FF2B5EF4-FFF2-40B4-BE49-F238E27FC236}">
                <a16:creationId xmlns:a16="http://schemas.microsoft.com/office/drawing/2014/main" id="{638D1378-7AA4-4F35-A4EA-728388EE9B70}"/>
              </a:ext>
            </a:extLst>
          </p:cNvPr>
          <p:cNvCxnSpPr>
            <a:cxnSpLocks/>
          </p:cNvCxnSpPr>
          <p:nvPr/>
        </p:nvCxnSpPr>
        <p:spPr>
          <a:xfrm flipH="1" flipV="1">
            <a:off x="9922507" y="2945888"/>
            <a:ext cx="678189" cy="946646"/>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981099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FDE9415-0BA6-4A13-AE41-3A51D463E7F5}"/>
              </a:ext>
            </a:extLst>
          </p:cNvPr>
          <p:cNvSpPr/>
          <p:nvPr/>
        </p:nvSpPr>
        <p:spPr>
          <a:xfrm>
            <a:off x="1738859" y="1376229"/>
            <a:ext cx="8324537" cy="3689052"/>
          </a:xfrm>
          <a:prstGeom prst="rect">
            <a:avLst/>
          </a:prstGeom>
          <a:solidFill>
            <a:schemeClr val="tx1"/>
          </a:solidFill>
          <a:ln w="177800" cmpd="dbl">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DF1AB805-D09D-4869-A8F0-E1A510CF0773}"/>
              </a:ext>
            </a:extLst>
          </p:cNvPr>
          <p:cNvSpPr txBox="1"/>
          <p:nvPr/>
        </p:nvSpPr>
        <p:spPr>
          <a:xfrm>
            <a:off x="5276538" y="2228229"/>
            <a:ext cx="4631961" cy="184665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You don’t have to be a passenger.</a:t>
            </a: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endParaRPr>
          </a:p>
        </p:txBody>
      </p:sp>
      <p:pic>
        <p:nvPicPr>
          <p:cNvPr id="4" name="Picture 2" descr="Fred Rio, chef de produit mondial Digital&amp;Technologie pour la construction  chez Caterpillar - « Nous développons des solutions qui aident les  opérateurs à améliorer la productivité et la sécurité des matériels »">
            <a:extLst>
              <a:ext uri="{FF2B5EF4-FFF2-40B4-BE49-F238E27FC236}">
                <a16:creationId xmlns:a16="http://schemas.microsoft.com/office/drawing/2014/main" id="{41FEA9DD-640F-4608-8E56-0F5D5DCA5F9C}"/>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2104113" y="2089622"/>
            <a:ext cx="2417426" cy="2262265"/>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2">
            <a:extLst>
              <a:ext uri="{FF2B5EF4-FFF2-40B4-BE49-F238E27FC236}">
                <a16:creationId xmlns:a16="http://schemas.microsoft.com/office/drawing/2014/main" id="{F9951DF9-6B82-4127-84D1-775C30FCEF86}"/>
              </a:ext>
            </a:extLst>
          </p:cNvPr>
          <p:cNvSpPr txBox="1">
            <a:spLocks/>
          </p:cNvSpPr>
          <p:nvPr/>
        </p:nvSpPr>
        <p:spPr>
          <a:xfrm>
            <a:off x="4755988" y="1593716"/>
            <a:ext cx="1363850" cy="1235678"/>
          </a:xfrm>
          <a:prstGeom prst="rect">
            <a:avLst/>
          </a:prstGeom>
        </p:spPr>
        <p:txBody>
          <a:bodyPr/>
          <a:lstStyle>
            <a:lvl1pPr marL="228600" indent="-228600" algn="l" rtl="0" eaLnBrk="1" fontAlgn="base" hangingPunct="1">
              <a:spcBef>
                <a:spcPct val="20000"/>
              </a:spcBef>
              <a:spcAft>
                <a:spcPct val="0"/>
              </a:spcAft>
              <a:buChar char="•"/>
              <a:defRPr sz="2800">
                <a:solidFill>
                  <a:schemeClr val="tx1"/>
                </a:solidFill>
                <a:latin typeface="+mn-lt"/>
                <a:ea typeface="+mn-ea"/>
                <a:cs typeface="+mn-cs"/>
              </a:defRPr>
            </a:lvl1pPr>
            <a:lvl2pPr marL="628650" indent="-285750" algn="l" rtl="0" eaLnBrk="1" fontAlgn="base" hangingPunct="1">
              <a:spcBef>
                <a:spcPct val="20000"/>
              </a:spcBef>
              <a:spcAft>
                <a:spcPct val="0"/>
              </a:spcAft>
              <a:buChar char="–"/>
              <a:defRPr sz="2400">
                <a:solidFill>
                  <a:schemeClr val="tx1"/>
                </a:solidFill>
                <a:latin typeface="+mn-lt"/>
              </a:defRPr>
            </a:lvl2pPr>
            <a:lvl3pPr marL="971550" indent="-228600" algn="l" rtl="0" eaLnBrk="1" fontAlgn="base" hangingPunct="1">
              <a:spcBef>
                <a:spcPct val="20000"/>
              </a:spcBef>
              <a:spcAft>
                <a:spcPct val="0"/>
              </a:spcAft>
              <a:buChar char="•"/>
              <a:defRPr sz="2000">
                <a:solidFill>
                  <a:schemeClr val="tx1"/>
                </a:solidFill>
                <a:latin typeface="+mn-lt"/>
              </a:defRPr>
            </a:lvl3pPr>
            <a:lvl4pPr marL="1314450" indent="-228600" algn="l" rtl="0" eaLnBrk="1" fontAlgn="base" hangingPunct="1">
              <a:spcBef>
                <a:spcPct val="20000"/>
              </a:spcBef>
              <a:spcAft>
                <a:spcPct val="0"/>
              </a:spcAft>
              <a:buChar char="–"/>
              <a:defRPr sz="1400">
                <a:solidFill>
                  <a:schemeClr val="tx1"/>
                </a:solidFill>
                <a:latin typeface="+mn-lt"/>
              </a:defRPr>
            </a:lvl4pPr>
            <a:lvl5pPr marL="1657350" indent="-228600" algn="l" rtl="0" eaLnBrk="1" fontAlgn="base" hangingPunct="1">
              <a:spcBef>
                <a:spcPct val="20000"/>
              </a:spcBef>
              <a:spcAft>
                <a:spcPct val="0"/>
              </a:spcAft>
              <a:buChar char="»"/>
              <a:defRPr sz="1400">
                <a:solidFill>
                  <a:schemeClr val="tx1"/>
                </a:solidFill>
                <a:latin typeface="+mn-lt"/>
              </a:defRPr>
            </a:lvl5pPr>
            <a:lvl6pPr marL="2114550" indent="-228600" algn="l" rtl="0" eaLnBrk="1" fontAlgn="base" hangingPunct="1">
              <a:spcBef>
                <a:spcPct val="20000"/>
              </a:spcBef>
              <a:spcAft>
                <a:spcPct val="0"/>
              </a:spcAft>
              <a:buChar char="»"/>
              <a:defRPr sz="1400">
                <a:solidFill>
                  <a:schemeClr val="tx1"/>
                </a:solidFill>
                <a:latin typeface="+mn-lt"/>
              </a:defRPr>
            </a:lvl6pPr>
            <a:lvl7pPr marL="2571750" indent="-228600" algn="l" rtl="0" eaLnBrk="1" fontAlgn="base" hangingPunct="1">
              <a:spcBef>
                <a:spcPct val="20000"/>
              </a:spcBef>
              <a:spcAft>
                <a:spcPct val="0"/>
              </a:spcAft>
              <a:buChar char="»"/>
              <a:defRPr sz="1400">
                <a:solidFill>
                  <a:schemeClr val="tx1"/>
                </a:solidFill>
                <a:latin typeface="+mn-lt"/>
              </a:defRPr>
            </a:lvl7pPr>
            <a:lvl8pPr marL="3028950" indent="-228600" algn="l" rtl="0" eaLnBrk="1" fontAlgn="base" hangingPunct="1">
              <a:spcBef>
                <a:spcPct val="20000"/>
              </a:spcBef>
              <a:spcAft>
                <a:spcPct val="0"/>
              </a:spcAft>
              <a:buChar char="»"/>
              <a:defRPr sz="1400">
                <a:solidFill>
                  <a:schemeClr val="tx1"/>
                </a:solidFill>
                <a:latin typeface="+mn-lt"/>
              </a:defRPr>
            </a:lvl8pPr>
            <a:lvl9pPr marL="3486150" indent="-228600" algn="l" rtl="0" eaLnBrk="1" fontAlgn="base" hangingPunct="1">
              <a:spcBef>
                <a:spcPct val="20000"/>
              </a:spcBef>
              <a:spcAft>
                <a:spcPct val="0"/>
              </a:spcAft>
              <a:buChar char="»"/>
              <a:defRPr sz="14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12500" b="0" i="0" u="none" strike="noStrike" kern="0" cap="none" spc="0" normalizeH="0" baseline="0" noProof="0" dirty="0">
                <a:ln>
                  <a:noFill/>
                </a:ln>
                <a:solidFill>
                  <a:prstClr val="white"/>
                </a:solidFill>
                <a:effectLst/>
                <a:uLnTx/>
                <a:uFillTx/>
                <a:latin typeface="Arial Narrow" panose="020B0606020202030204" pitchFamily="34" charset="0"/>
                <a:ea typeface="+mn-ea"/>
                <a:cs typeface="Arial" panose="020B0604020202020204" pitchFamily="34" charset="0"/>
              </a:rPr>
              <a:t>“</a:t>
            </a:r>
          </a:p>
        </p:txBody>
      </p:sp>
      <p:sp>
        <p:nvSpPr>
          <p:cNvPr id="6" name="Content Placeholder 2">
            <a:extLst>
              <a:ext uri="{FF2B5EF4-FFF2-40B4-BE49-F238E27FC236}">
                <a16:creationId xmlns:a16="http://schemas.microsoft.com/office/drawing/2014/main" id="{7284A29F-1B08-40E5-8896-AC9863131191}"/>
              </a:ext>
            </a:extLst>
          </p:cNvPr>
          <p:cNvSpPr txBox="1">
            <a:spLocks/>
          </p:cNvSpPr>
          <p:nvPr/>
        </p:nvSpPr>
        <p:spPr>
          <a:xfrm>
            <a:off x="8920396" y="3092628"/>
            <a:ext cx="1143000" cy="1180561"/>
          </a:xfrm>
          <a:prstGeom prst="rect">
            <a:avLst/>
          </a:prstGeom>
        </p:spPr>
        <p:txBody>
          <a:bodyPr/>
          <a:lstStyle>
            <a:lvl1pPr marL="228600" indent="-228600" algn="l" rtl="0" eaLnBrk="1" fontAlgn="base" hangingPunct="1">
              <a:spcBef>
                <a:spcPct val="20000"/>
              </a:spcBef>
              <a:spcAft>
                <a:spcPct val="0"/>
              </a:spcAft>
              <a:buChar char="•"/>
              <a:defRPr sz="2800">
                <a:solidFill>
                  <a:schemeClr val="tx1"/>
                </a:solidFill>
                <a:latin typeface="+mn-lt"/>
                <a:ea typeface="+mn-ea"/>
                <a:cs typeface="+mn-cs"/>
              </a:defRPr>
            </a:lvl1pPr>
            <a:lvl2pPr marL="628650" indent="-285750" algn="l" rtl="0" eaLnBrk="1" fontAlgn="base" hangingPunct="1">
              <a:spcBef>
                <a:spcPct val="20000"/>
              </a:spcBef>
              <a:spcAft>
                <a:spcPct val="0"/>
              </a:spcAft>
              <a:buChar char="–"/>
              <a:defRPr sz="2400">
                <a:solidFill>
                  <a:schemeClr val="tx1"/>
                </a:solidFill>
                <a:latin typeface="+mn-lt"/>
              </a:defRPr>
            </a:lvl2pPr>
            <a:lvl3pPr marL="971550" indent="-228600" algn="l" rtl="0" eaLnBrk="1" fontAlgn="base" hangingPunct="1">
              <a:spcBef>
                <a:spcPct val="20000"/>
              </a:spcBef>
              <a:spcAft>
                <a:spcPct val="0"/>
              </a:spcAft>
              <a:buChar char="•"/>
              <a:defRPr sz="2000">
                <a:solidFill>
                  <a:schemeClr val="tx1"/>
                </a:solidFill>
                <a:latin typeface="+mn-lt"/>
              </a:defRPr>
            </a:lvl3pPr>
            <a:lvl4pPr marL="1314450" indent="-228600" algn="l" rtl="0" eaLnBrk="1" fontAlgn="base" hangingPunct="1">
              <a:spcBef>
                <a:spcPct val="20000"/>
              </a:spcBef>
              <a:spcAft>
                <a:spcPct val="0"/>
              </a:spcAft>
              <a:buChar char="–"/>
              <a:defRPr sz="1400">
                <a:solidFill>
                  <a:schemeClr val="tx1"/>
                </a:solidFill>
                <a:latin typeface="+mn-lt"/>
              </a:defRPr>
            </a:lvl4pPr>
            <a:lvl5pPr marL="1657350" indent="-228600" algn="l" rtl="0" eaLnBrk="1" fontAlgn="base" hangingPunct="1">
              <a:spcBef>
                <a:spcPct val="20000"/>
              </a:spcBef>
              <a:spcAft>
                <a:spcPct val="0"/>
              </a:spcAft>
              <a:buChar char="»"/>
              <a:defRPr sz="1400">
                <a:solidFill>
                  <a:schemeClr val="tx1"/>
                </a:solidFill>
                <a:latin typeface="+mn-lt"/>
              </a:defRPr>
            </a:lvl5pPr>
            <a:lvl6pPr marL="2114550" indent="-228600" algn="l" rtl="0" eaLnBrk="1" fontAlgn="base" hangingPunct="1">
              <a:spcBef>
                <a:spcPct val="20000"/>
              </a:spcBef>
              <a:spcAft>
                <a:spcPct val="0"/>
              </a:spcAft>
              <a:buChar char="»"/>
              <a:defRPr sz="1400">
                <a:solidFill>
                  <a:schemeClr val="tx1"/>
                </a:solidFill>
                <a:latin typeface="+mn-lt"/>
              </a:defRPr>
            </a:lvl6pPr>
            <a:lvl7pPr marL="2571750" indent="-228600" algn="l" rtl="0" eaLnBrk="1" fontAlgn="base" hangingPunct="1">
              <a:spcBef>
                <a:spcPct val="20000"/>
              </a:spcBef>
              <a:spcAft>
                <a:spcPct val="0"/>
              </a:spcAft>
              <a:buChar char="»"/>
              <a:defRPr sz="1400">
                <a:solidFill>
                  <a:schemeClr val="tx1"/>
                </a:solidFill>
                <a:latin typeface="+mn-lt"/>
              </a:defRPr>
            </a:lvl7pPr>
            <a:lvl8pPr marL="3028950" indent="-228600" algn="l" rtl="0" eaLnBrk="1" fontAlgn="base" hangingPunct="1">
              <a:spcBef>
                <a:spcPct val="20000"/>
              </a:spcBef>
              <a:spcAft>
                <a:spcPct val="0"/>
              </a:spcAft>
              <a:buChar char="»"/>
              <a:defRPr sz="1400">
                <a:solidFill>
                  <a:schemeClr val="tx1"/>
                </a:solidFill>
                <a:latin typeface="+mn-lt"/>
              </a:defRPr>
            </a:lvl8pPr>
            <a:lvl9pPr marL="3486150" indent="-228600" algn="l" rtl="0" eaLnBrk="1" fontAlgn="base" hangingPunct="1">
              <a:spcBef>
                <a:spcPct val="20000"/>
              </a:spcBef>
              <a:spcAft>
                <a:spcPct val="0"/>
              </a:spcAft>
              <a:buChar char="»"/>
              <a:defRPr sz="14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12500" b="0" i="0" u="none" strike="noStrike" kern="0" cap="none" spc="0" normalizeH="0" baseline="0" noProof="0" dirty="0">
                <a:ln>
                  <a:noFill/>
                </a:ln>
                <a:solidFill>
                  <a:prstClr val="white"/>
                </a:solidFill>
                <a:effectLst/>
                <a:uLnTx/>
                <a:uFillTx/>
                <a:latin typeface="Arial Narrow" panose="020B0606020202030204" pitchFamily="34" charset="0"/>
                <a:ea typeface="+mn-ea"/>
                <a:cs typeface="Arial" panose="020B0604020202020204" pitchFamily="34" charset="0"/>
              </a:rPr>
              <a:t>”</a:t>
            </a:r>
          </a:p>
        </p:txBody>
      </p:sp>
      <p:sp>
        <p:nvSpPr>
          <p:cNvPr id="7" name="Rectangle 6">
            <a:extLst>
              <a:ext uri="{FF2B5EF4-FFF2-40B4-BE49-F238E27FC236}">
                <a16:creationId xmlns:a16="http://schemas.microsoft.com/office/drawing/2014/main" id="{8910DB06-B319-4FEA-AD31-53D11093C890}"/>
              </a:ext>
            </a:extLst>
          </p:cNvPr>
          <p:cNvSpPr/>
          <p:nvPr/>
        </p:nvSpPr>
        <p:spPr>
          <a:xfrm>
            <a:off x="2104113" y="4610434"/>
            <a:ext cx="6029536" cy="369332"/>
          </a:xfrm>
          <a:prstGeom prst="rect">
            <a:avLst/>
          </a:prstGeom>
        </p:spPr>
        <p:txBody>
          <a:bodyPr wrap="none">
            <a:spAutoFit/>
          </a:bodyPr>
          <a:lstStyle/>
          <a:p>
            <a:pPr marL="107950" marR="0" lvl="0" indent="-107950" algn="l" defTabSz="9144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Fred Rio, </a:t>
            </a:r>
            <a:r>
              <a:rPr kumimoji="0" lang="en-US" sz="14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Product Manager, Construction Industries Digital and Technology (CD&amp;T)</a:t>
            </a:r>
            <a:endPar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endParaRPr>
          </a:p>
        </p:txBody>
      </p:sp>
    </p:spTree>
    <p:extLst>
      <p:ext uri="{BB962C8B-B14F-4D97-AF65-F5344CB8AC3E}">
        <p14:creationId xmlns:p14="http://schemas.microsoft.com/office/powerpoint/2010/main" val="41569423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6054802-515B-47BD-954A-8E36E1D320F6}"/>
              </a:ext>
            </a:extLst>
          </p:cNvPr>
          <p:cNvSpPr>
            <a:spLocks noGrp="1"/>
          </p:cNvSpPr>
          <p:nvPr>
            <p:ph type="body" sz="quarter" idx="10"/>
          </p:nvPr>
        </p:nvSpPr>
        <p:spPr/>
        <p:txBody>
          <a:bodyPr/>
          <a:lstStyle/>
          <a:p>
            <a:r>
              <a:rPr lang="en-US" sz="4000" b="0" dirty="0"/>
              <a:t>Strategies to manage anxiety</a:t>
            </a:r>
          </a:p>
        </p:txBody>
      </p:sp>
      <p:sp>
        <p:nvSpPr>
          <p:cNvPr id="3" name="Text Placeholder 2">
            <a:extLst>
              <a:ext uri="{FF2B5EF4-FFF2-40B4-BE49-F238E27FC236}">
                <a16:creationId xmlns:a16="http://schemas.microsoft.com/office/drawing/2014/main" id="{E50A76FC-D8C2-4176-8D31-3F51112BB260}"/>
              </a:ext>
            </a:extLst>
          </p:cNvPr>
          <p:cNvSpPr>
            <a:spLocks noGrp="1"/>
          </p:cNvSpPr>
          <p:nvPr>
            <p:ph type="body" sz="quarter" idx="11"/>
          </p:nvPr>
        </p:nvSpPr>
        <p:spPr/>
        <p:txBody>
          <a:bodyPr/>
          <a:lstStyle/>
          <a:p>
            <a:r>
              <a:rPr lang="en-US" dirty="0"/>
              <a:t>Immediate and long-term</a:t>
            </a:r>
          </a:p>
        </p:txBody>
      </p:sp>
    </p:spTree>
    <p:extLst>
      <p:ext uri="{BB962C8B-B14F-4D97-AF65-F5344CB8AC3E}">
        <p14:creationId xmlns:p14="http://schemas.microsoft.com/office/powerpoint/2010/main" val="15817067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rrow: Pentagon 1">
            <a:extLst>
              <a:ext uri="{FF2B5EF4-FFF2-40B4-BE49-F238E27FC236}">
                <a16:creationId xmlns:a16="http://schemas.microsoft.com/office/drawing/2014/main" id="{AD355B9F-36F0-49A8-BA2B-411190C22B3B}"/>
              </a:ext>
            </a:extLst>
          </p:cNvPr>
          <p:cNvSpPr/>
          <p:nvPr/>
        </p:nvSpPr>
        <p:spPr>
          <a:xfrm rot="5400000">
            <a:off x="-92886" y="3271245"/>
            <a:ext cx="3375842" cy="1880137"/>
          </a:xfrm>
          <a:prstGeom prst="homePlate">
            <a:avLst/>
          </a:prstGeom>
          <a:solidFill>
            <a:schemeClr val="bg1">
              <a:lumMod val="85000"/>
            </a:schemeClr>
          </a:solidFill>
          <a:ln w="38100">
            <a:solidFill>
              <a:schemeClr val="bg1"/>
            </a:solidFill>
          </a:ln>
          <a:effectLst>
            <a:glow rad="63500">
              <a:schemeClr val="tx1">
                <a:lumMod val="65000"/>
                <a:lumOff val="35000"/>
                <a:alpha val="69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Arrow: Pentagon 2">
            <a:extLst>
              <a:ext uri="{FF2B5EF4-FFF2-40B4-BE49-F238E27FC236}">
                <a16:creationId xmlns:a16="http://schemas.microsoft.com/office/drawing/2014/main" id="{7D1848AD-E48B-4091-8813-E063A96A728C}"/>
              </a:ext>
            </a:extLst>
          </p:cNvPr>
          <p:cNvSpPr/>
          <p:nvPr/>
        </p:nvSpPr>
        <p:spPr>
          <a:xfrm rot="5400000">
            <a:off x="2093083" y="3271245"/>
            <a:ext cx="3375842" cy="1880137"/>
          </a:xfrm>
          <a:prstGeom prst="homePlate">
            <a:avLst/>
          </a:prstGeom>
          <a:solidFill>
            <a:schemeClr val="bg1">
              <a:lumMod val="85000"/>
            </a:schemeClr>
          </a:solidFill>
          <a:ln w="38100">
            <a:solidFill>
              <a:schemeClr val="bg1"/>
            </a:solidFill>
          </a:ln>
          <a:effectLst>
            <a:glow rad="63500">
              <a:schemeClr val="tx1">
                <a:lumMod val="65000"/>
                <a:lumOff val="35000"/>
                <a:alpha val="69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Arrow: Pentagon 3">
            <a:extLst>
              <a:ext uri="{FF2B5EF4-FFF2-40B4-BE49-F238E27FC236}">
                <a16:creationId xmlns:a16="http://schemas.microsoft.com/office/drawing/2014/main" id="{A95FFDC6-C79D-4010-9E1B-2CDBB9D2772D}"/>
              </a:ext>
            </a:extLst>
          </p:cNvPr>
          <p:cNvSpPr/>
          <p:nvPr/>
        </p:nvSpPr>
        <p:spPr>
          <a:xfrm rot="5400000">
            <a:off x="4340646" y="3271245"/>
            <a:ext cx="3375841" cy="1880137"/>
          </a:xfrm>
          <a:prstGeom prst="homePlate">
            <a:avLst/>
          </a:prstGeom>
          <a:solidFill>
            <a:schemeClr val="bg1">
              <a:lumMod val="85000"/>
            </a:schemeClr>
          </a:solidFill>
          <a:ln w="38100">
            <a:solidFill>
              <a:schemeClr val="bg1"/>
            </a:solidFill>
          </a:ln>
          <a:effectLst>
            <a:glow rad="63500">
              <a:schemeClr val="tx1">
                <a:lumMod val="65000"/>
                <a:lumOff val="35000"/>
                <a:alpha val="69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Arrow: Pentagon 4">
            <a:extLst>
              <a:ext uri="{FF2B5EF4-FFF2-40B4-BE49-F238E27FC236}">
                <a16:creationId xmlns:a16="http://schemas.microsoft.com/office/drawing/2014/main" id="{F96878DD-6EEC-4095-83B9-736E008238A0}"/>
              </a:ext>
            </a:extLst>
          </p:cNvPr>
          <p:cNvSpPr/>
          <p:nvPr/>
        </p:nvSpPr>
        <p:spPr>
          <a:xfrm rot="5400000">
            <a:off x="6577789" y="3271246"/>
            <a:ext cx="3375842" cy="1880137"/>
          </a:xfrm>
          <a:prstGeom prst="homePlate">
            <a:avLst/>
          </a:prstGeom>
          <a:solidFill>
            <a:schemeClr val="bg1">
              <a:lumMod val="85000"/>
            </a:schemeClr>
          </a:solidFill>
          <a:ln w="38100">
            <a:solidFill>
              <a:schemeClr val="bg1"/>
            </a:solidFill>
          </a:ln>
          <a:effectLst>
            <a:glow rad="63500">
              <a:schemeClr val="tx1">
                <a:lumMod val="65000"/>
                <a:lumOff val="35000"/>
                <a:alpha val="69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Arrow: Pentagon 5">
            <a:extLst>
              <a:ext uri="{FF2B5EF4-FFF2-40B4-BE49-F238E27FC236}">
                <a16:creationId xmlns:a16="http://schemas.microsoft.com/office/drawing/2014/main" id="{50E226EE-F477-4B03-96D9-D923F7B47771}"/>
              </a:ext>
            </a:extLst>
          </p:cNvPr>
          <p:cNvSpPr/>
          <p:nvPr/>
        </p:nvSpPr>
        <p:spPr>
          <a:xfrm rot="5400000">
            <a:off x="8861848" y="3271246"/>
            <a:ext cx="3375842" cy="1880137"/>
          </a:xfrm>
          <a:prstGeom prst="homePlate">
            <a:avLst/>
          </a:prstGeom>
          <a:solidFill>
            <a:schemeClr val="bg1">
              <a:lumMod val="85000"/>
            </a:schemeClr>
          </a:solidFill>
          <a:ln w="38100">
            <a:solidFill>
              <a:schemeClr val="bg1"/>
            </a:solidFill>
          </a:ln>
          <a:effectLst>
            <a:glow rad="63500">
              <a:schemeClr val="tx1">
                <a:lumMod val="65000"/>
                <a:lumOff val="35000"/>
                <a:alpha val="69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C000"/>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6712CA9A-97A4-42FE-BAAD-F77973E25E3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47886" y="1278796"/>
            <a:ext cx="1592792" cy="1600200"/>
          </a:xfrm>
          <a:prstGeom prst="rect">
            <a:avLst/>
          </a:prstGeom>
        </p:spPr>
      </p:pic>
      <p:pic>
        <p:nvPicPr>
          <p:cNvPr id="8" name="Picture 7">
            <a:extLst>
              <a:ext uri="{FF2B5EF4-FFF2-40B4-BE49-F238E27FC236}">
                <a16:creationId xmlns:a16="http://schemas.microsoft.com/office/drawing/2014/main" id="{C888D58B-CB8F-49DF-9296-4216B531451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479608" y="1278278"/>
            <a:ext cx="1585383" cy="1600200"/>
          </a:xfrm>
          <a:prstGeom prst="rect">
            <a:avLst/>
          </a:prstGeom>
        </p:spPr>
      </p:pic>
      <p:pic>
        <p:nvPicPr>
          <p:cNvPr id="9" name="Picture 8">
            <a:extLst>
              <a:ext uri="{FF2B5EF4-FFF2-40B4-BE49-F238E27FC236}">
                <a16:creationId xmlns:a16="http://schemas.microsoft.com/office/drawing/2014/main" id="{63227544-F1FA-4610-A3F2-8F009B5B2DB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226345" y="1270389"/>
            <a:ext cx="1600200" cy="1600200"/>
          </a:xfrm>
          <a:prstGeom prst="rect">
            <a:avLst/>
          </a:prstGeom>
        </p:spPr>
      </p:pic>
      <p:pic>
        <p:nvPicPr>
          <p:cNvPr id="10" name="Picture 9">
            <a:extLst>
              <a:ext uri="{FF2B5EF4-FFF2-40B4-BE49-F238E27FC236}">
                <a16:creationId xmlns:a16="http://schemas.microsoft.com/office/drawing/2014/main" id="{0995ACAA-C07D-4D8C-AAF2-79B694E950E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971111" y="1255543"/>
            <a:ext cx="1585383" cy="1600200"/>
          </a:xfrm>
          <a:prstGeom prst="rect">
            <a:avLst/>
          </a:prstGeom>
        </p:spPr>
      </p:pic>
      <p:pic>
        <p:nvPicPr>
          <p:cNvPr id="11" name="Picture 10">
            <a:extLst>
              <a:ext uri="{FF2B5EF4-FFF2-40B4-BE49-F238E27FC236}">
                <a16:creationId xmlns:a16="http://schemas.microsoft.com/office/drawing/2014/main" id="{7AFD323E-564D-4C21-83A6-2AC153DDBB6F}"/>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10362" y="1268163"/>
            <a:ext cx="1592757" cy="1600200"/>
          </a:xfrm>
          <a:prstGeom prst="rect">
            <a:avLst/>
          </a:prstGeom>
        </p:spPr>
      </p:pic>
      <p:sp>
        <p:nvSpPr>
          <p:cNvPr id="12" name="Freeform: Shape 11">
            <a:extLst>
              <a:ext uri="{FF2B5EF4-FFF2-40B4-BE49-F238E27FC236}">
                <a16:creationId xmlns:a16="http://schemas.microsoft.com/office/drawing/2014/main" id="{7D839C30-5477-4776-939C-D164E0C21ABC}"/>
              </a:ext>
            </a:extLst>
          </p:cNvPr>
          <p:cNvSpPr/>
          <p:nvPr/>
        </p:nvSpPr>
        <p:spPr>
          <a:xfrm>
            <a:off x="520700" y="2841386"/>
            <a:ext cx="2042737" cy="757855"/>
          </a:xfrm>
          <a:custGeom>
            <a:avLst/>
            <a:gdLst>
              <a:gd name="connsiteX0" fmla="*/ 0 w 2042737"/>
              <a:gd name="connsiteY0" fmla="*/ 0 h 757855"/>
              <a:gd name="connsiteX1" fmla="*/ 2042737 w 2042737"/>
              <a:gd name="connsiteY1" fmla="*/ 0 h 757855"/>
              <a:gd name="connsiteX2" fmla="*/ 2042737 w 2042737"/>
              <a:gd name="connsiteY2" fmla="*/ 757855 h 757855"/>
              <a:gd name="connsiteX3" fmla="*/ 0 w 2042737"/>
              <a:gd name="connsiteY3" fmla="*/ 757855 h 757855"/>
              <a:gd name="connsiteX4" fmla="*/ 0 w 2042737"/>
              <a:gd name="connsiteY4" fmla="*/ 0 h 7578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2737" h="757855">
                <a:moveTo>
                  <a:pt x="0" y="0"/>
                </a:moveTo>
                <a:lnTo>
                  <a:pt x="2042737" y="0"/>
                </a:lnTo>
                <a:lnTo>
                  <a:pt x="2042737" y="757855"/>
                </a:lnTo>
                <a:lnTo>
                  <a:pt x="0" y="75785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56464" tIns="156464" rIns="156464" bIns="0" numCol="1" spcCol="1270" anchor="t" anchorCtr="0">
            <a:noAutofit/>
          </a:bodyPr>
          <a:lstStyle/>
          <a:p>
            <a:pPr marL="0" marR="0" lvl="0" indent="0" algn="ctr" defTabSz="977900" rtl="0" eaLnBrk="0" fontAlgn="base" latinLnBrk="0" hangingPunct="0">
              <a:lnSpc>
                <a:spcPct val="90000"/>
              </a:lnSpc>
              <a:spcBef>
                <a:spcPct val="0"/>
              </a:spcBef>
              <a:spcAft>
                <a:spcPct val="35000"/>
              </a:spcAft>
              <a:buClrTx/>
              <a:buSzTx/>
              <a:buFontTx/>
              <a:buNone/>
              <a:tabLst/>
              <a:defRPr/>
            </a:pPr>
            <a:r>
              <a:rPr kumimoji="0" lang="en-US" sz="2200" b="0" i="0" u="none" strike="noStrike" kern="1200" cap="none" spc="0" normalizeH="0" baseline="0" noProof="0" dirty="0">
                <a:ln>
                  <a:noFill/>
                </a:ln>
                <a:solidFill>
                  <a:prstClr val="black">
                    <a:hueOff val="0"/>
                    <a:satOff val="0"/>
                    <a:lumOff val="0"/>
                    <a:alphaOff val="0"/>
                  </a:prstClr>
                </a:solidFill>
                <a:effectLst/>
                <a:uLnTx/>
                <a:uFillTx/>
                <a:latin typeface="Arial Narrow" panose="020B0606020202030204" pitchFamily="34" charset="0"/>
                <a:ea typeface="+mn-ea"/>
                <a:cs typeface="+mn-cs"/>
              </a:rPr>
              <a:t>Healthy Behaviors</a:t>
            </a:r>
          </a:p>
        </p:txBody>
      </p:sp>
      <p:sp>
        <p:nvSpPr>
          <p:cNvPr id="13" name="Freeform: Shape 12">
            <a:extLst>
              <a:ext uri="{FF2B5EF4-FFF2-40B4-BE49-F238E27FC236}">
                <a16:creationId xmlns:a16="http://schemas.microsoft.com/office/drawing/2014/main" id="{22B753D7-2920-467D-9058-D26EDDDD7280}"/>
              </a:ext>
            </a:extLst>
          </p:cNvPr>
          <p:cNvSpPr/>
          <p:nvPr/>
        </p:nvSpPr>
        <p:spPr>
          <a:xfrm>
            <a:off x="2780497" y="2841386"/>
            <a:ext cx="2042737" cy="757855"/>
          </a:xfrm>
          <a:custGeom>
            <a:avLst/>
            <a:gdLst>
              <a:gd name="connsiteX0" fmla="*/ 0 w 2042737"/>
              <a:gd name="connsiteY0" fmla="*/ 0 h 757855"/>
              <a:gd name="connsiteX1" fmla="*/ 2042737 w 2042737"/>
              <a:gd name="connsiteY1" fmla="*/ 0 h 757855"/>
              <a:gd name="connsiteX2" fmla="*/ 2042737 w 2042737"/>
              <a:gd name="connsiteY2" fmla="*/ 757855 h 757855"/>
              <a:gd name="connsiteX3" fmla="*/ 0 w 2042737"/>
              <a:gd name="connsiteY3" fmla="*/ 757855 h 757855"/>
              <a:gd name="connsiteX4" fmla="*/ 0 w 2042737"/>
              <a:gd name="connsiteY4" fmla="*/ 0 h 7578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2737" h="757855">
                <a:moveTo>
                  <a:pt x="0" y="0"/>
                </a:moveTo>
                <a:lnTo>
                  <a:pt x="2042737" y="0"/>
                </a:lnTo>
                <a:lnTo>
                  <a:pt x="2042737" y="757855"/>
                </a:lnTo>
                <a:lnTo>
                  <a:pt x="0" y="75785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56464" tIns="156464" rIns="156464" bIns="0" numCol="1" spcCol="1270" anchor="t" anchorCtr="0">
            <a:noAutofit/>
          </a:bodyPr>
          <a:lstStyle/>
          <a:p>
            <a:pPr marL="0" marR="0" lvl="0" indent="0" algn="ctr" defTabSz="977900" rtl="0" eaLnBrk="0" fontAlgn="base" latinLnBrk="0" hangingPunct="0">
              <a:lnSpc>
                <a:spcPct val="90000"/>
              </a:lnSpc>
              <a:spcBef>
                <a:spcPct val="0"/>
              </a:spcBef>
              <a:spcAft>
                <a:spcPct val="35000"/>
              </a:spcAft>
              <a:buClrTx/>
              <a:buSzTx/>
              <a:buFontTx/>
              <a:buNone/>
              <a:tabLst/>
              <a:defRPr/>
            </a:pPr>
            <a:r>
              <a:rPr kumimoji="0" lang="en-US" sz="2200" b="0" i="0" u="none" strike="noStrike" kern="1200" cap="none" spc="0" normalizeH="0" baseline="0" noProof="0" dirty="0">
                <a:ln>
                  <a:noFill/>
                </a:ln>
                <a:solidFill>
                  <a:prstClr val="black">
                    <a:hueOff val="0"/>
                    <a:satOff val="0"/>
                    <a:lumOff val="0"/>
                    <a:alphaOff val="0"/>
                  </a:prstClr>
                </a:solidFill>
                <a:effectLst/>
                <a:uLnTx/>
                <a:uFillTx/>
                <a:latin typeface="Arial Narrow" panose="020B0606020202030204" pitchFamily="34" charset="0"/>
                <a:ea typeface="+mn-ea"/>
                <a:cs typeface="+mn-cs"/>
              </a:rPr>
              <a:t>Healthy Body</a:t>
            </a:r>
          </a:p>
        </p:txBody>
      </p:sp>
      <p:sp>
        <p:nvSpPr>
          <p:cNvPr id="14" name="Freeform: Shape 13">
            <a:extLst>
              <a:ext uri="{FF2B5EF4-FFF2-40B4-BE49-F238E27FC236}">
                <a16:creationId xmlns:a16="http://schemas.microsoft.com/office/drawing/2014/main" id="{8D811135-3208-40B7-A196-BD50B4907CAE}"/>
              </a:ext>
            </a:extLst>
          </p:cNvPr>
          <p:cNvSpPr/>
          <p:nvPr/>
        </p:nvSpPr>
        <p:spPr>
          <a:xfrm>
            <a:off x="9425613" y="2813692"/>
            <a:ext cx="2288559" cy="757855"/>
          </a:xfrm>
          <a:custGeom>
            <a:avLst/>
            <a:gdLst>
              <a:gd name="connsiteX0" fmla="*/ 0 w 2042737"/>
              <a:gd name="connsiteY0" fmla="*/ 0 h 757855"/>
              <a:gd name="connsiteX1" fmla="*/ 2042737 w 2042737"/>
              <a:gd name="connsiteY1" fmla="*/ 0 h 757855"/>
              <a:gd name="connsiteX2" fmla="*/ 2042737 w 2042737"/>
              <a:gd name="connsiteY2" fmla="*/ 757855 h 757855"/>
              <a:gd name="connsiteX3" fmla="*/ 0 w 2042737"/>
              <a:gd name="connsiteY3" fmla="*/ 757855 h 757855"/>
              <a:gd name="connsiteX4" fmla="*/ 0 w 2042737"/>
              <a:gd name="connsiteY4" fmla="*/ 0 h 7578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2737" h="757855">
                <a:moveTo>
                  <a:pt x="0" y="0"/>
                </a:moveTo>
                <a:lnTo>
                  <a:pt x="2042737" y="0"/>
                </a:lnTo>
                <a:lnTo>
                  <a:pt x="2042737" y="757855"/>
                </a:lnTo>
                <a:lnTo>
                  <a:pt x="0" y="75785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56464" tIns="156464" rIns="156464" bIns="0" numCol="1" spcCol="1270" anchor="t" anchorCtr="0">
            <a:noAutofit/>
          </a:bodyPr>
          <a:lstStyle/>
          <a:p>
            <a:pPr marL="0" marR="0" lvl="0" indent="0" algn="ctr" defTabSz="977900" rtl="0" eaLnBrk="0" fontAlgn="base" latinLnBrk="0" hangingPunct="0">
              <a:lnSpc>
                <a:spcPct val="100000"/>
              </a:lnSpc>
              <a:spcBef>
                <a:spcPct val="0"/>
              </a:spcBef>
              <a:spcAft>
                <a:spcPts val="0"/>
              </a:spcAft>
              <a:buClrTx/>
              <a:buSzTx/>
              <a:buFontTx/>
              <a:buNone/>
              <a:tabLst/>
              <a:defRPr/>
            </a:pPr>
            <a:r>
              <a:rPr kumimoji="0" lang="en-US" sz="2200" i="0" u="none" strike="noStrike" kern="1200" cap="none" spc="0" normalizeH="0" baseline="0" noProof="0" dirty="0">
                <a:ln>
                  <a:noFill/>
                </a:ln>
                <a:solidFill>
                  <a:prstClr val="black">
                    <a:hueOff val="0"/>
                    <a:satOff val="0"/>
                    <a:lumOff val="0"/>
                    <a:alphaOff val="0"/>
                  </a:prstClr>
                </a:solidFill>
                <a:effectLst/>
                <a:uLnTx/>
                <a:uFillTx/>
                <a:latin typeface="Arial Narrow" panose="020B0606020202030204" pitchFamily="34" charset="0"/>
                <a:ea typeface="+mn-ea"/>
                <a:cs typeface="+mn-cs"/>
              </a:rPr>
              <a:t>Mindset</a:t>
            </a:r>
            <a:endParaRPr kumimoji="0" lang="en-US" sz="1400" i="0" u="none" strike="noStrike" kern="1200" cap="none" spc="0" normalizeH="0" baseline="0" noProof="0" dirty="0">
              <a:ln>
                <a:noFill/>
              </a:ln>
              <a:solidFill>
                <a:prstClr val="black">
                  <a:hueOff val="0"/>
                  <a:satOff val="0"/>
                  <a:lumOff val="0"/>
                  <a:alphaOff val="0"/>
                </a:prstClr>
              </a:solidFill>
              <a:effectLst/>
              <a:uLnTx/>
              <a:uFillTx/>
              <a:latin typeface="Arial Narrow" panose="020B0606020202030204" pitchFamily="34" charset="0"/>
              <a:ea typeface="+mn-ea"/>
              <a:cs typeface="+mn-cs"/>
            </a:endParaRPr>
          </a:p>
          <a:p>
            <a:pPr marL="0" marR="0" lvl="0" indent="0" algn="ctr" defTabSz="977900" rtl="0" eaLnBrk="0" fontAlgn="base" latinLnBrk="0" hangingPunct="0">
              <a:lnSpc>
                <a:spcPct val="100000"/>
              </a:lnSpc>
              <a:spcBef>
                <a:spcPct val="0"/>
              </a:spcBef>
              <a:spcAft>
                <a:spcPts val="0"/>
              </a:spcAft>
              <a:buClrTx/>
              <a:buSzTx/>
              <a:buFontTx/>
              <a:buNone/>
              <a:tabLst/>
              <a:defRPr/>
            </a:pPr>
            <a:r>
              <a:rPr kumimoji="0" lang="en-US" sz="1400" b="0" i="0" u="none" strike="noStrike" kern="1200" cap="none" spc="0" normalizeH="0" baseline="0" noProof="0" dirty="0">
                <a:ln>
                  <a:noFill/>
                </a:ln>
                <a:solidFill>
                  <a:prstClr val="black">
                    <a:hueOff val="0"/>
                    <a:satOff val="0"/>
                    <a:lumOff val="0"/>
                    <a:alphaOff val="0"/>
                  </a:prstClr>
                </a:solidFill>
                <a:effectLst/>
                <a:uLnTx/>
                <a:uFillTx/>
                <a:latin typeface="Arial Narrow" panose="020B0606020202030204" pitchFamily="34" charset="0"/>
                <a:ea typeface="+mn-ea"/>
                <a:cs typeface="+mn-cs"/>
              </a:rPr>
              <a:t>AKA: Positive Outlook</a:t>
            </a:r>
          </a:p>
        </p:txBody>
      </p:sp>
      <p:sp>
        <p:nvSpPr>
          <p:cNvPr id="15" name="Freeform: Shape 14">
            <a:extLst>
              <a:ext uri="{FF2B5EF4-FFF2-40B4-BE49-F238E27FC236}">
                <a16:creationId xmlns:a16="http://schemas.microsoft.com/office/drawing/2014/main" id="{E50EA5BC-9CC7-47CB-9EC9-65DC484B8D55}"/>
              </a:ext>
            </a:extLst>
          </p:cNvPr>
          <p:cNvSpPr/>
          <p:nvPr/>
        </p:nvSpPr>
        <p:spPr>
          <a:xfrm>
            <a:off x="5027594" y="2841386"/>
            <a:ext cx="2042737" cy="757855"/>
          </a:xfrm>
          <a:custGeom>
            <a:avLst/>
            <a:gdLst>
              <a:gd name="connsiteX0" fmla="*/ 0 w 2042737"/>
              <a:gd name="connsiteY0" fmla="*/ 0 h 757855"/>
              <a:gd name="connsiteX1" fmla="*/ 2042737 w 2042737"/>
              <a:gd name="connsiteY1" fmla="*/ 0 h 757855"/>
              <a:gd name="connsiteX2" fmla="*/ 2042737 w 2042737"/>
              <a:gd name="connsiteY2" fmla="*/ 757855 h 757855"/>
              <a:gd name="connsiteX3" fmla="*/ 0 w 2042737"/>
              <a:gd name="connsiteY3" fmla="*/ 757855 h 757855"/>
              <a:gd name="connsiteX4" fmla="*/ 0 w 2042737"/>
              <a:gd name="connsiteY4" fmla="*/ 0 h 7578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2737" h="757855">
                <a:moveTo>
                  <a:pt x="0" y="0"/>
                </a:moveTo>
                <a:lnTo>
                  <a:pt x="2042737" y="0"/>
                </a:lnTo>
                <a:lnTo>
                  <a:pt x="2042737" y="757855"/>
                </a:lnTo>
                <a:lnTo>
                  <a:pt x="0" y="75785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56464" tIns="156464" rIns="156464" bIns="0" numCol="1" spcCol="1270" anchor="t" anchorCtr="0">
            <a:noAutofit/>
          </a:bodyPr>
          <a:lstStyle/>
          <a:p>
            <a:pPr marL="0" marR="0" lvl="0" indent="0" algn="ctr" defTabSz="977900" rtl="0" eaLnBrk="0" fontAlgn="base" latinLnBrk="0" hangingPunct="0">
              <a:lnSpc>
                <a:spcPct val="90000"/>
              </a:lnSpc>
              <a:spcBef>
                <a:spcPct val="0"/>
              </a:spcBef>
              <a:spcAft>
                <a:spcPct val="35000"/>
              </a:spcAft>
              <a:buClrTx/>
              <a:buSzTx/>
              <a:buFontTx/>
              <a:buNone/>
              <a:tabLst/>
              <a:defRPr/>
            </a:pPr>
            <a:r>
              <a:rPr kumimoji="0" lang="en-US" sz="2200" b="0" i="0" u="none" strike="noStrike" kern="1200" cap="none" spc="0" normalizeH="0" baseline="0" noProof="0" dirty="0">
                <a:ln>
                  <a:noFill/>
                </a:ln>
                <a:solidFill>
                  <a:prstClr val="black">
                    <a:hueOff val="0"/>
                    <a:satOff val="0"/>
                    <a:lumOff val="0"/>
                    <a:alphaOff val="0"/>
                  </a:prstClr>
                </a:solidFill>
                <a:effectLst/>
                <a:uLnTx/>
                <a:uFillTx/>
                <a:latin typeface="Arial Narrow" panose="020B0606020202030204" pitchFamily="34" charset="0"/>
                <a:ea typeface="+mn-ea"/>
                <a:cs typeface="+mn-cs"/>
              </a:rPr>
              <a:t>Stay Connected</a:t>
            </a:r>
          </a:p>
        </p:txBody>
      </p:sp>
      <p:sp>
        <p:nvSpPr>
          <p:cNvPr id="16" name="Freeform: Shape 15">
            <a:extLst>
              <a:ext uri="{FF2B5EF4-FFF2-40B4-BE49-F238E27FC236}">
                <a16:creationId xmlns:a16="http://schemas.microsoft.com/office/drawing/2014/main" id="{EE09A2CC-9C19-4F7A-93A7-7184E4AFC24F}"/>
              </a:ext>
            </a:extLst>
          </p:cNvPr>
          <p:cNvSpPr/>
          <p:nvPr/>
        </p:nvSpPr>
        <p:spPr>
          <a:xfrm>
            <a:off x="7274691" y="2841386"/>
            <a:ext cx="2042737" cy="757855"/>
          </a:xfrm>
          <a:custGeom>
            <a:avLst/>
            <a:gdLst>
              <a:gd name="connsiteX0" fmla="*/ 0 w 2042737"/>
              <a:gd name="connsiteY0" fmla="*/ 0 h 757855"/>
              <a:gd name="connsiteX1" fmla="*/ 2042737 w 2042737"/>
              <a:gd name="connsiteY1" fmla="*/ 0 h 757855"/>
              <a:gd name="connsiteX2" fmla="*/ 2042737 w 2042737"/>
              <a:gd name="connsiteY2" fmla="*/ 757855 h 757855"/>
              <a:gd name="connsiteX3" fmla="*/ 0 w 2042737"/>
              <a:gd name="connsiteY3" fmla="*/ 757855 h 757855"/>
              <a:gd name="connsiteX4" fmla="*/ 0 w 2042737"/>
              <a:gd name="connsiteY4" fmla="*/ 0 h 7578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2737" h="757855">
                <a:moveTo>
                  <a:pt x="0" y="0"/>
                </a:moveTo>
                <a:lnTo>
                  <a:pt x="2042737" y="0"/>
                </a:lnTo>
                <a:lnTo>
                  <a:pt x="2042737" y="757855"/>
                </a:lnTo>
                <a:lnTo>
                  <a:pt x="0" y="75785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56464" tIns="156464" rIns="156464" bIns="0" numCol="1" spcCol="1270" anchor="t" anchorCtr="0">
            <a:noAutofit/>
          </a:bodyPr>
          <a:lstStyle/>
          <a:p>
            <a:pPr marL="0" marR="0" lvl="0" indent="0" algn="ctr" defTabSz="977900" rtl="0" eaLnBrk="0" fontAlgn="base" latinLnBrk="0" hangingPunct="0">
              <a:lnSpc>
                <a:spcPct val="90000"/>
              </a:lnSpc>
              <a:spcBef>
                <a:spcPct val="0"/>
              </a:spcBef>
              <a:spcAft>
                <a:spcPct val="35000"/>
              </a:spcAft>
              <a:buClrTx/>
              <a:buSzTx/>
              <a:buFontTx/>
              <a:buNone/>
              <a:tabLst/>
              <a:defRPr/>
            </a:pPr>
            <a:r>
              <a:rPr kumimoji="0" lang="en-US" sz="2200" b="0" i="0" u="none" strike="noStrike" kern="1200" cap="none" spc="0" normalizeH="0" baseline="0" noProof="0" dirty="0">
                <a:ln>
                  <a:noFill/>
                </a:ln>
                <a:solidFill>
                  <a:prstClr val="black">
                    <a:hueOff val="0"/>
                    <a:satOff val="0"/>
                    <a:lumOff val="0"/>
                    <a:alphaOff val="0"/>
                  </a:prstClr>
                </a:solidFill>
                <a:effectLst/>
                <a:uLnTx/>
                <a:uFillTx/>
                <a:latin typeface="Arial Narrow" panose="020B0606020202030204" pitchFamily="34" charset="0"/>
                <a:ea typeface="+mn-ea"/>
                <a:cs typeface="+mn-cs"/>
              </a:rPr>
              <a:t>Practice Mindfulness</a:t>
            </a:r>
          </a:p>
        </p:txBody>
      </p:sp>
      <p:sp>
        <p:nvSpPr>
          <p:cNvPr id="17" name="Title 1">
            <a:extLst>
              <a:ext uri="{FF2B5EF4-FFF2-40B4-BE49-F238E27FC236}">
                <a16:creationId xmlns:a16="http://schemas.microsoft.com/office/drawing/2014/main" id="{A271E4EA-158E-4065-A186-6F0372870199}"/>
              </a:ext>
            </a:extLst>
          </p:cNvPr>
          <p:cNvSpPr txBox="1">
            <a:spLocks/>
          </p:cNvSpPr>
          <p:nvPr/>
        </p:nvSpPr>
        <p:spPr>
          <a:xfrm>
            <a:off x="838200" y="378157"/>
            <a:ext cx="10515600" cy="531960"/>
          </a:xfrm>
          <a:prstGeom prst="rect">
            <a:avLst/>
          </a:prstGeom>
        </p:spPr>
        <p:txBody>
          <a:bodyPr/>
          <a:lstStyle>
            <a:defPPr>
              <a:defRPr lang="en-US"/>
            </a:defPPr>
            <a:lvl1pPr eaLnBrk="0" fontAlgn="base" hangingPunct="0">
              <a:lnSpc>
                <a:spcPct val="90000"/>
              </a:lnSpc>
              <a:spcBef>
                <a:spcPct val="0"/>
              </a:spcBef>
              <a:spcAft>
                <a:spcPct val="0"/>
              </a:spcAft>
              <a:defRPr sz="3400" b="1">
                <a:latin typeface="Arial Narrow" panose="020B0606020202030204" pitchFamily="34" charset="0"/>
                <a:ea typeface="Arial Narrow" panose="020B0606020202030204" pitchFamily="34" charset="0"/>
                <a:cs typeface="Arial" panose="020B0604020202020204" pitchFamily="34" charset="0"/>
              </a:defRPr>
            </a:lvl1pPr>
            <a:lvl2pPr eaLnBrk="0" fontAlgn="base" hangingPunct="0">
              <a:lnSpc>
                <a:spcPct val="90000"/>
              </a:lnSpc>
              <a:spcBef>
                <a:spcPct val="0"/>
              </a:spcBef>
              <a:spcAft>
                <a:spcPct val="0"/>
              </a:spcAft>
              <a:defRPr sz="3400" b="1">
                <a:latin typeface="Arial Narrow" panose="020B0606020202030204" pitchFamily="34" charset="0"/>
                <a:ea typeface="Arial Narrow" panose="020B0606020202030204" pitchFamily="34" charset="0"/>
                <a:cs typeface="Arial Narrow" panose="020B0606020202030204" pitchFamily="34" charset="0"/>
              </a:defRPr>
            </a:lvl2pPr>
            <a:lvl3pPr eaLnBrk="0" fontAlgn="base" hangingPunct="0">
              <a:lnSpc>
                <a:spcPct val="90000"/>
              </a:lnSpc>
              <a:spcBef>
                <a:spcPct val="0"/>
              </a:spcBef>
              <a:spcAft>
                <a:spcPct val="0"/>
              </a:spcAft>
              <a:defRPr sz="3400" b="1">
                <a:latin typeface="Arial Narrow" panose="020B0606020202030204" pitchFamily="34" charset="0"/>
                <a:ea typeface="Arial Narrow" panose="020B0606020202030204" pitchFamily="34" charset="0"/>
                <a:cs typeface="Arial Narrow" panose="020B0606020202030204" pitchFamily="34" charset="0"/>
              </a:defRPr>
            </a:lvl3pPr>
            <a:lvl4pPr eaLnBrk="0" fontAlgn="base" hangingPunct="0">
              <a:lnSpc>
                <a:spcPct val="90000"/>
              </a:lnSpc>
              <a:spcBef>
                <a:spcPct val="0"/>
              </a:spcBef>
              <a:spcAft>
                <a:spcPct val="0"/>
              </a:spcAft>
              <a:defRPr sz="3400" b="1">
                <a:latin typeface="Arial Narrow" panose="020B0606020202030204" pitchFamily="34" charset="0"/>
                <a:ea typeface="Arial Narrow" panose="020B0606020202030204" pitchFamily="34" charset="0"/>
                <a:cs typeface="Arial Narrow" panose="020B0606020202030204" pitchFamily="34" charset="0"/>
              </a:defRPr>
            </a:lvl4pPr>
            <a:lvl5pPr eaLnBrk="0" fontAlgn="base" hangingPunct="0">
              <a:lnSpc>
                <a:spcPct val="90000"/>
              </a:lnSpc>
              <a:spcBef>
                <a:spcPct val="0"/>
              </a:spcBef>
              <a:spcAft>
                <a:spcPct val="0"/>
              </a:spcAft>
              <a:defRPr sz="3400" b="1">
                <a:latin typeface="Arial Narrow" panose="020B0606020202030204" pitchFamily="34" charset="0"/>
                <a:ea typeface="Arial Narrow" panose="020B0606020202030204" pitchFamily="34" charset="0"/>
                <a:cs typeface="Arial Narrow" panose="020B0606020202030204" pitchFamily="34" charset="0"/>
              </a:defRPr>
            </a:lvl5pPr>
            <a:lvl6pPr marL="457200" fontAlgn="base">
              <a:lnSpc>
                <a:spcPct val="90000"/>
              </a:lnSpc>
              <a:spcBef>
                <a:spcPct val="0"/>
              </a:spcBef>
              <a:spcAft>
                <a:spcPct val="0"/>
              </a:spcAft>
              <a:defRPr sz="3400" b="1">
                <a:latin typeface="Arial Narrow" panose="020B0606020202030204" pitchFamily="34" charset="0"/>
                <a:ea typeface="Arial Narrow" panose="020B0606020202030204" pitchFamily="34" charset="0"/>
                <a:cs typeface="Arial Narrow" panose="020B0606020202030204" pitchFamily="34" charset="0"/>
              </a:defRPr>
            </a:lvl6pPr>
            <a:lvl7pPr marL="914400" fontAlgn="base">
              <a:lnSpc>
                <a:spcPct val="90000"/>
              </a:lnSpc>
              <a:spcBef>
                <a:spcPct val="0"/>
              </a:spcBef>
              <a:spcAft>
                <a:spcPct val="0"/>
              </a:spcAft>
              <a:defRPr sz="3400" b="1">
                <a:latin typeface="Arial Narrow" panose="020B0606020202030204" pitchFamily="34" charset="0"/>
                <a:ea typeface="Arial Narrow" panose="020B0606020202030204" pitchFamily="34" charset="0"/>
                <a:cs typeface="Arial Narrow" panose="020B0606020202030204" pitchFamily="34" charset="0"/>
              </a:defRPr>
            </a:lvl7pPr>
            <a:lvl8pPr marL="1371600" fontAlgn="base">
              <a:lnSpc>
                <a:spcPct val="90000"/>
              </a:lnSpc>
              <a:spcBef>
                <a:spcPct val="0"/>
              </a:spcBef>
              <a:spcAft>
                <a:spcPct val="0"/>
              </a:spcAft>
              <a:defRPr sz="3400" b="1">
                <a:latin typeface="Arial Narrow" panose="020B0606020202030204" pitchFamily="34" charset="0"/>
                <a:ea typeface="Arial Narrow" panose="020B0606020202030204" pitchFamily="34" charset="0"/>
                <a:cs typeface="Arial Narrow" panose="020B0606020202030204" pitchFamily="34" charset="0"/>
              </a:defRPr>
            </a:lvl8pPr>
            <a:lvl9pPr marL="1828800" fontAlgn="base">
              <a:lnSpc>
                <a:spcPct val="90000"/>
              </a:lnSpc>
              <a:spcBef>
                <a:spcPct val="0"/>
              </a:spcBef>
              <a:spcAft>
                <a:spcPct val="0"/>
              </a:spcAft>
              <a:defRPr sz="3400" b="1">
                <a:latin typeface="Arial Narrow" panose="020B0606020202030204" pitchFamily="34" charset="0"/>
                <a:ea typeface="Arial Narrow" panose="020B0606020202030204" pitchFamily="34" charset="0"/>
                <a:cs typeface="Arial Narrow" panose="020B0606020202030204" pitchFamily="34" charset="0"/>
              </a:defRPr>
            </a:lvl9pPr>
          </a:lstStyle>
          <a:p>
            <a:r>
              <a:rPr lang="en-US" sz="3600" b="0" dirty="0"/>
              <a:t>The fundamentals of individual resilience</a:t>
            </a:r>
          </a:p>
        </p:txBody>
      </p:sp>
      <p:sp>
        <p:nvSpPr>
          <p:cNvPr id="18" name="Freeform: Shape 17">
            <a:extLst>
              <a:ext uri="{FF2B5EF4-FFF2-40B4-BE49-F238E27FC236}">
                <a16:creationId xmlns:a16="http://schemas.microsoft.com/office/drawing/2014/main" id="{628F56E6-3BE2-4CD2-803A-FBFD102C6151}"/>
              </a:ext>
            </a:extLst>
          </p:cNvPr>
          <p:cNvSpPr/>
          <p:nvPr/>
        </p:nvSpPr>
        <p:spPr>
          <a:xfrm>
            <a:off x="630861" y="3505425"/>
            <a:ext cx="2107894" cy="757855"/>
          </a:xfrm>
          <a:custGeom>
            <a:avLst/>
            <a:gdLst>
              <a:gd name="connsiteX0" fmla="*/ 0 w 2042737"/>
              <a:gd name="connsiteY0" fmla="*/ 0 h 757855"/>
              <a:gd name="connsiteX1" fmla="*/ 2042737 w 2042737"/>
              <a:gd name="connsiteY1" fmla="*/ 0 h 757855"/>
              <a:gd name="connsiteX2" fmla="*/ 2042737 w 2042737"/>
              <a:gd name="connsiteY2" fmla="*/ 757855 h 757855"/>
              <a:gd name="connsiteX3" fmla="*/ 0 w 2042737"/>
              <a:gd name="connsiteY3" fmla="*/ 757855 h 757855"/>
              <a:gd name="connsiteX4" fmla="*/ 0 w 2042737"/>
              <a:gd name="connsiteY4" fmla="*/ 0 h 7578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2737" h="757855">
                <a:moveTo>
                  <a:pt x="0" y="0"/>
                </a:moveTo>
                <a:lnTo>
                  <a:pt x="2042737" y="0"/>
                </a:lnTo>
                <a:lnTo>
                  <a:pt x="2042737" y="757855"/>
                </a:lnTo>
                <a:lnTo>
                  <a:pt x="0" y="75785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56464" tIns="156464" rIns="156464" bIns="0" numCol="1" spcCol="1270" anchor="t" anchorCtr="0">
            <a:noAutofit/>
          </a:bodyPr>
          <a:lstStyle/>
          <a:p>
            <a:pPr marL="0" marR="0" lvl="0" indent="0" algn="l" defTabSz="977900" rtl="0" eaLnBrk="0" fontAlgn="base" latinLnBrk="0" hangingPunct="0">
              <a:lnSpc>
                <a:spcPct val="90000"/>
              </a:lnSpc>
              <a:spcBef>
                <a:spcPct val="0"/>
              </a:spcBef>
              <a:spcAft>
                <a:spcPct val="35000"/>
              </a:spcAft>
              <a:buClrTx/>
              <a:buSzTx/>
              <a:buFontTx/>
              <a:buNone/>
              <a:tabLst/>
              <a:defRPr/>
            </a:pPr>
            <a:r>
              <a:rPr kumimoji="0" lang="en-US" sz="1600" b="0" i="0" u="none" strike="noStrike" kern="1200" cap="none" spc="0" normalizeH="0" baseline="0" noProof="0" dirty="0">
                <a:ln>
                  <a:noFill/>
                </a:ln>
                <a:solidFill>
                  <a:prstClr val="black">
                    <a:lumMod val="50000"/>
                    <a:lumOff val="50000"/>
                  </a:prstClr>
                </a:solidFill>
                <a:effectLst/>
                <a:uLnTx/>
                <a:uFillTx/>
                <a:latin typeface="Arial Narrow" panose="020B0606020202030204" pitchFamily="34" charset="0"/>
                <a:ea typeface="+mn-ea"/>
                <a:cs typeface="+mn-cs"/>
              </a:rPr>
              <a:t>…like time management, work-life balance, hobbies, volunteering and taking on new challenges.</a:t>
            </a:r>
          </a:p>
        </p:txBody>
      </p:sp>
      <p:sp>
        <p:nvSpPr>
          <p:cNvPr id="19" name="Freeform: Shape 18">
            <a:extLst>
              <a:ext uri="{FF2B5EF4-FFF2-40B4-BE49-F238E27FC236}">
                <a16:creationId xmlns:a16="http://schemas.microsoft.com/office/drawing/2014/main" id="{C02D8D1B-1575-4664-90CB-51350E5ADA48}"/>
              </a:ext>
            </a:extLst>
          </p:cNvPr>
          <p:cNvSpPr/>
          <p:nvPr/>
        </p:nvSpPr>
        <p:spPr>
          <a:xfrm>
            <a:off x="2744777" y="3505397"/>
            <a:ext cx="2157328" cy="1186919"/>
          </a:xfrm>
          <a:custGeom>
            <a:avLst/>
            <a:gdLst>
              <a:gd name="connsiteX0" fmla="*/ 0 w 2042737"/>
              <a:gd name="connsiteY0" fmla="*/ 0 h 757855"/>
              <a:gd name="connsiteX1" fmla="*/ 2042737 w 2042737"/>
              <a:gd name="connsiteY1" fmla="*/ 0 h 757855"/>
              <a:gd name="connsiteX2" fmla="*/ 2042737 w 2042737"/>
              <a:gd name="connsiteY2" fmla="*/ 757855 h 757855"/>
              <a:gd name="connsiteX3" fmla="*/ 0 w 2042737"/>
              <a:gd name="connsiteY3" fmla="*/ 757855 h 757855"/>
              <a:gd name="connsiteX4" fmla="*/ 0 w 2042737"/>
              <a:gd name="connsiteY4" fmla="*/ 0 h 7578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2737" h="757855">
                <a:moveTo>
                  <a:pt x="0" y="0"/>
                </a:moveTo>
                <a:lnTo>
                  <a:pt x="2042737" y="0"/>
                </a:lnTo>
                <a:lnTo>
                  <a:pt x="2042737" y="757855"/>
                </a:lnTo>
                <a:lnTo>
                  <a:pt x="0" y="75785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56464" tIns="156464" rIns="156464" bIns="0" numCol="1" spcCol="1270" anchor="t" anchorCtr="0">
            <a:noAutofit/>
          </a:bodyPr>
          <a:lstStyle/>
          <a:p>
            <a:pPr marL="0" marR="0" lvl="0" indent="0" algn="l" defTabSz="977900" rtl="0" eaLnBrk="0" fontAlgn="base" latinLnBrk="0" hangingPunct="0">
              <a:lnSpc>
                <a:spcPct val="90000"/>
              </a:lnSpc>
              <a:spcBef>
                <a:spcPct val="0"/>
              </a:spcBef>
              <a:spcAft>
                <a:spcPct val="35000"/>
              </a:spcAft>
              <a:buClrTx/>
              <a:buSzTx/>
              <a:buFontTx/>
              <a:buNone/>
              <a:tabLst/>
              <a:defRPr/>
            </a:pPr>
            <a:r>
              <a:rPr kumimoji="0" lang="en-US" sz="1600" b="0" i="0" u="none" strike="noStrike" kern="1200" cap="none" spc="0" normalizeH="0" baseline="0" noProof="0" dirty="0">
                <a:ln>
                  <a:noFill/>
                </a:ln>
                <a:solidFill>
                  <a:prstClr val="black">
                    <a:lumMod val="50000"/>
                    <a:lumOff val="50000"/>
                  </a:prstClr>
                </a:solidFill>
                <a:effectLst/>
                <a:uLnTx/>
                <a:uFillTx/>
                <a:latin typeface="Arial Narrow" panose="020B0606020202030204" pitchFamily="34" charset="0"/>
                <a:ea typeface="+mn-ea"/>
                <a:cs typeface="+mn-cs"/>
              </a:rPr>
              <a:t>Healthy diet, physical activity, good sleep habits, limiting substance use and regular wellness check-ups.</a:t>
            </a:r>
          </a:p>
        </p:txBody>
      </p:sp>
      <p:sp>
        <p:nvSpPr>
          <p:cNvPr id="20" name="Freeform: Shape 19">
            <a:extLst>
              <a:ext uri="{FF2B5EF4-FFF2-40B4-BE49-F238E27FC236}">
                <a16:creationId xmlns:a16="http://schemas.microsoft.com/office/drawing/2014/main" id="{5D51CBC6-813E-4253-ACCB-FAD4D9B7769B}"/>
              </a:ext>
            </a:extLst>
          </p:cNvPr>
          <p:cNvSpPr/>
          <p:nvPr/>
        </p:nvSpPr>
        <p:spPr>
          <a:xfrm>
            <a:off x="5003800" y="3482189"/>
            <a:ext cx="2104220" cy="1407446"/>
          </a:xfrm>
          <a:custGeom>
            <a:avLst/>
            <a:gdLst>
              <a:gd name="connsiteX0" fmla="*/ 0 w 2042737"/>
              <a:gd name="connsiteY0" fmla="*/ 0 h 757855"/>
              <a:gd name="connsiteX1" fmla="*/ 2042737 w 2042737"/>
              <a:gd name="connsiteY1" fmla="*/ 0 h 757855"/>
              <a:gd name="connsiteX2" fmla="*/ 2042737 w 2042737"/>
              <a:gd name="connsiteY2" fmla="*/ 757855 h 757855"/>
              <a:gd name="connsiteX3" fmla="*/ 0 w 2042737"/>
              <a:gd name="connsiteY3" fmla="*/ 757855 h 757855"/>
              <a:gd name="connsiteX4" fmla="*/ 0 w 2042737"/>
              <a:gd name="connsiteY4" fmla="*/ 0 h 7578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2737" h="757855">
                <a:moveTo>
                  <a:pt x="0" y="0"/>
                </a:moveTo>
                <a:lnTo>
                  <a:pt x="2042737" y="0"/>
                </a:lnTo>
                <a:lnTo>
                  <a:pt x="2042737" y="757855"/>
                </a:lnTo>
                <a:lnTo>
                  <a:pt x="0" y="75785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56464" tIns="156464" rIns="156464" bIns="0" numCol="1" spcCol="1270" anchor="t" anchorCtr="0">
            <a:noAutofit/>
          </a:bodyPr>
          <a:lstStyle/>
          <a:p>
            <a:pPr marL="0" marR="0" lvl="0" indent="0" algn="l" defTabSz="977900" rtl="0" eaLnBrk="0" fontAlgn="base" latinLnBrk="0" hangingPunct="0">
              <a:lnSpc>
                <a:spcPct val="90000"/>
              </a:lnSpc>
              <a:spcBef>
                <a:spcPct val="0"/>
              </a:spcBef>
              <a:spcAft>
                <a:spcPct val="35000"/>
              </a:spcAft>
              <a:buClrTx/>
              <a:buSzTx/>
              <a:buFontTx/>
              <a:buNone/>
              <a:tabLst/>
              <a:defRPr/>
            </a:pPr>
            <a:r>
              <a:rPr kumimoji="0" lang="en-US" sz="1600" b="0" i="0" u="none" strike="noStrike" kern="1200" cap="none" spc="0" normalizeH="0" baseline="0" noProof="0" dirty="0">
                <a:ln>
                  <a:noFill/>
                </a:ln>
                <a:solidFill>
                  <a:prstClr val="black">
                    <a:lumMod val="50000"/>
                    <a:lumOff val="50000"/>
                  </a:prstClr>
                </a:solidFill>
                <a:effectLst/>
                <a:uLnTx/>
                <a:uFillTx/>
                <a:latin typeface="Arial Narrow" panose="020B0606020202030204" pitchFamily="34" charset="0"/>
                <a:ea typeface="+mn-ea"/>
                <a:cs typeface="+mn-cs"/>
              </a:rPr>
              <a:t>Right-size social interactions: at least 1-2 people who offer regular support.  Avoid isolation and withdrawal during stressful times.</a:t>
            </a:r>
          </a:p>
        </p:txBody>
      </p:sp>
      <p:sp>
        <p:nvSpPr>
          <p:cNvPr id="21" name="Freeform: Shape 20">
            <a:extLst>
              <a:ext uri="{FF2B5EF4-FFF2-40B4-BE49-F238E27FC236}">
                <a16:creationId xmlns:a16="http://schemas.microsoft.com/office/drawing/2014/main" id="{CDB138E3-54E6-43D0-B4BF-FEB1F659B4C0}"/>
              </a:ext>
            </a:extLst>
          </p:cNvPr>
          <p:cNvSpPr/>
          <p:nvPr/>
        </p:nvSpPr>
        <p:spPr>
          <a:xfrm>
            <a:off x="7286280" y="3495362"/>
            <a:ext cx="2078458" cy="1407446"/>
          </a:xfrm>
          <a:custGeom>
            <a:avLst/>
            <a:gdLst>
              <a:gd name="connsiteX0" fmla="*/ 0 w 2042737"/>
              <a:gd name="connsiteY0" fmla="*/ 0 h 757855"/>
              <a:gd name="connsiteX1" fmla="*/ 2042737 w 2042737"/>
              <a:gd name="connsiteY1" fmla="*/ 0 h 757855"/>
              <a:gd name="connsiteX2" fmla="*/ 2042737 w 2042737"/>
              <a:gd name="connsiteY2" fmla="*/ 757855 h 757855"/>
              <a:gd name="connsiteX3" fmla="*/ 0 w 2042737"/>
              <a:gd name="connsiteY3" fmla="*/ 757855 h 757855"/>
              <a:gd name="connsiteX4" fmla="*/ 0 w 2042737"/>
              <a:gd name="connsiteY4" fmla="*/ 0 h 7578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2737" h="757855">
                <a:moveTo>
                  <a:pt x="0" y="0"/>
                </a:moveTo>
                <a:lnTo>
                  <a:pt x="2042737" y="0"/>
                </a:lnTo>
                <a:lnTo>
                  <a:pt x="2042737" y="757855"/>
                </a:lnTo>
                <a:lnTo>
                  <a:pt x="0" y="75785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56464" tIns="156464" rIns="156464" bIns="0" numCol="1" spcCol="1270" anchor="t" anchorCtr="0">
            <a:noAutofit/>
          </a:bodyPr>
          <a:lstStyle/>
          <a:p>
            <a:pPr marL="0" marR="0" lvl="0" indent="0" algn="l" defTabSz="977900" rtl="0" eaLnBrk="0" fontAlgn="base" latinLnBrk="0" hangingPunct="0">
              <a:lnSpc>
                <a:spcPct val="90000"/>
              </a:lnSpc>
              <a:spcBef>
                <a:spcPct val="0"/>
              </a:spcBef>
              <a:spcAft>
                <a:spcPct val="35000"/>
              </a:spcAft>
              <a:buClrTx/>
              <a:buSzTx/>
              <a:buFontTx/>
              <a:buNone/>
              <a:tabLst/>
              <a:defRPr/>
            </a:pPr>
            <a:r>
              <a:rPr kumimoji="0" lang="en-US" sz="1600" b="0" i="0" u="none" strike="noStrike" kern="1200" cap="none" spc="0" normalizeH="0" baseline="0" noProof="0" dirty="0">
                <a:ln>
                  <a:noFill/>
                </a:ln>
                <a:solidFill>
                  <a:prstClr val="black">
                    <a:lumMod val="50000"/>
                    <a:lumOff val="50000"/>
                  </a:prstClr>
                </a:solidFill>
                <a:effectLst/>
                <a:uLnTx/>
                <a:uFillTx/>
                <a:latin typeface="Arial Narrow" panose="020B0606020202030204" pitchFamily="34" charset="0"/>
                <a:ea typeface="+mn-ea"/>
                <a:cs typeface="+mn-cs"/>
              </a:rPr>
              <a:t>Understand your motivation and purpose for work. Slow your body down by practicing relaxation and mindfulness.</a:t>
            </a:r>
          </a:p>
        </p:txBody>
      </p:sp>
      <p:sp>
        <p:nvSpPr>
          <p:cNvPr id="22" name="Freeform: Shape 21">
            <a:extLst>
              <a:ext uri="{FF2B5EF4-FFF2-40B4-BE49-F238E27FC236}">
                <a16:creationId xmlns:a16="http://schemas.microsoft.com/office/drawing/2014/main" id="{F4AB50B8-8585-47C9-90A8-17120D78DA49}"/>
              </a:ext>
            </a:extLst>
          </p:cNvPr>
          <p:cNvSpPr/>
          <p:nvPr/>
        </p:nvSpPr>
        <p:spPr>
          <a:xfrm>
            <a:off x="9554090" y="3493594"/>
            <a:ext cx="2209800" cy="1407446"/>
          </a:xfrm>
          <a:custGeom>
            <a:avLst/>
            <a:gdLst>
              <a:gd name="connsiteX0" fmla="*/ 0 w 2042737"/>
              <a:gd name="connsiteY0" fmla="*/ 0 h 757855"/>
              <a:gd name="connsiteX1" fmla="*/ 2042737 w 2042737"/>
              <a:gd name="connsiteY1" fmla="*/ 0 h 757855"/>
              <a:gd name="connsiteX2" fmla="*/ 2042737 w 2042737"/>
              <a:gd name="connsiteY2" fmla="*/ 757855 h 757855"/>
              <a:gd name="connsiteX3" fmla="*/ 0 w 2042737"/>
              <a:gd name="connsiteY3" fmla="*/ 757855 h 757855"/>
              <a:gd name="connsiteX4" fmla="*/ 0 w 2042737"/>
              <a:gd name="connsiteY4" fmla="*/ 0 h 7578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2737" h="757855">
                <a:moveTo>
                  <a:pt x="0" y="0"/>
                </a:moveTo>
                <a:lnTo>
                  <a:pt x="2042737" y="0"/>
                </a:lnTo>
                <a:lnTo>
                  <a:pt x="2042737" y="757855"/>
                </a:lnTo>
                <a:lnTo>
                  <a:pt x="0" y="75785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56464" tIns="156464" rIns="156464" bIns="0" numCol="1" spcCol="1270" anchor="t" anchorCtr="0">
            <a:noAutofit/>
          </a:bodyPr>
          <a:lstStyle/>
          <a:p>
            <a:pPr marL="0" marR="0" lvl="0" indent="0" algn="l" defTabSz="977900" rtl="0" eaLnBrk="0" fontAlgn="base" latinLnBrk="0" hangingPunct="0">
              <a:lnSpc>
                <a:spcPct val="90000"/>
              </a:lnSpc>
              <a:spcBef>
                <a:spcPct val="0"/>
              </a:spcBef>
              <a:spcAft>
                <a:spcPct val="35000"/>
              </a:spcAft>
              <a:buClrTx/>
              <a:buSzTx/>
              <a:buFontTx/>
              <a:buNone/>
              <a:tabLst/>
              <a:defRPr/>
            </a:pPr>
            <a:r>
              <a:rPr kumimoji="0" lang="en-US" sz="1600" b="0" i="0" u="none" strike="noStrike" kern="1200" cap="none" spc="0" normalizeH="0" baseline="0" noProof="0" dirty="0">
                <a:ln>
                  <a:noFill/>
                </a:ln>
                <a:solidFill>
                  <a:schemeClr val="bg2">
                    <a:lumMod val="50000"/>
                  </a:schemeClr>
                </a:solidFill>
                <a:effectLst/>
                <a:uLnTx/>
                <a:uFillTx/>
                <a:latin typeface="Arial Narrow" panose="020B0606020202030204" pitchFamily="34" charset="0"/>
                <a:ea typeface="+mn-ea"/>
                <a:cs typeface="+mn-cs"/>
              </a:rPr>
              <a:t>Healthy, rationale interpretations of the world around us. Avoid rigid, inflexible thinking. Embracing growth and change</a:t>
            </a:r>
          </a:p>
        </p:txBody>
      </p:sp>
    </p:spTree>
    <p:extLst>
      <p:ext uri="{BB962C8B-B14F-4D97-AF65-F5344CB8AC3E}">
        <p14:creationId xmlns:p14="http://schemas.microsoft.com/office/powerpoint/2010/main" val="27534496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03926D8-5C87-4AED-8E3E-7EAEF34496E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71904" y="2642016"/>
            <a:ext cx="1371600" cy="1371600"/>
          </a:xfrm>
          <a:prstGeom prst="rect">
            <a:avLst/>
          </a:prstGeom>
        </p:spPr>
      </p:pic>
      <p:sp>
        <p:nvSpPr>
          <p:cNvPr id="3" name="Title 1">
            <a:extLst>
              <a:ext uri="{FF2B5EF4-FFF2-40B4-BE49-F238E27FC236}">
                <a16:creationId xmlns:a16="http://schemas.microsoft.com/office/drawing/2014/main" id="{B22778D8-6A24-40E8-A42C-3670442F8180}"/>
              </a:ext>
            </a:extLst>
          </p:cNvPr>
          <p:cNvSpPr txBox="1">
            <a:spLocks/>
          </p:cNvSpPr>
          <p:nvPr/>
        </p:nvSpPr>
        <p:spPr bwMode="auto">
          <a:xfrm>
            <a:off x="2209697" y="2242951"/>
            <a:ext cx="7772606" cy="2169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3400" b="1" kern="1200">
                <a:solidFill>
                  <a:schemeClr val="tx1"/>
                </a:solidFill>
                <a:latin typeface="Arial Narrow" panose="020B0604020202020204" pitchFamily="34" charset="0"/>
                <a:ea typeface="Arial Narrow" panose="020B0606020202030204" pitchFamily="34" charset="0"/>
                <a:cs typeface="Arial Narrow" panose="020B0604020202020204" pitchFamily="34" charset="0"/>
              </a:defRPr>
            </a:lvl1pPr>
            <a:lvl2pPr algn="l" rtl="0" eaLnBrk="0" fontAlgn="base" hangingPunct="0">
              <a:lnSpc>
                <a:spcPct val="90000"/>
              </a:lnSpc>
              <a:spcBef>
                <a:spcPct val="0"/>
              </a:spcBef>
              <a:spcAft>
                <a:spcPct val="0"/>
              </a:spcAft>
              <a:defRPr sz="3400" b="1">
                <a:solidFill>
                  <a:schemeClr val="tx1"/>
                </a:solidFill>
                <a:latin typeface="Arial Narrow" panose="020B0606020202030204" pitchFamily="34" charset="0"/>
                <a:ea typeface="Arial Narrow" panose="020B0606020202030204" pitchFamily="34" charset="0"/>
                <a:cs typeface="Arial Narrow" panose="020B0606020202030204" pitchFamily="34" charset="0"/>
              </a:defRPr>
            </a:lvl2pPr>
            <a:lvl3pPr algn="l" rtl="0" eaLnBrk="0" fontAlgn="base" hangingPunct="0">
              <a:lnSpc>
                <a:spcPct val="90000"/>
              </a:lnSpc>
              <a:spcBef>
                <a:spcPct val="0"/>
              </a:spcBef>
              <a:spcAft>
                <a:spcPct val="0"/>
              </a:spcAft>
              <a:defRPr sz="3400" b="1">
                <a:solidFill>
                  <a:schemeClr val="tx1"/>
                </a:solidFill>
                <a:latin typeface="Arial Narrow" panose="020B0606020202030204" pitchFamily="34" charset="0"/>
                <a:ea typeface="Arial Narrow" panose="020B0606020202030204" pitchFamily="34" charset="0"/>
                <a:cs typeface="Arial Narrow" panose="020B0606020202030204" pitchFamily="34" charset="0"/>
              </a:defRPr>
            </a:lvl3pPr>
            <a:lvl4pPr algn="l" rtl="0" eaLnBrk="0" fontAlgn="base" hangingPunct="0">
              <a:lnSpc>
                <a:spcPct val="90000"/>
              </a:lnSpc>
              <a:spcBef>
                <a:spcPct val="0"/>
              </a:spcBef>
              <a:spcAft>
                <a:spcPct val="0"/>
              </a:spcAft>
              <a:defRPr sz="3400" b="1">
                <a:solidFill>
                  <a:schemeClr val="tx1"/>
                </a:solidFill>
                <a:latin typeface="Arial Narrow" panose="020B0606020202030204" pitchFamily="34" charset="0"/>
                <a:ea typeface="Arial Narrow" panose="020B0606020202030204" pitchFamily="34" charset="0"/>
                <a:cs typeface="Arial Narrow" panose="020B0606020202030204" pitchFamily="34" charset="0"/>
              </a:defRPr>
            </a:lvl4pPr>
            <a:lvl5pPr algn="l" rtl="0" eaLnBrk="0" fontAlgn="base" hangingPunct="0">
              <a:lnSpc>
                <a:spcPct val="90000"/>
              </a:lnSpc>
              <a:spcBef>
                <a:spcPct val="0"/>
              </a:spcBef>
              <a:spcAft>
                <a:spcPct val="0"/>
              </a:spcAft>
              <a:defRPr sz="3400" b="1">
                <a:solidFill>
                  <a:schemeClr val="tx1"/>
                </a:solidFill>
                <a:latin typeface="Arial Narrow" panose="020B0606020202030204" pitchFamily="34" charset="0"/>
                <a:ea typeface="Arial Narrow" panose="020B0606020202030204" pitchFamily="34" charset="0"/>
                <a:cs typeface="Arial Narrow" panose="020B0606020202030204" pitchFamily="34" charset="0"/>
              </a:defRPr>
            </a:lvl5pPr>
            <a:lvl6pPr marL="457200" algn="l" rtl="0" fontAlgn="base">
              <a:lnSpc>
                <a:spcPct val="90000"/>
              </a:lnSpc>
              <a:spcBef>
                <a:spcPct val="0"/>
              </a:spcBef>
              <a:spcAft>
                <a:spcPct val="0"/>
              </a:spcAft>
              <a:defRPr sz="3400" b="1">
                <a:solidFill>
                  <a:schemeClr val="tx1"/>
                </a:solidFill>
                <a:latin typeface="Arial Narrow" panose="020B0606020202030204" pitchFamily="34" charset="0"/>
                <a:ea typeface="Arial Narrow" panose="020B0606020202030204" pitchFamily="34" charset="0"/>
                <a:cs typeface="Arial Narrow" panose="020B0606020202030204" pitchFamily="34" charset="0"/>
              </a:defRPr>
            </a:lvl6pPr>
            <a:lvl7pPr marL="914400" algn="l" rtl="0" fontAlgn="base">
              <a:lnSpc>
                <a:spcPct val="90000"/>
              </a:lnSpc>
              <a:spcBef>
                <a:spcPct val="0"/>
              </a:spcBef>
              <a:spcAft>
                <a:spcPct val="0"/>
              </a:spcAft>
              <a:defRPr sz="3400" b="1">
                <a:solidFill>
                  <a:schemeClr val="tx1"/>
                </a:solidFill>
                <a:latin typeface="Arial Narrow" panose="020B0606020202030204" pitchFamily="34" charset="0"/>
                <a:ea typeface="Arial Narrow" panose="020B0606020202030204" pitchFamily="34" charset="0"/>
                <a:cs typeface="Arial Narrow" panose="020B0606020202030204" pitchFamily="34" charset="0"/>
              </a:defRPr>
            </a:lvl7pPr>
            <a:lvl8pPr marL="1371600" algn="l" rtl="0" fontAlgn="base">
              <a:lnSpc>
                <a:spcPct val="90000"/>
              </a:lnSpc>
              <a:spcBef>
                <a:spcPct val="0"/>
              </a:spcBef>
              <a:spcAft>
                <a:spcPct val="0"/>
              </a:spcAft>
              <a:defRPr sz="3400" b="1">
                <a:solidFill>
                  <a:schemeClr val="tx1"/>
                </a:solidFill>
                <a:latin typeface="Arial Narrow" panose="020B0606020202030204" pitchFamily="34" charset="0"/>
                <a:ea typeface="Arial Narrow" panose="020B0606020202030204" pitchFamily="34" charset="0"/>
                <a:cs typeface="Arial Narrow" panose="020B0606020202030204" pitchFamily="34" charset="0"/>
              </a:defRPr>
            </a:lvl8pPr>
            <a:lvl9pPr marL="1828800" algn="l" rtl="0" fontAlgn="base">
              <a:lnSpc>
                <a:spcPct val="90000"/>
              </a:lnSpc>
              <a:spcBef>
                <a:spcPct val="0"/>
              </a:spcBef>
              <a:spcAft>
                <a:spcPct val="0"/>
              </a:spcAft>
              <a:defRPr sz="3400" b="1">
                <a:solidFill>
                  <a:schemeClr val="tx1"/>
                </a:solidFill>
                <a:latin typeface="Arial Narrow" panose="020B0606020202030204" pitchFamily="34" charset="0"/>
                <a:ea typeface="Arial Narrow" panose="020B0606020202030204" pitchFamily="34" charset="0"/>
                <a:cs typeface="Arial Narrow" panose="020B0606020202030204" pitchFamily="34" charset="0"/>
              </a:defRPr>
            </a:lvl9pPr>
          </a:lstStyle>
          <a:p>
            <a:pPr marL="0" marR="0" lvl="0" indent="0" algn="l" defTabSz="914400" rtl="0" eaLnBrk="0" fontAlgn="base" latinLnBrk="0" hangingPunct="0">
              <a:lnSpc>
                <a:spcPct val="100000"/>
              </a:lnSpc>
              <a:spcBef>
                <a:spcPct val="0"/>
              </a:spcBef>
              <a:spcAft>
                <a:spcPts val="600"/>
              </a:spcAft>
              <a:buClrTx/>
              <a:buSzTx/>
              <a:buFontTx/>
              <a:buNone/>
              <a:tabLst/>
              <a:defRPr/>
            </a:pPr>
            <a:r>
              <a:rPr kumimoji="0" lang="en-US" sz="3600" b="0" u="none" strike="noStrike" kern="1200" cap="none" spc="0" normalizeH="0" baseline="0" noProof="0" dirty="0">
                <a:ln>
                  <a:noFill/>
                </a:ln>
                <a:solidFill>
                  <a:prstClr val="black"/>
                </a:solidFill>
                <a:effectLst/>
                <a:uLnTx/>
                <a:uFillTx/>
              </a:rPr>
              <a:t>What external events (people, places, things, times, events) are anxiety provoking for you?</a:t>
            </a:r>
            <a:endParaRPr kumimoji="0" lang="en-US" sz="3600" u="none" strike="noStrike" kern="1200" cap="none" spc="0" normalizeH="0" baseline="0" noProof="0" dirty="0">
              <a:ln>
                <a:noFill/>
              </a:ln>
              <a:solidFill>
                <a:prstClr val="black"/>
              </a:solidFill>
              <a:effectLst/>
              <a:uLnTx/>
              <a:uFillTx/>
              <a:latin typeface="Arial Narrow" panose="020B0604020202020204" pitchFamily="34" charset="0"/>
            </a:endParaRPr>
          </a:p>
        </p:txBody>
      </p:sp>
      <p:grpSp>
        <p:nvGrpSpPr>
          <p:cNvPr id="5" name="Group 4">
            <a:extLst>
              <a:ext uri="{FF2B5EF4-FFF2-40B4-BE49-F238E27FC236}">
                <a16:creationId xmlns:a16="http://schemas.microsoft.com/office/drawing/2014/main" id="{2AE37BC9-6C67-4B73-B414-B5312E80D6D9}"/>
              </a:ext>
            </a:extLst>
          </p:cNvPr>
          <p:cNvGrpSpPr/>
          <p:nvPr/>
        </p:nvGrpSpPr>
        <p:grpSpPr>
          <a:xfrm>
            <a:off x="2314384" y="-1137975"/>
            <a:ext cx="4702238" cy="3884772"/>
            <a:chOff x="-760616" y="-249869"/>
            <a:chExt cx="9340319" cy="8010144"/>
          </a:xfrm>
        </p:grpSpPr>
        <p:pic>
          <p:nvPicPr>
            <p:cNvPr id="6" name="Picture 5" descr="A white circle with a black background&#10;&#10;Description automatically generated with low confidence">
              <a:extLst>
                <a:ext uri="{FF2B5EF4-FFF2-40B4-BE49-F238E27FC236}">
                  <a16:creationId xmlns:a16="http://schemas.microsoft.com/office/drawing/2014/main" id="{FBC72952-E3EE-4C78-8456-F0276214E88B}"/>
                </a:ext>
              </a:extLst>
            </p:cNvPr>
            <p:cNvPicPr>
              <a:picLocks noChangeAspect="1"/>
            </p:cNvPicPr>
            <p:nvPr/>
          </p:nvPicPr>
          <p:blipFill>
            <a:blip r:embed="rId3"/>
            <a:stretch>
              <a:fillRect/>
            </a:stretch>
          </p:blipFill>
          <p:spPr>
            <a:xfrm>
              <a:off x="-760616" y="-249869"/>
              <a:ext cx="7380967" cy="6858000"/>
            </a:xfrm>
            <a:prstGeom prst="rect">
              <a:avLst/>
            </a:prstGeom>
          </p:spPr>
        </p:pic>
        <p:pic>
          <p:nvPicPr>
            <p:cNvPr id="7" name="Picture 6" descr="A white circle with a black background&#10;&#10;Description automatically generated with low confidence">
              <a:extLst>
                <a:ext uri="{FF2B5EF4-FFF2-40B4-BE49-F238E27FC236}">
                  <a16:creationId xmlns:a16="http://schemas.microsoft.com/office/drawing/2014/main" id="{FBBF5E2B-8F94-405E-A4FC-FC3088CF5D89}"/>
                </a:ext>
              </a:extLst>
            </p:cNvPr>
            <p:cNvPicPr>
              <a:picLocks noChangeAspect="1"/>
            </p:cNvPicPr>
            <p:nvPr/>
          </p:nvPicPr>
          <p:blipFill>
            <a:blip r:embed="rId3"/>
            <a:stretch>
              <a:fillRect/>
            </a:stretch>
          </p:blipFill>
          <p:spPr>
            <a:xfrm>
              <a:off x="1198736" y="902275"/>
              <a:ext cx="7380967" cy="6858000"/>
            </a:xfrm>
            <a:prstGeom prst="rect">
              <a:avLst/>
            </a:prstGeom>
          </p:spPr>
        </p:pic>
      </p:grpSp>
      <p:pic>
        <p:nvPicPr>
          <p:cNvPr id="8" name="Picture 7">
            <a:extLst>
              <a:ext uri="{FF2B5EF4-FFF2-40B4-BE49-F238E27FC236}">
                <a16:creationId xmlns:a16="http://schemas.microsoft.com/office/drawing/2014/main" id="{A05CF2FA-D6ED-4B7A-8751-E44D7CC8D5CF}"/>
              </a:ext>
            </a:extLst>
          </p:cNvPr>
          <p:cNvPicPr>
            <a:picLocks noChangeAspect="1"/>
          </p:cNvPicPr>
          <p:nvPr/>
        </p:nvPicPr>
        <p:blipFill>
          <a:blip r:embed="rId4"/>
          <a:stretch>
            <a:fillRect/>
          </a:stretch>
        </p:blipFill>
        <p:spPr>
          <a:xfrm>
            <a:off x="9402786" y="323548"/>
            <a:ext cx="2391424" cy="2764522"/>
          </a:xfrm>
          <a:prstGeom prst="rect">
            <a:avLst/>
          </a:prstGeom>
        </p:spPr>
      </p:pic>
      <p:sp>
        <p:nvSpPr>
          <p:cNvPr id="9" name="Rectangle 8">
            <a:extLst>
              <a:ext uri="{FF2B5EF4-FFF2-40B4-BE49-F238E27FC236}">
                <a16:creationId xmlns:a16="http://schemas.microsoft.com/office/drawing/2014/main" id="{55FA53A4-2207-4B10-B166-7C3FDA83BF3F}"/>
              </a:ext>
            </a:extLst>
          </p:cNvPr>
          <p:cNvSpPr/>
          <p:nvPr/>
        </p:nvSpPr>
        <p:spPr>
          <a:xfrm>
            <a:off x="585407" y="1223963"/>
            <a:ext cx="3999813" cy="584775"/>
          </a:xfrm>
          <a:prstGeom prst="rect">
            <a:avLst/>
          </a:prstGeom>
        </p:spPr>
        <p:txBody>
          <a:bodyPr wrap="none">
            <a:spAutoFit/>
          </a:bodyPr>
          <a:lstStyle/>
          <a:p>
            <a:pPr marL="0" marR="0" lvl="0" indent="0" algn="l" defTabSz="914400" rtl="0" eaLnBrk="1" fontAlgn="auto" latinLnBrk="0" hangingPunct="1">
              <a:lnSpc>
                <a:spcPct val="100000"/>
              </a:lnSpc>
              <a:spcBef>
                <a:spcPts val="1800"/>
              </a:spcBef>
              <a:spcAft>
                <a:spcPts val="0"/>
              </a:spcAft>
              <a:buClrTx/>
              <a:buSzTx/>
              <a:buFontTx/>
              <a:buNone/>
              <a:tabLst/>
              <a:defRPr/>
            </a:pPr>
            <a:r>
              <a:rPr kumimoji="0" lang="en-US" sz="3200" b="1" i="0" u="none" strike="noStrike" kern="1200" cap="none" spc="0" normalizeH="0" baseline="0" noProof="0" dirty="0">
                <a:ln>
                  <a:noFill/>
                </a:ln>
                <a:solidFill>
                  <a:srgbClr val="005DA2"/>
                </a:solidFill>
                <a:effectLst/>
                <a:uLnTx/>
                <a:uFillTx/>
                <a:latin typeface="Arial Narrow" panose="020B0606020202030204" pitchFamily="34" charset="0"/>
                <a:ea typeface="+mn-ea"/>
                <a:cs typeface="+mn-cs"/>
              </a:rPr>
              <a:t>1.  Build self-awareness</a:t>
            </a:r>
            <a:endParaRPr kumimoji="0" lang="en-US" sz="3200" b="0" i="0" u="none" strike="noStrike" kern="1200" cap="none" spc="0" normalizeH="0" baseline="0" noProof="0" dirty="0">
              <a:ln>
                <a:noFill/>
              </a:ln>
              <a:solidFill>
                <a:srgbClr val="4F81BD"/>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31827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03926D8-5C87-4AED-8E3E-7EAEF34496E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71904" y="2642016"/>
            <a:ext cx="1371600" cy="1371600"/>
          </a:xfrm>
          <a:prstGeom prst="rect">
            <a:avLst/>
          </a:prstGeom>
        </p:spPr>
      </p:pic>
      <p:grpSp>
        <p:nvGrpSpPr>
          <p:cNvPr id="5" name="Group 4">
            <a:extLst>
              <a:ext uri="{FF2B5EF4-FFF2-40B4-BE49-F238E27FC236}">
                <a16:creationId xmlns:a16="http://schemas.microsoft.com/office/drawing/2014/main" id="{2AE37BC9-6C67-4B73-B414-B5312E80D6D9}"/>
              </a:ext>
            </a:extLst>
          </p:cNvPr>
          <p:cNvGrpSpPr/>
          <p:nvPr/>
        </p:nvGrpSpPr>
        <p:grpSpPr>
          <a:xfrm>
            <a:off x="2314384" y="-1137975"/>
            <a:ext cx="4702238" cy="3884772"/>
            <a:chOff x="-760616" y="-249869"/>
            <a:chExt cx="9340319" cy="8010144"/>
          </a:xfrm>
        </p:grpSpPr>
        <p:pic>
          <p:nvPicPr>
            <p:cNvPr id="6" name="Picture 5" descr="A white circle with a black background&#10;&#10;Description automatically generated with low confidence">
              <a:extLst>
                <a:ext uri="{FF2B5EF4-FFF2-40B4-BE49-F238E27FC236}">
                  <a16:creationId xmlns:a16="http://schemas.microsoft.com/office/drawing/2014/main" id="{FBC72952-E3EE-4C78-8456-F0276214E88B}"/>
                </a:ext>
              </a:extLst>
            </p:cNvPr>
            <p:cNvPicPr>
              <a:picLocks noChangeAspect="1"/>
            </p:cNvPicPr>
            <p:nvPr/>
          </p:nvPicPr>
          <p:blipFill>
            <a:blip r:embed="rId4"/>
            <a:stretch>
              <a:fillRect/>
            </a:stretch>
          </p:blipFill>
          <p:spPr>
            <a:xfrm>
              <a:off x="-760616" y="-249869"/>
              <a:ext cx="7380967" cy="6858000"/>
            </a:xfrm>
            <a:prstGeom prst="rect">
              <a:avLst/>
            </a:prstGeom>
          </p:spPr>
        </p:pic>
        <p:pic>
          <p:nvPicPr>
            <p:cNvPr id="7" name="Picture 6" descr="A white circle with a black background&#10;&#10;Description automatically generated with low confidence">
              <a:extLst>
                <a:ext uri="{FF2B5EF4-FFF2-40B4-BE49-F238E27FC236}">
                  <a16:creationId xmlns:a16="http://schemas.microsoft.com/office/drawing/2014/main" id="{FBBF5E2B-8F94-405E-A4FC-FC3088CF5D89}"/>
                </a:ext>
              </a:extLst>
            </p:cNvPr>
            <p:cNvPicPr>
              <a:picLocks noChangeAspect="1"/>
            </p:cNvPicPr>
            <p:nvPr/>
          </p:nvPicPr>
          <p:blipFill>
            <a:blip r:embed="rId4"/>
            <a:stretch>
              <a:fillRect/>
            </a:stretch>
          </p:blipFill>
          <p:spPr>
            <a:xfrm>
              <a:off x="1198736" y="902275"/>
              <a:ext cx="7380967" cy="6858000"/>
            </a:xfrm>
            <a:prstGeom prst="rect">
              <a:avLst/>
            </a:prstGeom>
          </p:spPr>
        </p:pic>
      </p:grpSp>
      <p:sp>
        <p:nvSpPr>
          <p:cNvPr id="3" name="Title 1">
            <a:extLst>
              <a:ext uri="{FF2B5EF4-FFF2-40B4-BE49-F238E27FC236}">
                <a16:creationId xmlns:a16="http://schemas.microsoft.com/office/drawing/2014/main" id="{B22778D8-6A24-40E8-A42C-3670442F8180}"/>
              </a:ext>
            </a:extLst>
          </p:cNvPr>
          <p:cNvSpPr txBox="1">
            <a:spLocks/>
          </p:cNvSpPr>
          <p:nvPr/>
        </p:nvSpPr>
        <p:spPr bwMode="auto">
          <a:xfrm>
            <a:off x="2314384" y="2291508"/>
            <a:ext cx="6455634" cy="2169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3400" b="1" kern="1200">
                <a:solidFill>
                  <a:schemeClr val="tx1"/>
                </a:solidFill>
                <a:latin typeface="Arial Narrow" panose="020B0604020202020204" pitchFamily="34" charset="0"/>
                <a:ea typeface="Arial Narrow" panose="020B0606020202030204" pitchFamily="34" charset="0"/>
                <a:cs typeface="Arial Narrow" panose="020B0604020202020204" pitchFamily="34" charset="0"/>
              </a:defRPr>
            </a:lvl1pPr>
            <a:lvl2pPr algn="l" rtl="0" eaLnBrk="0" fontAlgn="base" hangingPunct="0">
              <a:lnSpc>
                <a:spcPct val="90000"/>
              </a:lnSpc>
              <a:spcBef>
                <a:spcPct val="0"/>
              </a:spcBef>
              <a:spcAft>
                <a:spcPct val="0"/>
              </a:spcAft>
              <a:defRPr sz="3400" b="1">
                <a:solidFill>
                  <a:schemeClr val="tx1"/>
                </a:solidFill>
                <a:latin typeface="Arial Narrow" panose="020B0606020202030204" pitchFamily="34" charset="0"/>
                <a:ea typeface="Arial Narrow" panose="020B0606020202030204" pitchFamily="34" charset="0"/>
                <a:cs typeface="Arial Narrow" panose="020B0606020202030204" pitchFamily="34" charset="0"/>
              </a:defRPr>
            </a:lvl2pPr>
            <a:lvl3pPr algn="l" rtl="0" eaLnBrk="0" fontAlgn="base" hangingPunct="0">
              <a:lnSpc>
                <a:spcPct val="90000"/>
              </a:lnSpc>
              <a:spcBef>
                <a:spcPct val="0"/>
              </a:spcBef>
              <a:spcAft>
                <a:spcPct val="0"/>
              </a:spcAft>
              <a:defRPr sz="3400" b="1">
                <a:solidFill>
                  <a:schemeClr val="tx1"/>
                </a:solidFill>
                <a:latin typeface="Arial Narrow" panose="020B0606020202030204" pitchFamily="34" charset="0"/>
                <a:ea typeface="Arial Narrow" panose="020B0606020202030204" pitchFamily="34" charset="0"/>
                <a:cs typeface="Arial Narrow" panose="020B0606020202030204" pitchFamily="34" charset="0"/>
              </a:defRPr>
            </a:lvl3pPr>
            <a:lvl4pPr algn="l" rtl="0" eaLnBrk="0" fontAlgn="base" hangingPunct="0">
              <a:lnSpc>
                <a:spcPct val="90000"/>
              </a:lnSpc>
              <a:spcBef>
                <a:spcPct val="0"/>
              </a:spcBef>
              <a:spcAft>
                <a:spcPct val="0"/>
              </a:spcAft>
              <a:defRPr sz="3400" b="1">
                <a:solidFill>
                  <a:schemeClr val="tx1"/>
                </a:solidFill>
                <a:latin typeface="Arial Narrow" panose="020B0606020202030204" pitchFamily="34" charset="0"/>
                <a:ea typeface="Arial Narrow" panose="020B0606020202030204" pitchFamily="34" charset="0"/>
                <a:cs typeface="Arial Narrow" panose="020B0606020202030204" pitchFamily="34" charset="0"/>
              </a:defRPr>
            </a:lvl4pPr>
            <a:lvl5pPr algn="l" rtl="0" eaLnBrk="0" fontAlgn="base" hangingPunct="0">
              <a:lnSpc>
                <a:spcPct val="90000"/>
              </a:lnSpc>
              <a:spcBef>
                <a:spcPct val="0"/>
              </a:spcBef>
              <a:spcAft>
                <a:spcPct val="0"/>
              </a:spcAft>
              <a:defRPr sz="3400" b="1">
                <a:solidFill>
                  <a:schemeClr val="tx1"/>
                </a:solidFill>
                <a:latin typeface="Arial Narrow" panose="020B0606020202030204" pitchFamily="34" charset="0"/>
                <a:ea typeface="Arial Narrow" panose="020B0606020202030204" pitchFamily="34" charset="0"/>
                <a:cs typeface="Arial Narrow" panose="020B0606020202030204" pitchFamily="34" charset="0"/>
              </a:defRPr>
            </a:lvl5pPr>
            <a:lvl6pPr marL="457200" algn="l" rtl="0" fontAlgn="base">
              <a:lnSpc>
                <a:spcPct val="90000"/>
              </a:lnSpc>
              <a:spcBef>
                <a:spcPct val="0"/>
              </a:spcBef>
              <a:spcAft>
                <a:spcPct val="0"/>
              </a:spcAft>
              <a:defRPr sz="3400" b="1">
                <a:solidFill>
                  <a:schemeClr val="tx1"/>
                </a:solidFill>
                <a:latin typeface="Arial Narrow" panose="020B0606020202030204" pitchFamily="34" charset="0"/>
                <a:ea typeface="Arial Narrow" panose="020B0606020202030204" pitchFamily="34" charset="0"/>
                <a:cs typeface="Arial Narrow" panose="020B0606020202030204" pitchFamily="34" charset="0"/>
              </a:defRPr>
            </a:lvl6pPr>
            <a:lvl7pPr marL="914400" algn="l" rtl="0" fontAlgn="base">
              <a:lnSpc>
                <a:spcPct val="90000"/>
              </a:lnSpc>
              <a:spcBef>
                <a:spcPct val="0"/>
              </a:spcBef>
              <a:spcAft>
                <a:spcPct val="0"/>
              </a:spcAft>
              <a:defRPr sz="3400" b="1">
                <a:solidFill>
                  <a:schemeClr val="tx1"/>
                </a:solidFill>
                <a:latin typeface="Arial Narrow" panose="020B0606020202030204" pitchFamily="34" charset="0"/>
                <a:ea typeface="Arial Narrow" panose="020B0606020202030204" pitchFamily="34" charset="0"/>
                <a:cs typeface="Arial Narrow" panose="020B0606020202030204" pitchFamily="34" charset="0"/>
              </a:defRPr>
            </a:lvl7pPr>
            <a:lvl8pPr marL="1371600" algn="l" rtl="0" fontAlgn="base">
              <a:lnSpc>
                <a:spcPct val="90000"/>
              </a:lnSpc>
              <a:spcBef>
                <a:spcPct val="0"/>
              </a:spcBef>
              <a:spcAft>
                <a:spcPct val="0"/>
              </a:spcAft>
              <a:defRPr sz="3400" b="1">
                <a:solidFill>
                  <a:schemeClr val="tx1"/>
                </a:solidFill>
                <a:latin typeface="Arial Narrow" panose="020B0606020202030204" pitchFamily="34" charset="0"/>
                <a:ea typeface="Arial Narrow" panose="020B0606020202030204" pitchFamily="34" charset="0"/>
                <a:cs typeface="Arial Narrow" panose="020B0606020202030204" pitchFamily="34" charset="0"/>
              </a:defRPr>
            </a:lvl8pPr>
            <a:lvl9pPr marL="1828800" algn="l" rtl="0" fontAlgn="base">
              <a:lnSpc>
                <a:spcPct val="90000"/>
              </a:lnSpc>
              <a:spcBef>
                <a:spcPct val="0"/>
              </a:spcBef>
              <a:spcAft>
                <a:spcPct val="0"/>
              </a:spcAft>
              <a:defRPr sz="3400" b="1">
                <a:solidFill>
                  <a:schemeClr val="tx1"/>
                </a:solidFill>
                <a:latin typeface="Arial Narrow" panose="020B0606020202030204" pitchFamily="34" charset="0"/>
                <a:ea typeface="Arial Narrow" panose="020B0606020202030204" pitchFamily="34" charset="0"/>
                <a:cs typeface="Arial Narrow" panose="020B0606020202030204" pitchFamily="34" charset="0"/>
              </a:defRPr>
            </a:lvl9pPr>
          </a:lstStyle>
          <a:p>
            <a:pPr marL="0" marR="0" lvl="0" indent="0" algn="l" defTabSz="914400" rtl="0" eaLnBrk="0" fontAlgn="base" latinLnBrk="0" hangingPunct="0">
              <a:lnSpc>
                <a:spcPct val="100000"/>
              </a:lnSpc>
              <a:spcBef>
                <a:spcPct val="0"/>
              </a:spcBef>
              <a:spcAft>
                <a:spcPts val="600"/>
              </a:spcAft>
              <a:buClrTx/>
              <a:buSzTx/>
              <a:buFontTx/>
              <a:buNone/>
              <a:tabLst/>
              <a:defRPr/>
            </a:pPr>
            <a:r>
              <a:rPr kumimoji="0" lang="en-US" sz="3600" b="0" u="none" strike="noStrike" kern="1200" cap="none" spc="0" normalizeH="0" baseline="0" noProof="0" dirty="0">
                <a:ln>
                  <a:noFill/>
                </a:ln>
                <a:solidFill>
                  <a:prstClr val="black"/>
                </a:solidFill>
                <a:effectLst/>
                <a:uLnTx/>
                <a:uFillTx/>
              </a:rPr>
              <a:t>What is your primary signal that you are anxious?</a:t>
            </a:r>
            <a:endParaRPr kumimoji="0" lang="en-US" sz="3600" u="none" strike="noStrike" kern="1200" cap="none" spc="0" normalizeH="0" baseline="0" noProof="0" dirty="0">
              <a:ln>
                <a:noFill/>
              </a:ln>
              <a:solidFill>
                <a:prstClr val="black"/>
              </a:solidFill>
              <a:effectLst/>
              <a:uLnTx/>
              <a:uFillTx/>
              <a:latin typeface="Arial Narrow" panose="020B0604020202020204" pitchFamily="34" charset="0"/>
            </a:endParaRPr>
          </a:p>
        </p:txBody>
      </p:sp>
      <p:sp>
        <p:nvSpPr>
          <p:cNvPr id="12" name="Rectangle 11">
            <a:extLst>
              <a:ext uri="{FF2B5EF4-FFF2-40B4-BE49-F238E27FC236}">
                <a16:creationId xmlns:a16="http://schemas.microsoft.com/office/drawing/2014/main" id="{47FF669B-A6DA-4759-A855-FE2619958C68}"/>
              </a:ext>
            </a:extLst>
          </p:cNvPr>
          <p:cNvSpPr/>
          <p:nvPr/>
        </p:nvSpPr>
        <p:spPr>
          <a:xfrm rot="5400000">
            <a:off x="8022805" y="-1926241"/>
            <a:ext cx="2192584" cy="6145806"/>
          </a:xfrm>
          <a:prstGeom prst="rect">
            <a:avLst/>
          </a:prstGeom>
          <a:gradFill flip="none" rotWithShape="1">
            <a:gsLst>
              <a:gs pos="47000">
                <a:schemeClr val="bg1"/>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92343E70-08E8-4829-9411-91C2091FE4FF}"/>
              </a:ext>
            </a:extLst>
          </p:cNvPr>
          <p:cNvSpPr/>
          <p:nvPr/>
        </p:nvSpPr>
        <p:spPr>
          <a:xfrm>
            <a:off x="585407" y="1223963"/>
            <a:ext cx="3999813" cy="584775"/>
          </a:xfrm>
          <a:prstGeom prst="rect">
            <a:avLst/>
          </a:prstGeom>
        </p:spPr>
        <p:txBody>
          <a:bodyPr wrap="none">
            <a:spAutoFit/>
          </a:bodyPr>
          <a:lstStyle/>
          <a:p>
            <a:pPr marL="0" marR="0" lvl="0" indent="0" algn="l" defTabSz="914400" rtl="0" eaLnBrk="1" fontAlgn="auto" latinLnBrk="0" hangingPunct="1">
              <a:lnSpc>
                <a:spcPct val="100000"/>
              </a:lnSpc>
              <a:spcBef>
                <a:spcPts val="1800"/>
              </a:spcBef>
              <a:spcAft>
                <a:spcPts val="0"/>
              </a:spcAft>
              <a:buClrTx/>
              <a:buSzTx/>
              <a:buFontTx/>
              <a:buNone/>
              <a:tabLst/>
              <a:defRPr/>
            </a:pPr>
            <a:r>
              <a:rPr kumimoji="0" lang="en-US" sz="3200" b="1" i="0" u="none" strike="noStrike" kern="1200" cap="none" spc="0" normalizeH="0" baseline="0" noProof="0" dirty="0">
                <a:ln>
                  <a:noFill/>
                </a:ln>
                <a:solidFill>
                  <a:srgbClr val="005DA2"/>
                </a:solidFill>
                <a:effectLst/>
                <a:uLnTx/>
                <a:uFillTx/>
                <a:latin typeface="Arial Narrow" panose="020B0606020202030204" pitchFamily="34" charset="0"/>
                <a:ea typeface="+mn-ea"/>
                <a:cs typeface="+mn-cs"/>
              </a:rPr>
              <a:t>1.  Build self-awareness</a:t>
            </a:r>
            <a:endParaRPr kumimoji="0" lang="en-US" sz="3200" b="0" i="0" u="none" strike="noStrike" kern="1200" cap="none" spc="0" normalizeH="0" baseline="0" noProof="0" dirty="0">
              <a:ln>
                <a:noFill/>
              </a:ln>
              <a:solidFill>
                <a:srgbClr val="4F81BD"/>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2197E753-BE5F-4D80-8F43-F4CB0004CAF6}"/>
              </a:ext>
            </a:extLst>
          </p:cNvPr>
          <p:cNvPicPr>
            <a:picLocks noChangeAspect="1"/>
          </p:cNvPicPr>
          <p:nvPr/>
        </p:nvPicPr>
        <p:blipFill>
          <a:blip r:embed="rId5"/>
          <a:stretch>
            <a:fillRect/>
          </a:stretch>
        </p:blipFill>
        <p:spPr>
          <a:xfrm>
            <a:off x="9756423" y="886671"/>
            <a:ext cx="1599201" cy="4882289"/>
          </a:xfrm>
          <a:prstGeom prst="rect">
            <a:avLst/>
          </a:prstGeom>
          <a:noFill/>
        </p:spPr>
      </p:pic>
    </p:spTree>
    <p:extLst>
      <p:ext uri="{BB962C8B-B14F-4D97-AF65-F5344CB8AC3E}">
        <p14:creationId xmlns:p14="http://schemas.microsoft.com/office/powerpoint/2010/main" val="16472470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4683A93-8170-44A7-B80C-72AE5D4D8F54}"/>
              </a:ext>
            </a:extLst>
          </p:cNvPr>
          <p:cNvSpPr/>
          <p:nvPr/>
        </p:nvSpPr>
        <p:spPr>
          <a:xfrm>
            <a:off x="0" y="0"/>
            <a:ext cx="12192000" cy="6858000"/>
          </a:xfrm>
          <a:prstGeom prst="rect">
            <a:avLst/>
          </a:prstGeom>
          <a:solidFill>
            <a:srgbClr val="F3B42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44035" name="Picture 7" descr="A black rectangle with a black background&#10;&#10;Description automatically generated with low confidence">
            <a:extLst>
              <a:ext uri="{FF2B5EF4-FFF2-40B4-BE49-F238E27FC236}">
                <a16:creationId xmlns:a16="http://schemas.microsoft.com/office/drawing/2014/main" id="{CBDE6E2A-9D0B-4F83-9DCE-F147F05068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79453"/>
          <a:stretch>
            <a:fillRect/>
          </a:stretch>
        </p:blipFill>
        <p:spPr bwMode="auto">
          <a:xfrm>
            <a:off x="2819400" y="425450"/>
            <a:ext cx="6553200" cy="134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6" name="Picture 8" descr="A black rectangle with a black background&#10;&#10;Description automatically generated with low confidence">
            <a:extLst>
              <a:ext uri="{FF2B5EF4-FFF2-40B4-BE49-F238E27FC236}">
                <a16:creationId xmlns:a16="http://schemas.microsoft.com/office/drawing/2014/main" id="{69BA3158-E927-470B-9EDB-3F5888785B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3595" b="48518"/>
          <a:stretch>
            <a:fillRect/>
          </a:stretch>
        </p:blipFill>
        <p:spPr bwMode="auto">
          <a:xfrm>
            <a:off x="2819400" y="1828800"/>
            <a:ext cx="6553200" cy="183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7" name="Picture 9" descr="A black rectangle with a black background&#10;&#10;Description automatically generated with low confidence">
            <a:extLst>
              <a:ext uri="{FF2B5EF4-FFF2-40B4-BE49-F238E27FC236}">
                <a16:creationId xmlns:a16="http://schemas.microsoft.com/office/drawing/2014/main" id="{0724CCEA-5ADF-4B93-8AC7-94EE534345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357" t="55869" r="-2357" b="22403"/>
          <a:stretch>
            <a:fillRect/>
          </a:stretch>
        </p:blipFill>
        <p:spPr bwMode="auto">
          <a:xfrm>
            <a:off x="2665413" y="3797300"/>
            <a:ext cx="6861175" cy="142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8" name="Picture 10" descr="A black rectangle with a black background&#10;&#10;Description automatically generated with low confidence">
            <a:extLst>
              <a:ext uri="{FF2B5EF4-FFF2-40B4-BE49-F238E27FC236}">
                <a16:creationId xmlns:a16="http://schemas.microsoft.com/office/drawing/2014/main" id="{3CE6598F-179D-4BE4-BE91-FD66B07C4D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357" t="82149" r="-2357" b="-2815"/>
          <a:stretch>
            <a:fillRect/>
          </a:stretch>
        </p:blipFill>
        <p:spPr bwMode="auto">
          <a:xfrm>
            <a:off x="2665413" y="5362575"/>
            <a:ext cx="6861175" cy="135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5A82483-EED0-4DC5-9424-34C537E9905F}"/>
              </a:ext>
            </a:extLst>
          </p:cNvPr>
          <p:cNvSpPr/>
          <p:nvPr/>
        </p:nvSpPr>
        <p:spPr>
          <a:xfrm>
            <a:off x="585407" y="1223963"/>
            <a:ext cx="7531229" cy="584775"/>
          </a:xfrm>
          <a:prstGeom prst="rect">
            <a:avLst/>
          </a:prstGeom>
        </p:spPr>
        <p:txBody>
          <a:bodyPr wrap="none">
            <a:spAutoFit/>
          </a:bodyPr>
          <a:lstStyle/>
          <a:p>
            <a:pPr marL="0" marR="0" lvl="0" indent="0" algn="l" defTabSz="914400" rtl="0" eaLnBrk="1" fontAlgn="auto" latinLnBrk="0" hangingPunct="1">
              <a:lnSpc>
                <a:spcPct val="100000"/>
              </a:lnSpc>
              <a:spcBef>
                <a:spcPts val="1800"/>
              </a:spcBef>
              <a:spcAft>
                <a:spcPts val="0"/>
              </a:spcAft>
              <a:buClrTx/>
              <a:buSzTx/>
              <a:buFontTx/>
              <a:buNone/>
              <a:tabLst/>
              <a:defRPr/>
            </a:pPr>
            <a:r>
              <a:rPr lang="en-US" sz="3200" b="1" dirty="0">
                <a:solidFill>
                  <a:srgbClr val="005DA2"/>
                </a:solidFill>
                <a:latin typeface="Arial Narrow" panose="020B0606020202030204" pitchFamily="34" charset="0"/>
              </a:rPr>
              <a:t>2</a:t>
            </a:r>
            <a:r>
              <a:rPr kumimoji="0" lang="en-US" sz="3200" b="1" i="0" u="none" strike="noStrike" kern="1200" cap="none" spc="0" normalizeH="0" baseline="0" noProof="0" dirty="0">
                <a:ln>
                  <a:noFill/>
                </a:ln>
                <a:solidFill>
                  <a:srgbClr val="005DA2"/>
                </a:solidFill>
                <a:effectLst/>
                <a:uLnTx/>
                <a:uFillTx/>
                <a:latin typeface="Arial Narrow" panose="020B0606020202030204" pitchFamily="34" charset="0"/>
                <a:ea typeface="+mn-ea"/>
                <a:cs typeface="+mn-cs"/>
              </a:rPr>
              <a:t>.  Embrace uncertainty and a Growth Mindset</a:t>
            </a:r>
            <a:endParaRPr kumimoji="0" lang="en-US" sz="3200" b="0" i="0" u="none" strike="noStrike" kern="1200" cap="none" spc="0" normalizeH="0" baseline="0" noProof="0" dirty="0">
              <a:ln>
                <a:noFill/>
              </a:ln>
              <a:solidFill>
                <a:srgbClr val="4F81BD"/>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85DC5FDE-CD42-494C-A189-A6CB99CE2E4E}"/>
              </a:ext>
            </a:extLst>
          </p:cNvPr>
          <p:cNvPicPr>
            <a:picLocks noChangeAspect="1"/>
          </p:cNvPicPr>
          <p:nvPr/>
        </p:nvPicPr>
        <p:blipFill>
          <a:blip r:embed="rId3"/>
          <a:stretch>
            <a:fillRect/>
          </a:stretch>
        </p:blipFill>
        <p:spPr>
          <a:xfrm>
            <a:off x="8721223" y="1677905"/>
            <a:ext cx="2708777" cy="3502189"/>
          </a:xfrm>
          <a:prstGeom prst="rect">
            <a:avLst/>
          </a:prstGeom>
          <a:ln>
            <a:solidFill>
              <a:schemeClr val="tx1"/>
            </a:solidFill>
          </a:ln>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179C298F-1F91-4FDF-BB12-A55BCB9B7EA6}"/>
              </a:ext>
            </a:extLst>
          </p:cNvPr>
          <p:cNvSpPr txBox="1"/>
          <p:nvPr/>
        </p:nvSpPr>
        <p:spPr>
          <a:xfrm>
            <a:off x="762000" y="2136398"/>
            <a:ext cx="6600701" cy="3924151"/>
          </a:xfrm>
          <a:prstGeom prst="rect">
            <a:avLst/>
          </a:prstGeom>
          <a:noFill/>
        </p:spPr>
        <p:txBody>
          <a:bodyPr wrap="square" rtlCol="0">
            <a:spAutoFit/>
          </a:bodyPr>
          <a:lstStyle/>
          <a:p>
            <a:pPr marL="341313" marR="0" lvl="0" indent="-341313"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sz="2000" dirty="0">
                <a:solidFill>
                  <a:prstClr val="black"/>
                </a:solidFill>
                <a:latin typeface="Arial Narrow" panose="020B0606020202030204" pitchFamily="34" charset="0"/>
              </a:rPr>
              <a:t>Build awareness of your mindset</a:t>
            </a:r>
            <a:r>
              <a:rPr kumimoji="0" lang="en-US" sz="20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  Those with a fixed mindset tend to be anxious.</a:t>
            </a:r>
          </a:p>
          <a:p>
            <a:pPr marL="341313" indent="-341313">
              <a:spcAft>
                <a:spcPts val="600"/>
              </a:spcAft>
              <a:buFont typeface="Arial" panose="020B0604020202020204" pitchFamily="34" charset="0"/>
              <a:buChar char="•"/>
              <a:defRPr/>
            </a:pPr>
            <a:r>
              <a:rPr kumimoji="0" lang="en-US" sz="20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Create some chaos.</a:t>
            </a:r>
          </a:p>
          <a:p>
            <a:pPr marL="627063" lvl="1" indent="-169863">
              <a:spcAft>
                <a:spcPts val="600"/>
              </a:spcAft>
              <a:buFont typeface="Arial Narrow" panose="020B0606020202030204" pitchFamily="34" charset="0"/>
              <a:buChar char="-"/>
              <a:defRPr/>
            </a:pPr>
            <a:r>
              <a:rPr kumimoji="0" lang="en-US"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Set </a:t>
            </a:r>
            <a:r>
              <a:rPr lang="en-US" dirty="0">
                <a:solidFill>
                  <a:prstClr val="black"/>
                </a:solidFill>
                <a:latin typeface="Arial Narrow" panose="020B0606020202030204" pitchFamily="34" charset="0"/>
              </a:rPr>
              <a:t>personal (not just work) goals.  </a:t>
            </a:r>
          </a:p>
          <a:p>
            <a:pPr marL="627063" lvl="1" indent="-169863">
              <a:spcAft>
                <a:spcPts val="600"/>
              </a:spcAft>
              <a:buFont typeface="Arial Narrow" panose="020B0606020202030204" pitchFamily="34" charset="0"/>
              <a:buChar char="-"/>
              <a:defRPr/>
            </a:pPr>
            <a:r>
              <a:rPr lang="en-US" dirty="0">
                <a:solidFill>
                  <a:prstClr val="black"/>
                </a:solidFill>
                <a:latin typeface="Arial Narrow" panose="020B0606020202030204" pitchFamily="34" charset="0"/>
              </a:rPr>
              <a:t>Expose yourself to new, challenging ideas. </a:t>
            </a:r>
          </a:p>
          <a:p>
            <a:pPr marL="627063" lvl="1" indent="-169863">
              <a:spcAft>
                <a:spcPts val="1200"/>
              </a:spcAft>
              <a:buFont typeface="Arial Narrow" panose="020B0606020202030204" pitchFamily="34" charset="0"/>
              <a:buChar char="-"/>
              <a:defRPr/>
            </a:pPr>
            <a:r>
              <a:rPr lang="en-US" dirty="0">
                <a:solidFill>
                  <a:prstClr val="black"/>
                </a:solidFill>
                <a:latin typeface="Arial Narrow" panose="020B0606020202030204" pitchFamily="34" charset="0"/>
              </a:rPr>
              <a:t>Get out of your routine.</a:t>
            </a:r>
          </a:p>
          <a:p>
            <a:pPr marL="341313" marR="0" lvl="0" indent="-341313"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Find the heaviest thing you can carry and pick it up.  </a:t>
            </a:r>
          </a:p>
          <a:p>
            <a:pPr marL="341313" indent="-341313">
              <a:spcAft>
                <a:spcPts val="1200"/>
              </a:spcAft>
              <a:buFont typeface="Arial" panose="020B0604020202020204" pitchFamily="34" charset="0"/>
              <a:buChar char="•"/>
              <a:defRPr/>
            </a:pPr>
            <a:r>
              <a:rPr kumimoji="0" lang="en-US" sz="20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Get comfortable falling short, including </a:t>
            </a:r>
            <a:r>
              <a:rPr kumimoji="0" lang="en-US" sz="2000" b="0" i="1"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the appearance</a:t>
            </a:r>
            <a:r>
              <a:rPr kumimoji="0" lang="en-US" sz="20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 of failing.   It’s also OK to laugh at yourself. </a:t>
            </a:r>
          </a:p>
          <a:p>
            <a:pPr marL="341313" marR="0" lvl="0" indent="-341313"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p:txBody>
      </p:sp>
      <p:sp>
        <p:nvSpPr>
          <p:cNvPr id="7" name="TextBox 6">
            <a:extLst>
              <a:ext uri="{FF2B5EF4-FFF2-40B4-BE49-F238E27FC236}">
                <a16:creationId xmlns:a16="http://schemas.microsoft.com/office/drawing/2014/main" id="{F11F31E7-74C8-4B52-86A4-BF41B2B3A22B}"/>
              </a:ext>
            </a:extLst>
          </p:cNvPr>
          <p:cNvSpPr txBox="1"/>
          <p:nvPr/>
        </p:nvSpPr>
        <p:spPr>
          <a:xfrm>
            <a:off x="6775260" y="5321885"/>
            <a:ext cx="6600701" cy="738664"/>
          </a:xfrm>
          <a:prstGeom prst="rect">
            <a:avLst/>
          </a:prstGeom>
          <a:noFill/>
        </p:spPr>
        <p:txBody>
          <a:bodyPr wrap="square" rtlCol="0">
            <a:spAutoFit/>
          </a:bodyPr>
          <a:lstStyle/>
          <a:p>
            <a:pPr marR="0" lvl="0" algn="ctr" defTabSz="914400" rtl="0" eaLnBrk="1" fontAlgn="auto" latinLnBrk="0" hangingPunct="1">
              <a:lnSpc>
                <a:spcPct val="100000"/>
              </a:lnSpc>
              <a:spcBef>
                <a:spcPts val="0"/>
              </a:spcBef>
              <a:spcAft>
                <a:spcPts val="1200"/>
              </a:spcAft>
              <a:buClrTx/>
              <a:buSzTx/>
              <a:tabLst/>
              <a:defRPr/>
            </a:pPr>
            <a:r>
              <a:rPr lang="en-US" sz="1600" dirty="0">
                <a:solidFill>
                  <a:prstClr val="black"/>
                </a:solidFill>
                <a:latin typeface="Arial Narrow" panose="020B0606020202030204" pitchFamily="34" charset="0"/>
              </a:rPr>
              <a:t>See “Growth Mindset” in the Total Health A-Z Library</a:t>
            </a:r>
            <a:endParaRPr kumimoji="0" lang="en-US" sz="16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a:p>
            <a:pPr marL="341313" marR="0" lvl="0" indent="-341313"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p:txBody>
      </p:sp>
    </p:spTree>
    <p:extLst>
      <p:ext uri="{BB962C8B-B14F-4D97-AF65-F5344CB8AC3E}">
        <p14:creationId xmlns:p14="http://schemas.microsoft.com/office/powerpoint/2010/main" val="17335770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CDA5CDF-CC83-4D57-A0FF-5A528C135393}"/>
              </a:ext>
            </a:extLst>
          </p:cNvPr>
          <p:cNvSpPr/>
          <p:nvPr/>
        </p:nvSpPr>
        <p:spPr>
          <a:xfrm>
            <a:off x="585407" y="1223963"/>
            <a:ext cx="3586238" cy="584775"/>
          </a:xfrm>
          <a:prstGeom prst="rect">
            <a:avLst/>
          </a:prstGeom>
        </p:spPr>
        <p:txBody>
          <a:bodyPr wrap="none">
            <a:spAutoFit/>
          </a:bodyPr>
          <a:lstStyle/>
          <a:p>
            <a:pPr marL="0" marR="0" lvl="0" indent="0" algn="l" defTabSz="914400" rtl="0" eaLnBrk="1" fontAlgn="auto" latinLnBrk="0" hangingPunct="1">
              <a:lnSpc>
                <a:spcPct val="100000"/>
              </a:lnSpc>
              <a:spcBef>
                <a:spcPts val="1800"/>
              </a:spcBef>
              <a:spcAft>
                <a:spcPts val="0"/>
              </a:spcAft>
              <a:buClrTx/>
              <a:buSzTx/>
              <a:buFontTx/>
              <a:buNone/>
              <a:tabLst/>
              <a:defRPr/>
            </a:pPr>
            <a:r>
              <a:rPr kumimoji="0" lang="en-US" sz="3200" b="1" i="0" u="none" strike="noStrike" kern="1200" cap="none" spc="0" normalizeH="0" baseline="0" noProof="0" dirty="0">
                <a:ln>
                  <a:noFill/>
                </a:ln>
                <a:solidFill>
                  <a:srgbClr val="005DA2"/>
                </a:solidFill>
                <a:effectLst/>
                <a:uLnTx/>
                <a:uFillTx/>
                <a:latin typeface="Arial Narrow" panose="020B0606020202030204" pitchFamily="34" charset="0"/>
                <a:ea typeface="+mn-ea"/>
                <a:cs typeface="+mn-cs"/>
              </a:rPr>
              <a:t>3.  Control your heart</a:t>
            </a:r>
            <a:endParaRPr kumimoji="0" lang="en-US" sz="3200" b="0" i="0" u="none" strike="noStrike" kern="1200" cap="none" spc="0" normalizeH="0" baseline="0" noProof="0" dirty="0">
              <a:ln>
                <a:noFill/>
              </a:ln>
              <a:solidFill>
                <a:srgbClr val="4F81BD"/>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7549B2CB-6AA7-45CD-84B8-5DAA691924D6}"/>
              </a:ext>
            </a:extLst>
          </p:cNvPr>
          <p:cNvSpPr txBox="1"/>
          <p:nvPr/>
        </p:nvSpPr>
        <p:spPr>
          <a:xfrm>
            <a:off x="762000" y="2136398"/>
            <a:ext cx="6082490" cy="3739485"/>
          </a:xfrm>
          <a:prstGeom prst="rect">
            <a:avLst/>
          </a:prstGeom>
          <a:noFill/>
        </p:spPr>
        <p:txBody>
          <a:bodyPr wrap="square" rtlCol="0">
            <a:spAutoFit/>
          </a:bodyPr>
          <a:lstStyle/>
          <a:p>
            <a:pPr marL="341313" marR="0" lvl="0" indent="-341313"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sz="2200" dirty="0">
                <a:solidFill>
                  <a:prstClr val="black"/>
                </a:solidFill>
                <a:latin typeface="Arial Narrow" panose="020B0606020202030204" pitchFamily="34" charset="0"/>
              </a:rPr>
              <a:t>Full deep (belly) breathing.  Avoid “chest breathing.”</a:t>
            </a:r>
          </a:p>
          <a:p>
            <a:pPr marL="341313" marR="0" lvl="0" indent="-341313"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2200" dirty="0">
                <a:solidFill>
                  <a:prstClr val="black"/>
                </a:solidFill>
                <a:latin typeface="Arial Narrow" panose="020B0606020202030204" pitchFamily="34" charset="0"/>
              </a:rPr>
              <a:t>Leverage technology (e.g. pulse oximeter or smart watch).</a:t>
            </a:r>
          </a:p>
          <a:p>
            <a:pPr marL="341313" indent="-341313">
              <a:spcBef>
                <a:spcPts val="600"/>
              </a:spcBef>
              <a:buFont typeface="Arial" panose="020B0604020202020204" pitchFamily="34" charset="0"/>
              <a:buChar char="•"/>
              <a:defRPr/>
            </a:pPr>
            <a:r>
              <a:rPr lang="en-US" sz="2200" dirty="0">
                <a:solidFill>
                  <a:prstClr val="black"/>
                </a:solidFill>
                <a:latin typeface="Arial Narrow" panose="020B0606020202030204" pitchFamily="34" charset="0"/>
              </a:rPr>
              <a:t>Practice.  Desensitize yourself.  </a:t>
            </a:r>
          </a:p>
          <a:p>
            <a:pPr marL="800100" lvl="1" indent="-342900">
              <a:spcBef>
                <a:spcPts val="600"/>
              </a:spcBef>
              <a:buFont typeface="Arial Narrow" panose="020B0606020202030204" pitchFamily="34" charset="0"/>
              <a:buChar char="-"/>
              <a:defRPr/>
            </a:pPr>
            <a:r>
              <a:rPr lang="en-US" dirty="0">
                <a:solidFill>
                  <a:prstClr val="black"/>
                </a:solidFill>
                <a:latin typeface="Arial Narrow" panose="020B0606020202030204" pitchFamily="34" charset="0"/>
              </a:rPr>
              <a:t>Elevate your heart rate through exercise or swizzle stick breathing.  </a:t>
            </a:r>
          </a:p>
          <a:p>
            <a:pPr marL="800100" lvl="1" indent="-342900">
              <a:spcBef>
                <a:spcPts val="600"/>
              </a:spcBef>
              <a:spcAft>
                <a:spcPts val="1200"/>
              </a:spcAft>
              <a:buFont typeface="Arial Narrow" panose="020B0606020202030204" pitchFamily="34" charset="0"/>
              <a:buChar char="-"/>
              <a:defRPr/>
            </a:pPr>
            <a:r>
              <a:rPr lang="en-US" dirty="0">
                <a:solidFill>
                  <a:prstClr val="black"/>
                </a:solidFill>
                <a:latin typeface="Arial Narrow" panose="020B0606020202030204" pitchFamily="34" charset="0"/>
              </a:rPr>
              <a:t>Bring it down using 4-7-8 or 4-4-4 breathing.  </a:t>
            </a:r>
          </a:p>
          <a:p>
            <a:pPr marL="341313" marR="0" lvl="0" indent="-341313"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a:p>
            <a:pPr marL="341313" marR="0" lvl="0" indent="-341313"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p:txBody>
      </p:sp>
      <p:pic>
        <p:nvPicPr>
          <p:cNvPr id="3074" name="Picture 2" descr="Critical relationship between respiratory rate, heart rate and cadence? -  Garmin Blog">
            <a:extLst>
              <a:ext uri="{FF2B5EF4-FFF2-40B4-BE49-F238E27FC236}">
                <a16:creationId xmlns:a16="http://schemas.microsoft.com/office/drawing/2014/main" id="{135BF056-9EF1-4805-ABCD-75312340B67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679"/>
          <a:stretch/>
        </p:blipFill>
        <p:spPr bwMode="auto">
          <a:xfrm>
            <a:off x="7040097" y="2129588"/>
            <a:ext cx="4875175" cy="259467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What is your optimal breathing rate and why it matters - Sequence Wiz">
            <a:extLst>
              <a:ext uri="{FF2B5EF4-FFF2-40B4-BE49-F238E27FC236}">
                <a16:creationId xmlns:a16="http://schemas.microsoft.com/office/drawing/2014/main" id="{7102F317-B2C5-41C2-AF22-7D1A57D1B10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253" t="14026" r="59938" b="17215"/>
          <a:stretch/>
        </p:blipFill>
        <p:spPr bwMode="auto">
          <a:xfrm>
            <a:off x="8696962" y="1729478"/>
            <a:ext cx="1436184" cy="1446729"/>
          </a:xfrm>
          <a:prstGeom prst="ellipse">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D00D41BD-A2A1-4F62-AD57-AE1DC2F728C5}"/>
              </a:ext>
            </a:extLst>
          </p:cNvPr>
          <p:cNvSpPr txBox="1"/>
          <p:nvPr/>
        </p:nvSpPr>
        <p:spPr>
          <a:xfrm>
            <a:off x="6770579" y="4724264"/>
            <a:ext cx="2923673" cy="400110"/>
          </a:xfrm>
          <a:prstGeom prst="rect">
            <a:avLst/>
          </a:prstGeom>
          <a:noFill/>
        </p:spPr>
        <p:txBody>
          <a:bodyPr wrap="square" rtlCol="0">
            <a:spAutoFit/>
          </a:bodyPr>
          <a:lstStyle/>
          <a:p>
            <a:pPr marR="0" lvl="0" algn="ctr" defTabSz="914400" rtl="0" eaLnBrk="1" fontAlgn="auto" latinLnBrk="0" hangingPunct="1">
              <a:lnSpc>
                <a:spcPct val="100000"/>
              </a:lnSpc>
              <a:spcBef>
                <a:spcPts val="0"/>
              </a:spcBef>
              <a:spcAft>
                <a:spcPts val="1200"/>
              </a:spcAft>
              <a:buClrTx/>
              <a:buSzTx/>
              <a:tabLst/>
              <a:defRPr/>
            </a:pPr>
            <a:r>
              <a:rPr kumimoji="0" lang="en-US" sz="20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Inhale- HR goes up</a:t>
            </a:r>
          </a:p>
        </p:txBody>
      </p:sp>
      <p:sp>
        <p:nvSpPr>
          <p:cNvPr id="8" name="TextBox 7">
            <a:extLst>
              <a:ext uri="{FF2B5EF4-FFF2-40B4-BE49-F238E27FC236}">
                <a16:creationId xmlns:a16="http://schemas.microsoft.com/office/drawing/2014/main" id="{F5DD42D5-86EC-4C7C-A2A5-C3793C7B88FA}"/>
              </a:ext>
            </a:extLst>
          </p:cNvPr>
          <p:cNvSpPr txBox="1"/>
          <p:nvPr/>
        </p:nvSpPr>
        <p:spPr>
          <a:xfrm>
            <a:off x="9257105" y="4724264"/>
            <a:ext cx="2923673" cy="400110"/>
          </a:xfrm>
          <a:prstGeom prst="rect">
            <a:avLst/>
          </a:prstGeom>
          <a:noFill/>
        </p:spPr>
        <p:txBody>
          <a:bodyPr wrap="square" rtlCol="0">
            <a:spAutoFit/>
          </a:bodyPr>
          <a:lstStyle/>
          <a:p>
            <a:pPr marR="0" lvl="0" algn="ctr" defTabSz="914400" rtl="0" eaLnBrk="1" fontAlgn="auto" latinLnBrk="0" hangingPunct="1">
              <a:lnSpc>
                <a:spcPct val="100000"/>
              </a:lnSpc>
              <a:spcBef>
                <a:spcPts val="0"/>
              </a:spcBef>
              <a:spcAft>
                <a:spcPts val="1200"/>
              </a:spcAft>
              <a:buClrTx/>
              <a:buSzTx/>
              <a:tabLst/>
              <a:defRPr/>
            </a:pPr>
            <a:r>
              <a:rPr kumimoji="0" lang="en-US" sz="20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Exhale- HR goes down</a:t>
            </a:r>
          </a:p>
        </p:txBody>
      </p:sp>
    </p:spTree>
    <p:extLst>
      <p:ext uri="{BB962C8B-B14F-4D97-AF65-F5344CB8AC3E}">
        <p14:creationId xmlns:p14="http://schemas.microsoft.com/office/powerpoint/2010/main" val="7939229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D13B789-121C-4175-8F9A-A22143CC76EC}"/>
              </a:ext>
            </a:extLst>
          </p:cNvPr>
          <p:cNvSpPr/>
          <p:nvPr/>
        </p:nvSpPr>
        <p:spPr>
          <a:xfrm>
            <a:off x="585407" y="1223963"/>
            <a:ext cx="3623108" cy="584775"/>
          </a:xfrm>
          <a:prstGeom prst="rect">
            <a:avLst/>
          </a:prstGeom>
        </p:spPr>
        <p:txBody>
          <a:bodyPr wrap="none">
            <a:spAutoFit/>
          </a:bodyPr>
          <a:lstStyle/>
          <a:p>
            <a:pPr marL="0" marR="0" lvl="0" indent="0" algn="l" defTabSz="914400" rtl="0" eaLnBrk="1" fontAlgn="auto" latinLnBrk="0" hangingPunct="1">
              <a:lnSpc>
                <a:spcPct val="100000"/>
              </a:lnSpc>
              <a:spcBef>
                <a:spcPts val="1800"/>
              </a:spcBef>
              <a:spcAft>
                <a:spcPts val="0"/>
              </a:spcAft>
              <a:buClrTx/>
              <a:buSzTx/>
              <a:buFontTx/>
              <a:buNone/>
              <a:tabLst/>
              <a:defRPr/>
            </a:pPr>
            <a:r>
              <a:rPr lang="en-US" sz="3200" b="1" dirty="0">
                <a:solidFill>
                  <a:srgbClr val="005DA2"/>
                </a:solidFill>
                <a:latin typeface="Arial Narrow" panose="020B0606020202030204" pitchFamily="34" charset="0"/>
              </a:rPr>
              <a:t>4</a:t>
            </a:r>
            <a:r>
              <a:rPr kumimoji="0" lang="en-US" sz="3200" b="1" i="0" u="none" strike="noStrike" kern="1200" cap="none" spc="0" normalizeH="0" baseline="0" noProof="0" dirty="0">
                <a:ln>
                  <a:noFill/>
                </a:ln>
                <a:solidFill>
                  <a:srgbClr val="005DA2"/>
                </a:solidFill>
                <a:effectLst/>
                <a:uLnTx/>
                <a:uFillTx/>
                <a:latin typeface="Arial Narrow" panose="020B0606020202030204" pitchFamily="34" charset="0"/>
                <a:ea typeface="+mn-ea"/>
                <a:cs typeface="+mn-cs"/>
              </a:rPr>
              <a:t>.  Manage your body</a:t>
            </a:r>
            <a:endParaRPr kumimoji="0" lang="en-US" sz="3200" b="0" i="0" u="none" strike="noStrike" kern="1200" cap="none" spc="0" normalizeH="0" baseline="0" noProof="0" dirty="0">
              <a:ln>
                <a:noFill/>
              </a:ln>
              <a:solidFill>
                <a:srgbClr val="4F81BD"/>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D464D156-687A-4446-973B-8EB4F3E0D59B}"/>
              </a:ext>
            </a:extLst>
          </p:cNvPr>
          <p:cNvSpPr txBox="1"/>
          <p:nvPr/>
        </p:nvSpPr>
        <p:spPr>
          <a:xfrm>
            <a:off x="749968" y="1907798"/>
            <a:ext cx="5346032" cy="5863144"/>
          </a:xfrm>
          <a:prstGeom prst="rect">
            <a:avLst/>
          </a:prstGeom>
          <a:noFill/>
        </p:spPr>
        <p:txBody>
          <a:bodyPr wrap="square" rtlCol="0">
            <a:spAutoFit/>
          </a:bodyPr>
          <a:lstStyle/>
          <a:p>
            <a:pPr marL="341313" marR="0" lvl="0" indent="-341313"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sz="2000" dirty="0">
                <a:solidFill>
                  <a:prstClr val="black"/>
                </a:solidFill>
                <a:latin typeface="Arial Narrow" panose="020B0606020202030204" pitchFamily="34" charset="0"/>
              </a:rPr>
              <a:t>At least 7 hours of sleep</a:t>
            </a:r>
          </a:p>
          <a:p>
            <a:pPr marL="341313" marR="0" lvl="0" indent="-341313"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sz="2000" dirty="0">
                <a:solidFill>
                  <a:prstClr val="black"/>
                </a:solidFill>
                <a:latin typeface="Arial Narrow" panose="020B0606020202030204" pitchFamily="34" charset="0"/>
              </a:rPr>
              <a:t>Healthy, whole foods.  Processed and carb-heavy foods impact glucose (energy and mood).</a:t>
            </a:r>
          </a:p>
          <a:p>
            <a:pPr marL="341313" marR="0" lvl="0" indent="-341313"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lang="en-US" sz="2000" dirty="0">
                <a:solidFill>
                  <a:prstClr val="black"/>
                </a:solidFill>
                <a:latin typeface="Arial Narrow" panose="020B0606020202030204" pitchFamily="34" charset="0"/>
              </a:rPr>
              <a:t>Beware of the impact of other factors</a:t>
            </a:r>
          </a:p>
          <a:p>
            <a:pPr marL="800100" lvl="1" indent="-342900">
              <a:spcBef>
                <a:spcPts val="300"/>
              </a:spcBef>
              <a:buFont typeface="Arial Narrow" panose="020B0606020202030204" pitchFamily="34" charset="0"/>
              <a:buChar char="-"/>
              <a:defRPr/>
            </a:pPr>
            <a:r>
              <a:rPr lang="en-US" sz="1600" dirty="0">
                <a:solidFill>
                  <a:prstClr val="black"/>
                </a:solidFill>
                <a:latin typeface="Arial Narrow" panose="020B0606020202030204" pitchFamily="34" charset="0"/>
              </a:rPr>
              <a:t>Stimulants (including technology)</a:t>
            </a:r>
          </a:p>
          <a:p>
            <a:pPr marL="800100" lvl="1" indent="-342900">
              <a:spcBef>
                <a:spcPts val="300"/>
              </a:spcBef>
              <a:buFont typeface="Arial Narrow" panose="020B0606020202030204" pitchFamily="34" charset="0"/>
              <a:buChar char="-"/>
              <a:defRPr/>
            </a:pPr>
            <a:r>
              <a:rPr lang="en-US" sz="1600" dirty="0">
                <a:solidFill>
                  <a:prstClr val="black"/>
                </a:solidFill>
                <a:latin typeface="Arial Narrow" panose="020B0606020202030204" pitchFamily="34" charset="0"/>
              </a:rPr>
              <a:t>Medications and other health problems</a:t>
            </a:r>
          </a:p>
          <a:p>
            <a:pPr marL="800100" lvl="1" indent="-342900">
              <a:spcBef>
                <a:spcPts val="300"/>
              </a:spcBef>
              <a:buFont typeface="Arial Narrow" panose="020B0606020202030204" pitchFamily="34" charset="0"/>
              <a:buChar char="-"/>
              <a:defRPr/>
            </a:pPr>
            <a:r>
              <a:rPr lang="en-US" sz="1600" dirty="0">
                <a:solidFill>
                  <a:prstClr val="black"/>
                </a:solidFill>
                <a:latin typeface="Arial Narrow" panose="020B0606020202030204" pitchFamily="34" charset="0"/>
              </a:rPr>
              <a:t>Hormones</a:t>
            </a:r>
          </a:p>
          <a:p>
            <a:pPr marL="800100" lvl="1" indent="-342900">
              <a:spcBef>
                <a:spcPts val="300"/>
              </a:spcBef>
              <a:buFont typeface="Arial Narrow" panose="020B0606020202030204" pitchFamily="34" charset="0"/>
              <a:buChar char="-"/>
              <a:defRPr/>
            </a:pPr>
            <a:r>
              <a:rPr lang="en-US" sz="1600" dirty="0">
                <a:solidFill>
                  <a:prstClr val="black"/>
                </a:solidFill>
                <a:latin typeface="Arial Narrow" panose="020B0606020202030204" pitchFamily="34" charset="0"/>
              </a:rPr>
              <a:t>Fatigue</a:t>
            </a:r>
          </a:p>
          <a:p>
            <a:pPr marL="800100" lvl="1" indent="-342900">
              <a:spcBef>
                <a:spcPts val="300"/>
              </a:spcBef>
              <a:spcAft>
                <a:spcPts val="1200"/>
              </a:spcAft>
              <a:buFont typeface="Arial Narrow" panose="020B0606020202030204" pitchFamily="34" charset="0"/>
              <a:buChar char="-"/>
              <a:defRPr/>
            </a:pPr>
            <a:r>
              <a:rPr lang="en-US" sz="1600" dirty="0">
                <a:solidFill>
                  <a:prstClr val="black"/>
                </a:solidFill>
                <a:latin typeface="Arial Narrow" panose="020B0606020202030204" pitchFamily="34" charset="0"/>
              </a:rPr>
              <a:t>Social stressors</a:t>
            </a:r>
          </a:p>
          <a:p>
            <a:pPr marL="341313" indent="-341313">
              <a:spcAft>
                <a:spcPts val="1200"/>
              </a:spcAft>
              <a:buFont typeface="Arial" panose="020B0604020202020204" pitchFamily="34" charset="0"/>
              <a:buChar char="•"/>
              <a:defRPr/>
            </a:pPr>
            <a:r>
              <a:rPr lang="en-US" sz="2000" dirty="0">
                <a:solidFill>
                  <a:prstClr val="black"/>
                </a:solidFill>
                <a:latin typeface="Arial Narrow" panose="020B0606020202030204" pitchFamily="34" charset="0"/>
              </a:rPr>
              <a:t>Practice mindful relaxation and progressive muscle relaxation.</a:t>
            </a:r>
          </a:p>
          <a:p>
            <a:pPr marL="341313" marR="0" lvl="0" indent="-341313"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endParaRPr lang="en-US" sz="2000" dirty="0">
              <a:solidFill>
                <a:prstClr val="black"/>
              </a:solidFill>
              <a:latin typeface="Arial Narrow" panose="020B0606020202030204" pitchFamily="34" charset="0"/>
            </a:endParaRPr>
          </a:p>
          <a:p>
            <a:pPr marL="341313" marR="0" lvl="0" indent="-341313"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endParaRPr lang="en-US" sz="2000" dirty="0">
              <a:solidFill>
                <a:prstClr val="black"/>
              </a:solidFill>
              <a:latin typeface="Arial Narrow" panose="020B0606020202030204" pitchFamily="34" charset="0"/>
            </a:endParaRPr>
          </a:p>
          <a:p>
            <a:pPr marL="341313" marR="0" lvl="0" indent="-341313"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a:p>
            <a:pPr marL="341313" marR="0" lvl="0" indent="-341313"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p:txBody>
      </p:sp>
      <p:sp>
        <p:nvSpPr>
          <p:cNvPr id="6" name="Rectangle 5">
            <a:extLst>
              <a:ext uri="{FF2B5EF4-FFF2-40B4-BE49-F238E27FC236}">
                <a16:creationId xmlns:a16="http://schemas.microsoft.com/office/drawing/2014/main" id="{43F4A178-F426-4D1D-9AA7-E1732FAC0F8F}"/>
              </a:ext>
            </a:extLst>
          </p:cNvPr>
          <p:cNvSpPr/>
          <p:nvPr/>
        </p:nvSpPr>
        <p:spPr>
          <a:xfrm rot="5400000">
            <a:off x="8470952" y="-2385543"/>
            <a:ext cx="1296290" cy="6145806"/>
          </a:xfrm>
          <a:prstGeom prst="rect">
            <a:avLst/>
          </a:prstGeom>
          <a:gradFill flip="none" rotWithShape="1">
            <a:gsLst>
              <a:gs pos="47000">
                <a:schemeClr val="bg1"/>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D5FC4429-4786-4E2A-9962-4645930054F5}"/>
              </a:ext>
            </a:extLst>
          </p:cNvPr>
          <p:cNvPicPr>
            <a:picLocks noChangeAspect="1"/>
          </p:cNvPicPr>
          <p:nvPr/>
        </p:nvPicPr>
        <p:blipFill>
          <a:blip r:embed="rId2"/>
          <a:stretch>
            <a:fillRect/>
          </a:stretch>
        </p:blipFill>
        <p:spPr>
          <a:xfrm>
            <a:off x="7042007" y="1907798"/>
            <a:ext cx="4610415" cy="1140448"/>
          </a:xfrm>
          <a:prstGeom prst="rect">
            <a:avLst/>
          </a:prstGeom>
        </p:spPr>
      </p:pic>
      <p:sp>
        <p:nvSpPr>
          <p:cNvPr id="8" name="TextBox 7">
            <a:extLst>
              <a:ext uri="{FF2B5EF4-FFF2-40B4-BE49-F238E27FC236}">
                <a16:creationId xmlns:a16="http://schemas.microsoft.com/office/drawing/2014/main" id="{2B95E0CF-2536-42C6-BE84-7E552BABA0FD}"/>
              </a:ext>
            </a:extLst>
          </p:cNvPr>
          <p:cNvSpPr txBox="1"/>
          <p:nvPr/>
        </p:nvSpPr>
        <p:spPr>
          <a:xfrm>
            <a:off x="6970343" y="3348537"/>
            <a:ext cx="4610415" cy="1792798"/>
          </a:xfrm>
          <a:prstGeom prst="rect">
            <a:avLst/>
          </a:prstGeom>
          <a:noFill/>
        </p:spPr>
        <p:txBody>
          <a:bodyPr wrap="square" rtlCol="0">
            <a:spAutoFit/>
          </a:bodyPr>
          <a:lstStyle/>
          <a:p>
            <a:pPr>
              <a:spcAft>
                <a:spcPts val="300"/>
              </a:spcAft>
            </a:pPr>
            <a:r>
              <a:rPr lang="en-US" sz="1400" b="1" dirty="0">
                <a:latin typeface="Arial Narrow" panose="020B0606020202030204" pitchFamily="34" charset="0"/>
                <a:cs typeface="Arial" panose="020B0604020202020204" pitchFamily="34" charset="0"/>
              </a:rPr>
              <a:t>Instructions</a:t>
            </a:r>
          </a:p>
          <a:p>
            <a:pPr>
              <a:spcAft>
                <a:spcPts val="300"/>
              </a:spcAft>
            </a:pPr>
            <a:r>
              <a:rPr lang="en-US" sz="1400" dirty="0">
                <a:latin typeface="Arial Narrow" panose="020B0606020202030204" pitchFamily="34" charset="0"/>
                <a:cs typeface="Arial" panose="020B0604020202020204" pitchFamily="34" charset="0"/>
              </a:rPr>
              <a:t>For each group of muscle group, you should:</a:t>
            </a:r>
          </a:p>
          <a:p>
            <a:pPr marL="156600" indent="-156600">
              <a:spcAft>
                <a:spcPts val="300"/>
              </a:spcAft>
              <a:buAutoNum type="arabicPeriod"/>
            </a:pPr>
            <a:r>
              <a:rPr lang="en-US" sz="1400" dirty="0">
                <a:latin typeface="Arial Narrow" panose="020B0606020202030204" pitchFamily="34" charset="0"/>
                <a:cs typeface="Arial" panose="020B0604020202020204" pitchFamily="34" charset="0"/>
              </a:rPr>
              <a:t>Focus your attention on that muscle group</a:t>
            </a:r>
          </a:p>
          <a:p>
            <a:pPr marL="156600" indent="-156600">
              <a:spcAft>
                <a:spcPts val="300"/>
              </a:spcAft>
              <a:buAutoNum type="arabicPeriod"/>
            </a:pPr>
            <a:r>
              <a:rPr lang="en-US" sz="1400" dirty="0">
                <a:latin typeface="Arial Narrow" panose="020B0606020202030204" pitchFamily="34" charset="0"/>
                <a:cs typeface="Arial" panose="020B0604020202020204" pitchFamily="34" charset="0"/>
              </a:rPr>
              <a:t>Tense those muscles for 5 to 7 seconds.  The relax.</a:t>
            </a:r>
          </a:p>
          <a:p>
            <a:pPr marL="156600" indent="-156600">
              <a:spcAft>
                <a:spcPts val="300"/>
              </a:spcAft>
              <a:buAutoNum type="arabicPeriod"/>
            </a:pPr>
            <a:r>
              <a:rPr lang="en-US" sz="1400" dirty="0">
                <a:latin typeface="Arial Narrow" panose="020B0606020202030204" pitchFamily="34" charset="0"/>
                <a:cs typeface="Arial" panose="020B0604020202020204" pitchFamily="34" charset="0"/>
              </a:rPr>
              <a:t>Repeat, but lighter and softer tension this time. </a:t>
            </a:r>
          </a:p>
          <a:p>
            <a:pPr marL="156600" indent="-156600">
              <a:spcAft>
                <a:spcPts val="300"/>
              </a:spcAft>
              <a:buAutoNum type="arabicPeriod"/>
            </a:pPr>
            <a:r>
              <a:rPr lang="en-US" sz="1400" dirty="0">
                <a:latin typeface="Arial Narrow" panose="020B0606020202030204" pitchFamily="34" charset="0"/>
                <a:cs typeface="Arial" panose="020B0604020202020204" pitchFamily="34" charset="0"/>
              </a:rPr>
              <a:t>Stay focused on that muscle group for about 20 to 30 seconds before moving on, noticing feelings of relaxation.</a:t>
            </a:r>
          </a:p>
        </p:txBody>
      </p:sp>
      <p:sp>
        <p:nvSpPr>
          <p:cNvPr id="9" name="Rectangle 8">
            <a:extLst>
              <a:ext uri="{FF2B5EF4-FFF2-40B4-BE49-F238E27FC236}">
                <a16:creationId xmlns:a16="http://schemas.microsoft.com/office/drawing/2014/main" id="{D4ABDAFD-6FAE-4786-B9EF-F70C5D7A811A}"/>
              </a:ext>
            </a:extLst>
          </p:cNvPr>
          <p:cNvSpPr/>
          <p:nvPr/>
        </p:nvSpPr>
        <p:spPr>
          <a:xfrm>
            <a:off x="6709725" y="1565778"/>
            <a:ext cx="5131652" cy="380941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938358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a:extLst>
              <a:ext uri="{FF2B5EF4-FFF2-40B4-BE49-F238E27FC236}">
                <a16:creationId xmlns:a16="http://schemas.microsoft.com/office/drawing/2014/main" id="{DD143EDD-F016-449B-9573-112B5FA602D9}"/>
              </a:ext>
            </a:extLst>
          </p:cNvPr>
          <p:cNvPicPr>
            <a:picLocks noChangeAspect="1"/>
          </p:cNvPicPr>
          <p:nvPr/>
        </p:nvPicPr>
        <p:blipFill>
          <a:blip r:embed="rId2">
            <a:extLst>
              <a:ext uri="{28A0092B-C50C-407E-A947-70E740481C1C}">
                <a14:useLocalDpi xmlns:a14="http://schemas.microsoft.com/office/drawing/2010/main" val="0"/>
              </a:ext>
            </a:extLst>
          </a:blip>
          <a:srcRect b="2921"/>
          <a:stretch>
            <a:fillRect/>
          </a:stretch>
        </p:blipFill>
        <p:spPr bwMode="auto">
          <a:xfrm rot="179135">
            <a:off x="7442322" y="1459041"/>
            <a:ext cx="4598428" cy="4539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1D13B789-121C-4175-8F9A-A22143CC76EC}"/>
              </a:ext>
            </a:extLst>
          </p:cNvPr>
          <p:cNvSpPr/>
          <p:nvPr/>
        </p:nvSpPr>
        <p:spPr>
          <a:xfrm>
            <a:off x="585407" y="1223963"/>
            <a:ext cx="2143536" cy="584775"/>
          </a:xfrm>
          <a:prstGeom prst="rect">
            <a:avLst/>
          </a:prstGeom>
        </p:spPr>
        <p:txBody>
          <a:bodyPr wrap="none">
            <a:spAutoFit/>
          </a:bodyPr>
          <a:lstStyle/>
          <a:p>
            <a:pPr marL="0" marR="0" lvl="0" indent="0" algn="l" defTabSz="914400" rtl="0" eaLnBrk="1" fontAlgn="auto" latinLnBrk="0" hangingPunct="1">
              <a:lnSpc>
                <a:spcPct val="100000"/>
              </a:lnSpc>
              <a:spcBef>
                <a:spcPts val="1800"/>
              </a:spcBef>
              <a:spcAft>
                <a:spcPts val="0"/>
              </a:spcAft>
              <a:buClrTx/>
              <a:buSzTx/>
              <a:buFontTx/>
              <a:buNone/>
              <a:tabLst/>
              <a:defRPr/>
            </a:pPr>
            <a:r>
              <a:rPr lang="en-US" sz="3200" b="1" dirty="0">
                <a:solidFill>
                  <a:srgbClr val="005DA2"/>
                </a:solidFill>
                <a:latin typeface="Arial Narrow" panose="020B0606020202030204" pitchFamily="34" charset="0"/>
              </a:rPr>
              <a:t>5</a:t>
            </a:r>
            <a:r>
              <a:rPr kumimoji="0" lang="en-US" sz="3200" b="1" i="0" u="none" strike="noStrike" kern="1200" cap="none" spc="0" normalizeH="0" baseline="0" noProof="0" dirty="0">
                <a:ln>
                  <a:noFill/>
                </a:ln>
                <a:solidFill>
                  <a:srgbClr val="005DA2"/>
                </a:solidFill>
                <a:effectLst/>
                <a:uLnTx/>
                <a:uFillTx/>
                <a:latin typeface="Arial Narrow" panose="020B0606020202030204" pitchFamily="34" charset="0"/>
                <a:ea typeface="+mn-ea"/>
                <a:cs typeface="+mn-cs"/>
              </a:rPr>
              <a:t>.  Sit with it</a:t>
            </a:r>
            <a:endParaRPr kumimoji="0" lang="en-US" sz="3200" b="0" i="0" u="none" strike="noStrike" kern="1200" cap="none" spc="0" normalizeH="0" baseline="0" noProof="0" dirty="0">
              <a:ln>
                <a:noFill/>
              </a:ln>
              <a:solidFill>
                <a:srgbClr val="4F81BD"/>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D464D156-687A-4446-973B-8EB4F3E0D59B}"/>
              </a:ext>
            </a:extLst>
          </p:cNvPr>
          <p:cNvSpPr txBox="1"/>
          <p:nvPr/>
        </p:nvSpPr>
        <p:spPr>
          <a:xfrm>
            <a:off x="749968" y="1907798"/>
            <a:ext cx="6577264" cy="3624069"/>
          </a:xfrm>
          <a:prstGeom prst="rect">
            <a:avLst/>
          </a:prstGeom>
          <a:noFill/>
        </p:spPr>
        <p:txBody>
          <a:bodyPr wrap="square" rtlCol="0">
            <a:spAutoFit/>
          </a:bodyPr>
          <a:lstStyle/>
          <a:p>
            <a:pPr marL="341313" marR="0" lvl="0" indent="-341313"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sz="2200" dirty="0">
                <a:solidFill>
                  <a:prstClr val="black"/>
                </a:solidFill>
                <a:latin typeface="Arial Narrow" panose="020B0606020202030204" pitchFamily="34" charset="0"/>
              </a:rPr>
              <a:t>Anxiety is not fatal, even though it might </a:t>
            </a:r>
            <a:r>
              <a:rPr lang="en-US" sz="2200" i="1" dirty="0">
                <a:solidFill>
                  <a:prstClr val="black"/>
                </a:solidFill>
                <a:latin typeface="Arial Narrow" panose="020B0606020202030204" pitchFamily="34" charset="0"/>
              </a:rPr>
              <a:t>feel</a:t>
            </a:r>
            <a:r>
              <a:rPr lang="en-US" sz="2200" dirty="0">
                <a:solidFill>
                  <a:prstClr val="black"/>
                </a:solidFill>
                <a:latin typeface="Arial Narrow" panose="020B0606020202030204" pitchFamily="34" charset="0"/>
              </a:rPr>
              <a:t> like it.  </a:t>
            </a:r>
          </a:p>
          <a:p>
            <a:pPr marL="341313" marR="0" lvl="0" indent="-341313"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sz="2200" dirty="0">
                <a:solidFill>
                  <a:prstClr val="black"/>
                </a:solidFill>
                <a:latin typeface="Arial Narrow" panose="020B0606020202030204" pitchFamily="34" charset="0"/>
              </a:rPr>
              <a:t>Rate your anxiety.  Analytical thinking eases the emotion.</a:t>
            </a:r>
          </a:p>
          <a:p>
            <a:pPr marL="341313" marR="0" lvl="0" indent="-341313" algn="l" defTabSz="914400" rtl="0" eaLnBrk="1" fontAlgn="auto" latinLnBrk="0" hangingPunct="1">
              <a:lnSpc>
                <a:spcPct val="100000"/>
              </a:lnSpc>
              <a:spcAft>
                <a:spcPts val="300"/>
              </a:spcAft>
              <a:buClrTx/>
              <a:buSzTx/>
              <a:buFont typeface="Arial" panose="020B0604020202020204" pitchFamily="34" charset="0"/>
              <a:buChar char="•"/>
              <a:tabLst/>
              <a:defRPr/>
            </a:pPr>
            <a:r>
              <a:rPr lang="en-US" sz="2200" dirty="0">
                <a:solidFill>
                  <a:prstClr val="black"/>
                </a:solidFill>
                <a:latin typeface="Arial Narrow" panose="020B0606020202030204" pitchFamily="34" charset="0"/>
              </a:rPr>
              <a:t>Get out of your head.  Get grounded.</a:t>
            </a:r>
          </a:p>
          <a:p>
            <a:pPr marL="800100" lvl="1" indent="-342900">
              <a:spcBef>
                <a:spcPts val="300"/>
              </a:spcBef>
              <a:spcAft>
                <a:spcPts val="300"/>
              </a:spcAft>
              <a:buFont typeface="Arial Narrow" panose="020B0606020202030204" pitchFamily="34" charset="0"/>
              <a:buChar char="-"/>
              <a:defRPr/>
            </a:pPr>
            <a:r>
              <a:rPr lang="en-US" dirty="0">
                <a:solidFill>
                  <a:prstClr val="black"/>
                </a:solidFill>
                <a:latin typeface="Arial Narrow" panose="020B0606020202030204" pitchFamily="34" charset="0"/>
              </a:rPr>
              <a:t>Go for a walk</a:t>
            </a:r>
          </a:p>
          <a:p>
            <a:pPr marL="800100" lvl="1" indent="-342900">
              <a:spcBef>
                <a:spcPts val="300"/>
              </a:spcBef>
              <a:spcAft>
                <a:spcPts val="300"/>
              </a:spcAft>
              <a:buFont typeface="Arial Narrow" panose="020B0606020202030204" pitchFamily="34" charset="0"/>
              <a:buChar char="-"/>
              <a:defRPr/>
            </a:pPr>
            <a:r>
              <a:rPr lang="en-US" dirty="0">
                <a:solidFill>
                  <a:prstClr val="black"/>
                </a:solidFill>
                <a:latin typeface="Arial Narrow" panose="020B0606020202030204" pitchFamily="34" charset="0"/>
              </a:rPr>
              <a:t>Listen to music</a:t>
            </a:r>
          </a:p>
          <a:p>
            <a:pPr marL="800100" lvl="1" indent="-342900">
              <a:spcBef>
                <a:spcPts val="300"/>
              </a:spcBef>
              <a:spcAft>
                <a:spcPts val="300"/>
              </a:spcAft>
              <a:buFont typeface="Arial Narrow" panose="020B0606020202030204" pitchFamily="34" charset="0"/>
              <a:buChar char="-"/>
              <a:defRPr/>
            </a:pPr>
            <a:r>
              <a:rPr lang="en-US" dirty="0">
                <a:solidFill>
                  <a:prstClr val="black"/>
                </a:solidFill>
                <a:latin typeface="Arial Narrow" panose="020B0606020202030204" pitchFamily="34" charset="0"/>
              </a:rPr>
              <a:t>Exercise or do something physical</a:t>
            </a:r>
          </a:p>
          <a:p>
            <a:pPr marL="800100" lvl="1" indent="-342900">
              <a:spcBef>
                <a:spcPts val="300"/>
              </a:spcBef>
              <a:spcAft>
                <a:spcPts val="600"/>
              </a:spcAft>
              <a:buFont typeface="Arial Narrow" panose="020B0606020202030204" pitchFamily="34" charset="0"/>
              <a:buChar char="-"/>
              <a:defRPr/>
            </a:pPr>
            <a:r>
              <a:rPr lang="en-US" dirty="0">
                <a:solidFill>
                  <a:prstClr val="black"/>
                </a:solidFill>
                <a:latin typeface="Arial Narrow" panose="020B0606020202030204" pitchFamily="34" charset="0"/>
              </a:rPr>
              <a:t>Do “5 things” exercise</a:t>
            </a:r>
          </a:p>
          <a:p>
            <a:pPr marL="285750" indent="-285750">
              <a:spcBef>
                <a:spcPts val="300"/>
              </a:spcBef>
              <a:spcAft>
                <a:spcPts val="300"/>
              </a:spcAft>
              <a:buFont typeface="Arial" panose="020B0604020202020204" pitchFamily="34" charset="0"/>
              <a:buChar char="•"/>
              <a:defRPr/>
            </a:pPr>
            <a:r>
              <a:rPr lang="en-US" sz="2200" dirty="0">
                <a:solidFill>
                  <a:prstClr val="black"/>
                </a:solidFill>
                <a:latin typeface="Arial Narrow" panose="020B0606020202030204" pitchFamily="34" charset="0"/>
              </a:rPr>
              <a:t>Get comfortable being uncomfortable.  Anxiety passes.  Avoidance will last forever.</a:t>
            </a:r>
            <a:endParaRPr kumimoji="0" lang="en-US" sz="22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p:txBody>
      </p:sp>
      <p:sp>
        <p:nvSpPr>
          <p:cNvPr id="7" name="TextBox 6">
            <a:extLst>
              <a:ext uri="{FF2B5EF4-FFF2-40B4-BE49-F238E27FC236}">
                <a16:creationId xmlns:a16="http://schemas.microsoft.com/office/drawing/2014/main" id="{4EA1EE98-DE44-4BAF-BF44-55487A6B3404}"/>
              </a:ext>
            </a:extLst>
          </p:cNvPr>
          <p:cNvSpPr txBox="1"/>
          <p:nvPr/>
        </p:nvSpPr>
        <p:spPr>
          <a:xfrm>
            <a:off x="7828514" y="2005084"/>
            <a:ext cx="3826043" cy="3447098"/>
          </a:xfrm>
          <a:prstGeom prst="rect">
            <a:avLst/>
          </a:prstGeom>
          <a:noFill/>
        </p:spPr>
        <p:txBody>
          <a:bodyPr wrap="square" rtlCol="0">
            <a:spAutoFit/>
          </a:bodyPr>
          <a:lstStyle/>
          <a:p>
            <a:pPr lvl="1" indent="-168275">
              <a:spcAft>
                <a:spcPts val="1200"/>
              </a:spcAft>
              <a:defRPr/>
            </a:pPr>
            <a:r>
              <a:rPr lang="en-US" sz="2800" b="1" u="sng" dirty="0">
                <a:solidFill>
                  <a:prstClr val="black"/>
                </a:solidFill>
                <a:latin typeface="Arial Narrow" panose="020B0606020202030204" pitchFamily="34" charset="0"/>
              </a:rPr>
              <a:t>Count</a:t>
            </a:r>
          </a:p>
          <a:p>
            <a:pPr lvl="1">
              <a:spcAft>
                <a:spcPts val="1200"/>
              </a:spcAft>
              <a:defRPr/>
            </a:pPr>
            <a:r>
              <a:rPr lang="en-US" sz="2800" b="1" dirty="0">
                <a:solidFill>
                  <a:prstClr val="black"/>
                </a:solidFill>
                <a:latin typeface="Arial Narrow" panose="020B0606020202030204" pitchFamily="34" charset="0"/>
              </a:rPr>
              <a:t>5</a:t>
            </a:r>
            <a:r>
              <a:rPr lang="en-US" sz="2400" dirty="0">
                <a:solidFill>
                  <a:prstClr val="black"/>
                </a:solidFill>
                <a:latin typeface="Arial Narrow" panose="020B0606020202030204" pitchFamily="34" charset="0"/>
              </a:rPr>
              <a:t>  </a:t>
            </a:r>
            <a:r>
              <a:rPr lang="en-US" sz="2200" dirty="0">
                <a:solidFill>
                  <a:prstClr val="black"/>
                </a:solidFill>
                <a:latin typeface="Arial Narrow" panose="020B0606020202030204" pitchFamily="34" charset="0"/>
              </a:rPr>
              <a:t>things you see</a:t>
            </a:r>
          </a:p>
          <a:p>
            <a:pPr lvl="1">
              <a:spcAft>
                <a:spcPts val="1200"/>
              </a:spcAft>
              <a:defRPr/>
            </a:pPr>
            <a:r>
              <a:rPr lang="en-US" sz="2800" b="1" dirty="0">
                <a:solidFill>
                  <a:prstClr val="black"/>
                </a:solidFill>
                <a:latin typeface="Arial Narrow" panose="020B0606020202030204" pitchFamily="34" charset="0"/>
              </a:rPr>
              <a:t>4</a:t>
            </a:r>
            <a:r>
              <a:rPr lang="en-US" sz="2200" dirty="0">
                <a:solidFill>
                  <a:prstClr val="black"/>
                </a:solidFill>
                <a:latin typeface="Arial Narrow" panose="020B0606020202030204" pitchFamily="34" charset="0"/>
              </a:rPr>
              <a:t>  things you’re touching</a:t>
            </a:r>
          </a:p>
          <a:p>
            <a:pPr lvl="1">
              <a:spcAft>
                <a:spcPts val="1200"/>
              </a:spcAft>
              <a:defRPr/>
            </a:pPr>
            <a:r>
              <a:rPr lang="en-US" sz="2800" b="1" dirty="0">
                <a:solidFill>
                  <a:prstClr val="black"/>
                </a:solidFill>
                <a:latin typeface="Arial Narrow" panose="020B0606020202030204" pitchFamily="34" charset="0"/>
              </a:rPr>
              <a:t>3</a:t>
            </a:r>
            <a:r>
              <a:rPr lang="en-US" sz="2200" dirty="0">
                <a:solidFill>
                  <a:prstClr val="black"/>
                </a:solidFill>
                <a:latin typeface="Arial Narrow" panose="020B0606020202030204" pitchFamily="34" charset="0"/>
              </a:rPr>
              <a:t>  things you hear</a:t>
            </a:r>
          </a:p>
          <a:p>
            <a:pPr lvl="1">
              <a:spcAft>
                <a:spcPts val="1200"/>
              </a:spcAft>
              <a:defRPr/>
            </a:pPr>
            <a:r>
              <a:rPr lang="en-US" sz="2800" b="1" dirty="0">
                <a:solidFill>
                  <a:prstClr val="black"/>
                </a:solidFill>
                <a:latin typeface="Arial Narrow" panose="020B0606020202030204" pitchFamily="34" charset="0"/>
              </a:rPr>
              <a:t>2</a:t>
            </a:r>
            <a:r>
              <a:rPr lang="en-US" sz="2200" dirty="0">
                <a:solidFill>
                  <a:prstClr val="black"/>
                </a:solidFill>
                <a:latin typeface="Arial Narrow" panose="020B0606020202030204" pitchFamily="34" charset="0"/>
              </a:rPr>
              <a:t>  things you smell</a:t>
            </a:r>
          </a:p>
          <a:p>
            <a:pPr lvl="1">
              <a:spcAft>
                <a:spcPts val="1200"/>
              </a:spcAft>
              <a:defRPr/>
            </a:pPr>
            <a:r>
              <a:rPr lang="en-US" sz="2800" b="1" dirty="0">
                <a:solidFill>
                  <a:prstClr val="black"/>
                </a:solidFill>
                <a:latin typeface="Arial Narrow" panose="020B0606020202030204" pitchFamily="34" charset="0"/>
              </a:rPr>
              <a:t>1  </a:t>
            </a:r>
            <a:r>
              <a:rPr lang="en-US" sz="2200" dirty="0">
                <a:solidFill>
                  <a:prstClr val="black"/>
                </a:solidFill>
                <a:latin typeface="Arial Narrow" panose="020B0606020202030204" pitchFamily="34" charset="0"/>
              </a:rPr>
              <a:t>thing you can taste</a:t>
            </a:r>
            <a:endParaRPr kumimoji="0" lang="en-US" sz="22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p:txBody>
      </p:sp>
    </p:spTree>
    <p:extLst>
      <p:ext uri="{BB962C8B-B14F-4D97-AF65-F5344CB8AC3E}">
        <p14:creationId xmlns:p14="http://schemas.microsoft.com/office/powerpoint/2010/main" val="10294885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D13B789-121C-4175-8F9A-A22143CC76EC}"/>
              </a:ext>
            </a:extLst>
          </p:cNvPr>
          <p:cNvSpPr/>
          <p:nvPr/>
        </p:nvSpPr>
        <p:spPr>
          <a:xfrm>
            <a:off x="585407" y="1223963"/>
            <a:ext cx="4068743" cy="584775"/>
          </a:xfrm>
          <a:prstGeom prst="rect">
            <a:avLst/>
          </a:prstGeom>
        </p:spPr>
        <p:txBody>
          <a:bodyPr wrap="none">
            <a:spAutoFit/>
          </a:bodyPr>
          <a:lstStyle/>
          <a:p>
            <a:pPr marL="0" marR="0" lvl="0" indent="0" algn="l" defTabSz="914400" rtl="0" eaLnBrk="1" fontAlgn="auto" latinLnBrk="0" hangingPunct="1">
              <a:lnSpc>
                <a:spcPct val="100000"/>
              </a:lnSpc>
              <a:spcBef>
                <a:spcPts val="1800"/>
              </a:spcBef>
              <a:spcAft>
                <a:spcPts val="0"/>
              </a:spcAft>
              <a:buClrTx/>
              <a:buSzTx/>
              <a:buFontTx/>
              <a:buNone/>
              <a:tabLst/>
              <a:defRPr/>
            </a:pPr>
            <a:r>
              <a:rPr kumimoji="0" lang="en-US" sz="3200" b="1" i="0" u="none" strike="noStrike" kern="1200" cap="none" spc="0" normalizeH="0" baseline="0" noProof="0" dirty="0">
                <a:ln>
                  <a:noFill/>
                </a:ln>
                <a:solidFill>
                  <a:srgbClr val="005DA2"/>
                </a:solidFill>
                <a:effectLst/>
                <a:uLnTx/>
                <a:uFillTx/>
                <a:latin typeface="Arial Narrow" panose="020B0606020202030204" pitchFamily="34" charset="0"/>
                <a:ea typeface="+mn-ea"/>
                <a:cs typeface="+mn-cs"/>
              </a:rPr>
              <a:t>6.  Control your thinking</a:t>
            </a:r>
            <a:endParaRPr kumimoji="0" lang="en-US" sz="3200" b="0" i="0" u="none" strike="noStrike" kern="1200" cap="none" spc="0" normalizeH="0" baseline="0" noProof="0" dirty="0">
              <a:ln>
                <a:noFill/>
              </a:ln>
              <a:solidFill>
                <a:srgbClr val="4F81BD"/>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15134311-8E4D-4C5F-8AFC-C3072E7AAF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6376" y="2362200"/>
            <a:ext cx="7800292" cy="2886061"/>
          </a:xfrm>
          <a:prstGeom prst="rect">
            <a:avLst/>
          </a:prstGeom>
        </p:spPr>
      </p:pic>
    </p:spTree>
    <p:extLst>
      <p:ext uri="{BB962C8B-B14F-4D97-AF65-F5344CB8AC3E}">
        <p14:creationId xmlns:p14="http://schemas.microsoft.com/office/powerpoint/2010/main" val="6094807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5D0BC99-52A7-4B99-81DB-FC0858EDB72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1927" y="670360"/>
            <a:ext cx="5704073" cy="5288679"/>
          </a:xfrm>
          <a:prstGeom prst="rect">
            <a:avLst/>
          </a:prstGeom>
        </p:spPr>
      </p:pic>
      <p:grpSp>
        <p:nvGrpSpPr>
          <p:cNvPr id="26" name="Group 25">
            <a:extLst>
              <a:ext uri="{FF2B5EF4-FFF2-40B4-BE49-F238E27FC236}">
                <a16:creationId xmlns:a16="http://schemas.microsoft.com/office/drawing/2014/main" id="{1F683E74-B57F-4792-A6B1-9D85DCC5BE13}"/>
              </a:ext>
            </a:extLst>
          </p:cNvPr>
          <p:cNvGrpSpPr/>
          <p:nvPr/>
        </p:nvGrpSpPr>
        <p:grpSpPr>
          <a:xfrm>
            <a:off x="598166" y="843915"/>
            <a:ext cx="1555754" cy="1314450"/>
            <a:chOff x="598166" y="958215"/>
            <a:chExt cx="1555754" cy="1314450"/>
          </a:xfrm>
        </p:grpSpPr>
        <p:pic>
          <p:nvPicPr>
            <p:cNvPr id="9" name="Picture 8">
              <a:extLst>
                <a:ext uri="{FF2B5EF4-FFF2-40B4-BE49-F238E27FC236}">
                  <a16:creationId xmlns:a16="http://schemas.microsoft.com/office/drawing/2014/main" id="{57DD5742-32E5-4F25-B9E0-D439F0C36672}"/>
                </a:ext>
              </a:extLst>
            </p:cNvPr>
            <p:cNvPicPr>
              <a:picLocks noChangeAspect="1"/>
            </p:cNvPicPr>
            <p:nvPr/>
          </p:nvPicPr>
          <p:blipFill rotWithShape="1">
            <a:blip r:embed="rId4"/>
            <a:srcRect l="21666" t="7917" r="10245" b="39486"/>
            <a:stretch/>
          </p:blipFill>
          <p:spPr>
            <a:xfrm flipH="1">
              <a:off x="598166" y="958215"/>
              <a:ext cx="1555754" cy="1314450"/>
            </a:xfrm>
            <a:prstGeom prst="ellipse">
              <a:avLst/>
            </a:prstGeom>
          </p:spPr>
        </p:pic>
        <p:sp>
          <p:nvSpPr>
            <p:cNvPr id="24" name="TextBox 23">
              <a:extLst>
                <a:ext uri="{FF2B5EF4-FFF2-40B4-BE49-F238E27FC236}">
                  <a16:creationId xmlns:a16="http://schemas.microsoft.com/office/drawing/2014/main" id="{C79E2E72-A3FF-4F67-BFDA-4C16E29B8C1E}"/>
                </a:ext>
              </a:extLst>
            </p:cNvPr>
            <p:cNvSpPr txBox="1"/>
            <p:nvPr/>
          </p:nvSpPr>
          <p:spPr>
            <a:xfrm rot="708230">
              <a:off x="936470" y="1128065"/>
              <a:ext cx="119228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Emotions</a:t>
              </a:r>
            </a:p>
          </p:txBody>
        </p:sp>
        <p:sp>
          <p:nvSpPr>
            <p:cNvPr id="25" name="TextBox 24">
              <a:extLst>
                <a:ext uri="{FF2B5EF4-FFF2-40B4-BE49-F238E27FC236}">
                  <a16:creationId xmlns:a16="http://schemas.microsoft.com/office/drawing/2014/main" id="{0663A747-D49D-4B87-8166-FD1F565E0A30}"/>
                </a:ext>
              </a:extLst>
            </p:cNvPr>
            <p:cNvSpPr txBox="1"/>
            <p:nvPr/>
          </p:nvSpPr>
          <p:spPr>
            <a:xfrm rot="20880165">
              <a:off x="623530" y="1482581"/>
              <a:ext cx="119228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Behaviors</a:t>
              </a:r>
            </a:p>
          </p:txBody>
        </p:sp>
      </p:grpSp>
      <p:sp>
        <p:nvSpPr>
          <p:cNvPr id="22" name="Arrow: Right 21">
            <a:extLst>
              <a:ext uri="{FF2B5EF4-FFF2-40B4-BE49-F238E27FC236}">
                <a16:creationId xmlns:a16="http://schemas.microsoft.com/office/drawing/2014/main" id="{341A17A0-2907-4013-8009-E563B45FF98E}"/>
              </a:ext>
            </a:extLst>
          </p:cNvPr>
          <p:cNvSpPr/>
          <p:nvPr/>
        </p:nvSpPr>
        <p:spPr>
          <a:xfrm rot="13300029">
            <a:off x="1106275" y="2734249"/>
            <a:ext cx="4588459" cy="545307"/>
          </a:xfrm>
          <a:prstGeom prst="rightArrow">
            <a:avLst/>
          </a:prstGeom>
          <a:solidFill>
            <a:schemeClr val="accent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7" name="Group 26">
            <a:extLst>
              <a:ext uri="{FF2B5EF4-FFF2-40B4-BE49-F238E27FC236}">
                <a16:creationId xmlns:a16="http://schemas.microsoft.com/office/drawing/2014/main" id="{F66005C1-EA11-4819-8876-9CF0C1410625}"/>
              </a:ext>
            </a:extLst>
          </p:cNvPr>
          <p:cNvGrpSpPr/>
          <p:nvPr/>
        </p:nvGrpSpPr>
        <p:grpSpPr>
          <a:xfrm>
            <a:off x="3391548" y="2771745"/>
            <a:ext cx="2182477" cy="1760339"/>
            <a:chOff x="3391548" y="2886045"/>
            <a:chExt cx="2182477" cy="1760339"/>
          </a:xfrm>
        </p:grpSpPr>
        <p:sp>
          <p:nvSpPr>
            <p:cNvPr id="10" name="TextBox 9">
              <a:extLst>
                <a:ext uri="{FF2B5EF4-FFF2-40B4-BE49-F238E27FC236}">
                  <a16:creationId xmlns:a16="http://schemas.microsoft.com/office/drawing/2014/main" id="{6F5BEDCA-1566-4135-B0F9-C5176D960297}"/>
                </a:ext>
              </a:extLst>
            </p:cNvPr>
            <p:cNvSpPr txBox="1"/>
            <p:nvPr/>
          </p:nvSpPr>
          <p:spPr>
            <a:xfrm rot="885328">
              <a:off x="3391548" y="3590917"/>
              <a:ext cx="92556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Events</a:t>
              </a:r>
            </a:p>
          </p:txBody>
        </p:sp>
        <p:sp>
          <p:nvSpPr>
            <p:cNvPr id="11" name="TextBox 10">
              <a:extLst>
                <a:ext uri="{FF2B5EF4-FFF2-40B4-BE49-F238E27FC236}">
                  <a16:creationId xmlns:a16="http://schemas.microsoft.com/office/drawing/2014/main" id="{9F351A1B-BB98-41D2-BC5E-A7F14481E3EC}"/>
                </a:ext>
              </a:extLst>
            </p:cNvPr>
            <p:cNvSpPr txBox="1"/>
            <p:nvPr/>
          </p:nvSpPr>
          <p:spPr>
            <a:xfrm rot="20800760">
              <a:off x="3908378" y="2886045"/>
              <a:ext cx="119228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472C4"/>
                  </a:solidFill>
                  <a:effectLst/>
                  <a:uLnTx/>
                  <a:uFillTx/>
                  <a:latin typeface="Arial Narrow" panose="020B0606020202030204" pitchFamily="34" charset="0"/>
                  <a:ea typeface="+mn-ea"/>
                  <a:cs typeface="+mn-cs"/>
                </a:rPr>
                <a:t>Actions</a:t>
              </a:r>
            </a:p>
          </p:txBody>
        </p:sp>
        <p:sp>
          <p:nvSpPr>
            <p:cNvPr id="12" name="TextBox 11">
              <a:extLst>
                <a:ext uri="{FF2B5EF4-FFF2-40B4-BE49-F238E27FC236}">
                  <a16:creationId xmlns:a16="http://schemas.microsoft.com/office/drawing/2014/main" id="{E0EFBD6A-AF73-4CF3-AC57-5BD1B884241B}"/>
                </a:ext>
              </a:extLst>
            </p:cNvPr>
            <p:cNvSpPr txBox="1"/>
            <p:nvPr/>
          </p:nvSpPr>
          <p:spPr>
            <a:xfrm rot="20789140">
              <a:off x="4089282" y="3731598"/>
              <a:ext cx="92556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News</a:t>
              </a:r>
            </a:p>
          </p:txBody>
        </p:sp>
        <p:pic>
          <p:nvPicPr>
            <p:cNvPr id="16" name="Picture 15">
              <a:extLst>
                <a:ext uri="{FF2B5EF4-FFF2-40B4-BE49-F238E27FC236}">
                  <a16:creationId xmlns:a16="http://schemas.microsoft.com/office/drawing/2014/main" id="{5C2E9F73-FC9C-4EBC-A6AA-1CB69E63A70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699187" y="4031891"/>
              <a:ext cx="550859" cy="550859"/>
            </a:xfrm>
            <a:prstGeom prst="rect">
              <a:avLst/>
            </a:prstGeom>
          </p:spPr>
        </p:pic>
        <p:sp>
          <p:nvSpPr>
            <p:cNvPr id="18" name="TextBox 17">
              <a:extLst>
                <a:ext uri="{FF2B5EF4-FFF2-40B4-BE49-F238E27FC236}">
                  <a16:creationId xmlns:a16="http://schemas.microsoft.com/office/drawing/2014/main" id="{072D8FF1-3095-4B4E-837E-CF341D00086E}"/>
                </a:ext>
              </a:extLst>
            </p:cNvPr>
            <p:cNvSpPr txBox="1"/>
            <p:nvPr/>
          </p:nvSpPr>
          <p:spPr>
            <a:xfrm rot="279541">
              <a:off x="4381744" y="4008387"/>
              <a:ext cx="119228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C000"/>
                  </a:solidFill>
                  <a:effectLst/>
                  <a:uLnTx/>
                  <a:uFillTx/>
                  <a:latin typeface="Arial Narrow" panose="020B0606020202030204" pitchFamily="34" charset="0"/>
                  <a:ea typeface="+mn-ea"/>
                  <a:cs typeface="+mn-cs"/>
                </a:rPr>
                <a:t>Career</a:t>
              </a:r>
            </a:p>
          </p:txBody>
        </p:sp>
        <p:pic>
          <p:nvPicPr>
            <p:cNvPr id="19" name="Picture 18">
              <a:extLst>
                <a:ext uri="{FF2B5EF4-FFF2-40B4-BE49-F238E27FC236}">
                  <a16:creationId xmlns:a16="http://schemas.microsoft.com/office/drawing/2014/main" id="{2457E96A-8877-4213-A72D-989ED42F802D}"/>
                </a:ext>
              </a:extLst>
            </p:cNvPr>
            <p:cNvPicPr>
              <a:picLocks noChangeAspect="1"/>
            </p:cNvPicPr>
            <p:nvPr/>
          </p:nvPicPr>
          <p:blipFill>
            <a:blip r:embed="rId6"/>
            <a:stretch>
              <a:fillRect/>
            </a:stretch>
          </p:blipFill>
          <p:spPr>
            <a:xfrm>
              <a:off x="5076812" y="3163609"/>
              <a:ext cx="464956" cy="464956"/>
            </a:xfrm>
            <a:prstGeom prst="rect">
              <a:avLst/>
            </a:prstGeom>
          </p:spPr>
        </p:pic>
        <p:pic>
          <p:nvPicPr>
            <p:cNvPr id="20" name="Picture 19">
              <a:extLst>
                <a:ext uri="{FF2B5EF4-FFF2-40B4-BE49-F238E27FC236}">
                  <a16:creationId xmlns:a16="http://schemas.microsoft.com/office/drawing/2014/main" id="{9F49C4EE-4F03-4189-BBC0-A5B283B6322B}"/>
                </a:ext>
              </a:extLst>
            </p:cNvPr>
            <p:cNvPicPr>
              <a:picLocks noChangeAspect="1"/>
            </p:cNvPicPr>
            <p:nvPr/>
          </p:nvPicPr>
          <p:blipFill>
            <a:blip r:embed="rId7"/>
            <a:stretch>
              <a:fillRect/>
            </a:stretch>
          </p:blipFill>
          <p:spPr>
            <a:xfrm rot="20365531">
              <a:off x="4301568" y="4288141"/>
              <a:ext cx="358243" cy="358243"/>
            </a:xfrm>
            <a:prstGeom prst="rect">
              <a:avLst/>
            </a:prstGeom>
          </p:spPr>
        </p:pic>
        <p:pic>
          <p:nvPicPr>
            <p:cNvPr id="21" name="Picture 20">
              <a:extLst>
                <a:ext uri="{FF2B5EF4-FFF2-40B4-BE49-F238E27FC236}">
                  <a16:creationId xmlns:a16="http://schemas.microsoft.com/office/drawing/2014/main" id="{AA09B4C0-10F7-414E-BA9C-E25C7B929D97}"/>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b="25333"/>
            <a:stretch/>
          </p:blipFill>
          <p:spPr>
            <a:xfrm>
              <a:off x="3396394" y="3076278"/>
              <a:ext cx="620452" cy="479075"/>
            </a:xfrm>
            <a:prstGeom prst="rect">
              <a:avLst/>
            </a:prstGeom>
          </p:spPr>
        </p:pic>
        <p:sp>
          <p:nvSpPr>
            <p:cNvPr id="23" name="TextBox 22">
              <a:extLst>
                <a:ext uri="{FF2B5EF4-FFF2-40B4-BE49-F238E27FC236}">
                  <a16:creationId xmlns:a16="http://schemas.microsoft.com/office/drawing/2014/main" id="{B2002533-848C-41DE-97BA-70683A226F64}"/>
                </a:ext>
              </a:extLst>
            </p:cNvPr>
            <p:cNvSpPr txBox="1"/>
            <p:nvPr/>
          </p:nvSpPr>
          <p:spPr>
            <a:xfrm rot="1271161">
              <a:off x="3736550" y="3458955"/>
              <a:ext cx="1670913"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B050"/>
                  </a:solidFill>
                  <a:effectLst/>
                  <a:uLnTx/>
                  <a:uFillTx/>
                  <a:latin typeface="Book Antiqua" panose="02040602050305030304" pitchFamily="18" charset="0"/>
                  <a:ea typeface="+mn-ea"/>
                  <a:cs typeface="Times New Roman" panose="02020603050405020304" pitchFamily="18" charset="0"/>
                </a:rPr>
                <a:t>Relationships</a:t>
              </a:r>
            </a:p>
          </p:txBody>
        </p:sp>
      </p:grpSp>
      <p:sp>
        <p:nvSpPr>
          <p:cNvPr id="28" name="Slide Number Placeholder 5">
            <a:extLst>
              <a:ext uri="{FF2B5EF4-FFF2-40B4-BE49-F238E27FC236}">
                <a16:creationId xmlns:a16="http://schemas.microsoft.com/office/drawing/2014/main" id="{665873A0-51AB-4E5D-BCFC-1CEAE661BC55}"/>
              </a:ext>
            </a:extLst>
          </p:cNvPr>
          <p:cNvSpPr txBox="1">
            <a:spLocks/>
          </p:cNvSpPr>
          <p:nvPr/>
        </p:nvSpPr>
        <p:spPr>
          <a:xfrm>
            <a:off x="5049938" y="6522693"/>
            <a:ext cx="2396924" cy="297526"/>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BAC43712-33F4-4250-8AF5-190D0B4EDFB4}" type="slidenum">
              <a:rPr kumimoji="0" lang="en-US" sz="1200" b="0" i="0" u="none" strike="noStrike" kern="1200" cap="none" spc="0" normalizeH="0" baseline="0" noProof="0" smtClean="0">
                <a:ln>
                  <a:noFill/>
                </a:ln>
                <a:solidFill>
                  <a:prstClr val="white"/>
                </a:solidFill>
                <a:effectLst/>
                <a:uLnTx/>
                <a:uFillTx/>
                <a:latin typeface="Arial Narrow" panose="020B060602020203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endParaRPr>
          </a:p>
        </p:txBody>
      </p:sp>
      <p:grpSp>
        <p:nvGrpSpPr>
          <p:cNvPr id="30" name="Group 29">
            <a:extLst>
              <a:ext uri="{FF2B5EF4-FFF2-40B4-BE49-F238E27FC236}">
                <a16:creationId xmlns:a16="http://schemas.microsoft.com/office/drawing/2014/main" id="{BD395B2F-EB4C-40EF-843F-8C40051467D1}"/>
              </a:ext>
            </a:extLst>
          </p:cNvPr>
          <p:cNvGrpSpPr/>
          <p:nvPr/>
        </p:nvGrpSpPr>
        <p:grpSpPr>
          <a:xfrm>
            <a:off x="1725740" y="1421548"/>
            <a:ext cx="3989817" cy="1805448"/>
            <a:chOff x="1725740" y="1421548"/>
            <a:chExt cx="3989817" cy="1805448"/>
          </a:xfrm>
        </p:grpSpPr>
        <p:sp>
          <p:nvSpPr>
            <p:cNvPr id="31" name="Arrow: Right 30">
              <a:extLst>
                <a:ext uri="{FF2B5EF4-FFF2-40B4-BE49-F238E27FC236}">
                  <a16:creationId xmlns:a16="http://schemas.microsoft.com/office/drawing/2014/main" id="{68669B03-7FEA-47B4-A4E3-4BFA8C0A6F65}"/>
                </a:ext>
              </a:extLst>
            </p:cNvPr>
            <p:cNvSpPr/>
            <p:nvPr/>
          </p:nvSpPr>
          <p:spPr>
            <a:xfrm rot="13288120">
              <a:off x="1908874" y="2871620"/>
              <a:ext cx="3806683" cy="355376"/>
            </a:xfrm>
            <a:prstGeom prst="rightArrow">
              <a:avLst/>
            </a:prstGeom>
            <a:solidFill>
              <a:srgbClr val="FF0000">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2" name="Arrow: Right 31">
              <a:extLst>
                <a:ext uri="{FF2B5EF4-FFF2-40B4-BE49-F238E27FC236}">
                  <a16:creationId xmlns:a16="http://schemas.microsoft.com/office/drawing/2014/main" id="{A3E26BC9-24F7-4439-B478-D02DA483D503}"/>
                </a:ext>
              </a:extLst>
            </p:cNvPr>
            <p:cNvSpPr/>
            <p:nvPr/>
          </p:nvSpPr>
          <p:spPr>
            <a:xfrm rot="12239302">
              <a:off x="1725740" y="1421548"/>
              <a:ext cx="461840" cy="262797"/>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3" name="Group 2">
            <a:extLst>
              <a:ext uri="{FF2B5EF4-FFF2-40B4-BE49-F238E27FC236}">
                <a16:creationId xmlns:a16="http://schemas.microsoft.com/office/drawing/2014/main" id="{AB86223B-F940-43E8-A11A-EF41855058D5}"/>
              </a:ext>
            </a:extLst>
          </p:cNvPr>
          <p:cNvGrpSpPr/>
          <p:nvPr/>
        </p:nvGrpSpPr>
        <p:grpSpPr>
          <a:xfrm>
            <a:off x="6463688" y="1388051"/>
            <a:ext cx="5355438" cy="4570988"/>
            <a:chOff x="6463688" y="1388051"/>
            <a:chExt cx="5355438" cy="4570988"/>
          </a:xfrm>
        </p:grpSpPr>
        <p:sp>
          <p:nvSpPr>
            <p:cNvPr id="34" name="Rectangle 2">
              <a:extLst>
                <a:ext uri="{FF2B5EF4-FFF2-40B4-BE49-F238E27FC236}">
                  <a16:creationId xmlns:a16="http://schemas.microsoft.com/office/drawing/2014/main" id="{CFEA8501-A55A-42D1-A417-E47585497D13}"/>
                </a:ext>
              </a:extLst>
            </p:cNvPr>
            <p:cNvSpPr txBox="1">
              <a:spLocks noChangeArrowheads="1"/>
            </p:cNvSpPr>
            <p:nvPr/>
          </p:nvSpPr>
          <p:spPr>
            <a:xfrm>
              <a:off x="6463688" y="5228735"/>
              <a:ext cx="5355438" cy="730304"/>
            </a:xfrm>
            <a:prstGeom prst="rect">
              <a:avLst/>
            </a:prstGeom>
          </p:spPr>
          <p:txBody>
            <a:bodyPr>
              <a:noAutofit/>
            </a:bodyPr>
            <a:lstStyle>
              <a:lvl1pPr algn="l" defTabSz="914400" rtl="0" eaLnBrk="1" latinLnBrk="0" hangingPunct="1">
                <a:lnSpc>
                  <a:spcPct val="90000"/>
                </a:lnSpc>
                <a:spcBef>
                  <a:spcPct val="0"/>
                </a:spcBef>
                <a:buNone/>
                <a:defRPr sz="3400" b="1" i="0" kern="1200">
                  <a:solidFill>
                    <a:schemeClr val="tx1"/>
                  </a:solidFill>
                  <a:latin typeface="Arial Narrow" panose="020B0604020202020204" pitchFamily="34" charset="0"/>
                  <a:ea typeface="+mj-ea"/>
                  <a:cs typeface="Arial Narrow" panose="020B0604020202020204" pitchFamily="34" charset="0"/>
                </a:defRPr>
              </a:lvl1pPr>
            </a:lstStyle>
            <a:p>
              <a:pPr marL="0" marR="0" lvl="0" indent="0" algn="l" defTabSz="914400" rtl="0" eaLnBrk="1" fontAlgn="auto" latinLnBrk="0" hangingPunct="1">
                <a:lnSpc>
                  <a:spcPct val="90000"/>
                </a:lnSpc>
                <a:spcBef>
                  <a:spcPct val="50000"/>
                </a:spcBef>
                <a:spcAft>
                  <a:spcPts val="0"/>
                </a:spcAft>
                <a:buClrTx/>
                <a:buSzTx/>
                <a:buFontTx/>
                <a:buNone/>
                <a:tabLst/>
                <a:defRPr/>
              </a:pPr>
              <a:r>
                <a:rPr kumimoji="0" lang="en-US" sz="2400" b="0" i="0" u="none" strike="noStrike" kern="1200" cap="none" spc="0" normalizeH="0" baseline="0" noProof="0" dirty="0">
                  <a:ln>
                    <a:noFill/>
                  </a:ln>
                  <a:solidFill>
                    <a:srgbClr val="0070C0"/>
                  </a:solidFill>
                  <a:effectLst/>
                  <a:uLnTx/>
                  <a:uFillTx/>
                  <a:latin typeface="Arial Narrow" panose="020B0606020202030204" pitchFamily="34" charset="0"/>
                  <a:ea typeface="+mj-ea"/>
                </a:rPr>
                <a:t>The more we practice using our lens (filter), the more hard-wired our responses become.</a:t>
              </a:r>
            </a:p>
          </p:txBody>
        </p:sp>
        <p:sp>
          <p:nvSpPr>
            <p:cNvPr id="35" name="TextBox 34">
              <a:extLst>
                <a:ext uri="{FF2B5EF4-FFF2-40B4-BE49-F238E27FC236}">
                  <a16:creationId xmlns:a16="http://schemas.microsoft.com/office/drawing/2014/main" id="{E83B9F0E-F826-4FAA-946D-8A0D565FBC19}"/>
                </a:ext>
              </a:extLst>
            </p:cNvPr>
            <p:cNvSpPr txBox="1"/>
            <p:nvPr/>
          </p:nvSpPr>
          <p:spPr>
            <a:xfrm>
              <a:off x="6484145" y="1388051"/>
              <a:ext cx="5220194" cy="3724096"/>
            </a:xfrm>
            <a:prstGeom prst="rect">
              <a:avLst/>
            </a:prstGeom>
            <a:solidFill>
              <a:schemeClr val="bg1"/>
            </a:solidFill>
            <a:ln w="38100">
              <a:solidFill>
                <a:srgbClr val="FFC000"/>
              </a:solidFill>
            </a:ln>
            <a:effectLst>
              <a:outerShdw blurRad="50800" dist="38100" dir="2700000" algn="tl"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lang="en-US" sz="2000" b="1" dirty="0">
                  <a:solidFill>
                    <a:prstClr val="black"/>
                  </a:solidFill>
                  <a:latin typeface="Arial Narrow" panose="020B0606020202030204" pitchFamily="34" charset="0"/>
                </a:rPr>
                <a:t>Counter our tendency</a:t>
              </a:r>
              <a:r>
                <a:rPr kumimoji="0" lang="en-US" sz="20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 toward a negative, irrational mindset (self-talk).</a:t>
              </a:r>
            </a:p>
            <a:p>
              <a:pPr marL="342900" marR="0" lvl="0"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Focus on things you can control.</a:t>
              </a:r>
            </a:p>
            <a:p>
              <a:pPr marL="342900" marR="0" lvl="0"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Be where your feet are.</a:t>
              </a:r>
              <a:r>
                <a:rPr kumimoji="0" lang="en-US" sz="1800" b="0" i="0" u="none" strike="noStrike" kern="1200" cap="none" spc="0" normalizeH="0" noProof="0" dirty="0">
                  <a:ln>
                    <a:noFill/>
                  </a:ln>
                  <a:solidFill>
                    <a:prstClr val="black"/>
                  </a:solidFill>
                  <a:effectLst/>
                  <a:uLnTx/>
                  <a:uFillTx/>
                  <a:latin typeface="Arial Narrow" panose="020B0606020202030204" pitchFamily="34" charset="0"/>
                  <a:ea typeface="+mn-ea"/>
                  <a:cs typeface="+mn-cs"/>
                </a:rPr>
                <a:t>  Stay present-focused.</a:t>
              </a:r>
              <a:endParaRPr kumimoji="0" lang="en-US" sz="18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a:p>
              <a:pPr marL="342900" marR="0" lvl="0"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dirty="0">
                  <a:solidFill>
                    <a:prstClr val="black"/>
                  </a:solidFill>
                  <a:latin typeface="Arial Narrow" panose="020B0606020202030204" pitchFamily="34" charset="0"/>
                </a:rPr>
                <a:t>Avoid making assumptions.</a:t>
              </a:r>
              <a:endParaRPr kumimoji="0" lang="en-US" sz="18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a:p>
              <a:pPr marL="342900" marR="0" lvl="0"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noProof="0" dirty="0">
                  <a:solidFill>
                    <a:prstClr val="black"/>
                  </a:solidFill>
                  <a:latin typeface="Arial Narrow" panose="020B0606020202030204" pitchFamily="34" charset="0"/>
                </a:rPr>
                <a:t>Don’t c</a:t>
              </a:r>
              <a:r>
                <a:rPr kumimoji="0" lang="en-US" sz="18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atastrophize.  Be realistic</a:t>
              </a:r>
              <a:r>
                <a:rPr lang="en-US" dirty="0">
                  <a:solidFill>
                    <a:prstClr val="black"/>
                  </a:solidFill>
                  <a:latin typeface="Arial Narrow" panose="020B0606020202030204" pitchFamily="34" charset="0"/>
                </a:rPr>
                <a:t>, find</a:t>
              </a:r>
              <a:r>
                <a:rPr kumimoji="0" lang="en-US" sz="1800" b="0" i="0" u="none" strike="noStrike" kern="1200" cap="none" spc="0" normalizeH="0" noProof="0" dirty="0">
                  <a:ln>
                    <a:noFill/>
                  </a:ln>
                  <a:solidFill>
                    <a:prstClr val="black"/>
                  </a:solidFill>
                  <a:effectLst/>
                  <a:uLnTx/>
                  <a:uFillTx/>
                  <a:latin typeface="Arial Narrow" panose="020B0606020202030204" pitchFamily="34" charset="0"/>
                  <a:ea typeface="+mn-ea"/>
                  <a:cs typeface="+mn-cs"/>
                </a:rPr>
                <a:t> pros/cons.</a:t>
              </a:r>
              <a:endParaRPr kumimoji="0" lang="en-US" sz="18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a:p>
              <a:pPr marL="342900" marR="0" lvl="0"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Balance self-reward</a:t>
              </a:r>
              <a:r>
                <a:rPr kumimoji="0" lang="en-US" sz="1800" b="0" i="0" u="none" strike="noStrike" kern="1200" cap="none" spc="0" normalizeH="0" noProof="0" dirty="0">
                  <a:ln>
                    <a:noFill/>
                  </a:ln>
                  <a:solidFill>
                    <a:prstClr val="black"/>
                  </a:solidFill>
                  <a:effectLst/>
                  <a:uLnTx/>
                  <a:uFillTx/>
                  <a:latin typeface="Arial Narrow" panose="020B0606020202030204" pitchFamily="34" charset="0"/>
                  <a:ea typeface="+mn-ea"/>
                  <a:cs typeface="+mn-cs"/>
                </a:rPr>
                <a:t> with self-criticism.</a:t>
              </a:r>
              <a:endParaRPr lang="en-US" dirty="0">
                <a:solidFill>
                  <a:prstClr val="black"/>
                </a:solidFill>
                <a:latin typeface="Arial Narrow" panose="020B0606020202030204" pitchFamily="34" charset="0"/>
              </a:endParaRPr>
            </a:p>
            <a:p>
              <a:pPr marL="342900" marR="0" lvl="0"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Remember</a:t>
              </a:r>
              <a:r>
                <a:rPr kumimoji="0" lang="en-US" sz="1800" b="0" i="0" u="none" strike="noStrike" kern="1200" cap="none" spc="0" normalizeH="0" noProof="0" dirty="0">
                  <a:ln>
                    <a:noFill/>
                  </a:ln>
                  <a:solidFill>
                    <a:prstClr val="black"/>
                  </a:solidFill>
                  <a:effectLst/>
                  <a:uLnTx/>
                  <a:uFillTx/>
                  <a:latin typeface="Arial Narrow" panose="020B0606020202030204" pitchFamily="34" charset="0"/>
                  <a:ea typeface="+mn-ea"/>
                  <a:cs typeface="+mn-cs"/>
                </a:rPr>
                <a:t> that nothing is perfect.  </a:t>
              </a:r>
            </a:p>
            <a:p>
              <a:pPr marL="342900" marR="0" lvl="0"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dirty="0">
                  <a:solidFill>
                    <a:prstClr val="black"/>
                  </a:solidFill>
                  <a:latin typeface="Arial Narrow" panose="020B0606020202030204" pitchFamily="34" charset="0"/>
                </a:rPr>
                <a:t>There is no “must,” “should,” or “have to.” </a:t>
              </a:r>
              <a:endParaRPr kumimoji="0" lang="en-US" sz="18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p:txBody>
        </p:sp>
      </p:grpSp>
      <p:sp>
        <p:nvSpPr>
          <p:cNvPr id="33" name="Rectangle 32">
            <a:extLst>
              <a:ext uri="{FF2B5EF4-FFF2-40B4-BE49-F238E27FC236}">
                <a16:creationId xmlns:a16="http://schemas.microsoft.com/office/drawing/2014/main" id="{87806085-D811-4E8A-A7D1-F8E26ECB55AA}"/>
              </a:ext>
            </a:extLst>
          </p:cNvPr>
          <p:cNvSpPr/>
          <p:nvPr/>
        </p:nvSpPr>
        <p:spPr>
          <a:xfrm>
            <a:off x="4112108" y="471788"/>
            <a:ext cx="4068743" cy="584775"/>
          </a:xfrm>
          <a:prstGeom prst="rect">
            <a:avLst/>
          </a:prstGeom>
        </p:spPr>
        <p:txBody>
          <a:bodyPr wrap="none">
            <a:spAutoFit/>
          </a:bodyPr>
          <a:lstStyle/>
          <a:p>
            <a:pPr marL="0" marR="0" lvl="0" indent="0" algn="l" defTabSz="914400" rtl="0" eaLnBrk="1" fontAlgn="auto" latinLnBrk="0" hangingPunct="1">
              <a:lnSpc>
                <a:spcPct val="100000"/>
              </a:lnSpc>
              <a:spcBef>
                <a:spcPts val="1800"/>
              </a:spcBef>
              <a:spcAft>
                <a:spcPts val="0"/>
              </a:spcAft>
              <a:buClrTx/>
              <a:buSzTx/>
              <a:buFontTx/>
              <a:buNone/>
              <a:tabLst/>
              <a:defRPr/>
            </a:pPr>
            <a:r>
              <a:rPr lang="en-US" sz="3200" b="1" dirty="0">
                <a:solidFill>
                  <a:srgbClr val="005DA2"/>
                </a:solidFill>
                <a:latin typeface="Arial Narrow" panose="020B0606020202030204" pitchFamily="34" charset="0"/>
              </a:rPr>
              <a:t>6</a:t>
            </a:r>
            <a:r>
              <a:rPr kumimoji="0" lang="en-US" sz="3200" b="1" i="0" u="none" strike="noStrike" kern="1200" cap="none" spc="0" normalizeH="0" baseline="0" noProof="0" dirty="0">
                <a:ln>
                  <a:noFill/>
                </a:ln>
                <a:solidFill>
                  <a:srgbClr val="005DA2"/>
                </a:solidFill>
                <a:effectLst/>
                <a:uLnTx/>
                <a:uFillTx/>
                <a:latin typeface="Arial Narrow" panose="020B0606020202030204" pitchFamily="34" charset="0"/>
                <a:ea typeface="+mn-ea"/>
                <a:cs typeface="+mn-cs"/>
              </a:rPr>
              <a:t>.  </a:t>
            </a:r>
            <a:r>
              <a:rPr lang="en-US" sz="3200" b="1" dirty="0">
                <a:solidFill>
                  <a:srgbClr val="005DA2"/>
                </a:solidFill>
                <a:latin typeface="Arial Narrow" panose="020B0606020202030204" pitchFamily="34" charset="0"/>
              </a:rPr>
              <a:t>Control your thinking</a:t>
            </a:r>
            <a:endParaRPr kumimoji="0" lang="en-US" sz="3200" b="0" i="0" u="none" strike="noStrike" kern="1200" cap="none" spc="0" normalizeH="0" baseline="0" noProof="0" dirty="0">
              <a:ln>
                <a:noFill/>
              </a:ln>
              <a:solidFill>
                <a:srgbClr val="4F81BD"/>
              </a:solidFill>
              <a:effectLst/>
              <a:uLnTx/>
              <a:uFillTx/>
              <a:latin typeface="Calibri" panose="020F0502020204030204"/>
              <a:ea typeface="+mn-ea"/>
              <a:cs typeface="+mn-cs"/>
            </a:endParaRPr>
          </a:p>
        </p:txBody>
      </p:sp>
      <p:grpSp>
        <p:nvGrpSpPr>
          <p:cNvPr id="36" name="Group 35">
            <a:extLst>
              <a:ext uri="{FF2B5EF4-FFF2-40B4-BE49-F238E27FC236}">
                <a16:creationId xmlns:a16="http://schemas.microsoft.com/office/drawing/2014/main" id="{27296963-19DB-4AB6-930D-47E56B4DB71A}"/>
              </a:ext>
            </a:extLst>
          </p:cNvPr>
          <p:cNvGrpSpPr/>
          <p:nvPr/>
        </p:nvGrpSpPr>
        <p:grpSpPr>
          <a:xfrm>
            <a:off x="7153278" y="1536443"/>
            <a:ext cx="3648547" cy="4129260"/>
            <a:chOff x="7862551" y="1591037"/>
            <a:chExt cx="3648547" cy="4129260"/>
          </a:xfrm>
        </p:grpSpPr>
        <p:sp>
          <p:nvSpPr>
            <p:cNvPr id="37" name="TextBox 36">
              <a:extLst>
                <a:ext uri="{FF2B5EF4-FFF2-40B4-BE49-F238E27FC236}">
                  <a16:creationId xmlns:a16="http://schemas.microsoft.com/office/drawing/2014/main" id="{4070D381-EE82-4903-8CD4-E88498AFCFEA}"/>
                </a:ext>
              </a:extLst>
            </p:cNvPr>
            <p:cNvSpPr txBox="1"/>
            <p:nvPr/>
          </p:nvSpPr>
          <p:spPr>
            <a:xfrm>
              <a:off x="9013298" y="1591037"/>
              <a:ext cx="2497800" cy="4093428"/>
            </a:xfrm>
            <a:prstGeom prst="rect">
              <a:avLst/>
            </a:prstGeom>
            <a:noFill/>
          </p:spPr>
          <p:txBody>
            <a:bodyPr wrap="none" rtlCol="0">
              <a:spAutoFit/>
            </a:bodyPr>
            <a:lstStyle/>
            <a:p>
              <a:pPr>
                <a:spcAft>
                  <a:spcPts val="2400"/>
                </a:spcAft>
              </a:pPr>
              <a:r>
                <a:rPr lang="en-US" sz="2000" dirty="0">
                  <a:latin typeface="Arial Narrow" panose="020B0606020202030204" pitchFamily="34" charset="0"/>
                  <a:cs typeface="Arial" panose="020B0604020202020204" pitchFamily="34" charset="0"/>
                </a:rPr>
                <a:t>All or nothing thinking</a:t>
              </a:r>
            </a:p>
            <a:p>
              <a:pPr>
                <a:spcAft>
                  <a:spcPts val="2400"/>
                </a:spcAft>
              </a:pPr>
              <a:r>
                <a:rPr lang="en-US" sz="2000" dirty="0">
                  <a:latin typeface="Arial Narrow" panose="020B0606020202030204" pitchFamily="34" charset="0"/>
                  <a:cs typeface="Arial" panose="020B0604020202020204" pitchFamily="34" charset="0"/>
                </a:rPr>
                <a:t>Catastrophizing</a:t>
              </a:r>
            </a:p>
            <a:p>
              <a:pPr>
                <a:spcAft>
                  <a:spcPts val="2400"/>
                </a:spcAft>
              </a:pPr>
              <a:r>
                <a:rPr lang="en-US" sz="2000" dirty="0">
                  <a:latin typeface="Arial Narrow" panose="020B0606020202030204" pitchFamily="34" charset="0"/>
                  <a:cs typeface="Arial" panose="020B0604020202020204" pitchFamily="34" charset="0"/>
                </a:rPr>
                <a:t>Over-generalization</a:t>
              </a:r>
            </a:p>
            <a:p>
              <a:pPr>
                <a:spcAft>
                  <a:spcPts val="2400"/>
                </a:spcAft>
              </a:pPr>
              <a:r>
                <a:rPr lang="en-US" sz="2000" dirty="0">
                  <a:latin typeface="Arial Narrow" panose="020B0606020202030204" pitchFamily="34" charset="0"/>
                  <a:cs typeface="Arial" panose="020B0604020202020204" pitchFamily="34" charset="0"/>
                </a:rPr>
                <a:t>Disqualifying the positive</a:t>
              </a:r>
            </a:p>
            <a:p>
              <a:pPr>
                <a:spcAft>
                  <a:spcPts val="2400"/>
                </a:spcAft>
              </a:pPr>
              <a:r>
                <a:rPr lang="en-US" sz="2000" dirty="0">
                  <a:latin typeface="Arial Narrow" panose="020B0606020202030204" pitchFamily="34" charset="0"/>
                  <a:cs typeface="Arial" panose="020B0604020202020204" pitchFamily="34" charset="0"/>
                </a:rPr>
                <a:t>Jumping to conclusions</a:t>
              </a:r>
            </a:p>
            <a:p>
              <a:pPr>
                <a:spcAft>
                  <a:spcPts val="2400"/>
                </a:spcAft>
              </a:pPr>
              <a:r>
                <a:rPr lang="en-US" sz="2000" dirty="0">
                  <a:latin typeface="Arial Narrow" panose="020B0606020202030204" pitchFamily="34" charset="0"/>
                  <a:cs typeface="Arial" panose="020B0604020202020204" pitchFamily="34" charset="0"/>
                </a:rPr>
                <a:t>Rigid demands</a:t>
              </a:r>
            </a:p>
            <a:p>
              <a:pPr>
                <a:spcAft>
                  <a:spcPts val="2400"/>
                </a:spcAft>
              </a:pPr>
              <a:r>
                <a:rPr lang="en-US" sz="2000" dirty="0">
                  <a:latin typeface="Arial Narrow" panose="020B0606020202030204" pitchFamily="34" charset="0"/>
                  <a:cs typeface="Arial" panose="020B0604020202020204" pitchFamily="34" charset="0"/>
                </a:rPr>
                <a:t>Low frustration tolerate</a:t>
              </a:r>
            </a:p>
          </p:txBody>
        </p:sp>
        <p:pic>
          <p:nvPicPr>
            <p:cNvPr id="38" name="Picture 37">
              <a:extLst>
                <a:ext uri="{FF2B5EF4-FFF2-40B4-BE49-F238E27FC236}">
                  <a16:creationId xmlns:a16="http://schemas.microsoft.com/office/drawing/2014/main" id="{B27169F3-C595-4758-901A-9F29DE514323}"/>
                </a:ext>
              </a:extLst>
            </p:cNvPr>
            <p:cNvPicPr>
              <a:picLocks noChangeAspect="1"/>
            </p:cNvPicPr>
            <p:nvPr/>
          </p:nvPicPr>
          <p:blipFill>
            <a:blip r:embed="rId9"/>
            <a:stretch>
              <a:fillRect/>
            </a:stretch>
          </p:blipFill>
          <p:spPr>
            <a:xfrm>
              <a:off x="8169690" y="1701952"/>
              <a:ext cx="588792" cy="223767"/>
            </a:xfrm>
            <a:prstGeom prst="rect">
              <a:avLst/>
            </a:prstGeom>
          </p:spPr>
        </p:pic>
        <p:pic>
          <p:nvPicPr>
            <p:cNvPr id="39" name="Picture 38">
              <a:extLst>
                <a:ext uri="{FF2B5EF4-FFF2-40B4-BE49-F238E27FC236}">
                  <a16:creationId xmlns:a16="http://schemas.microsoft.com/office/drawing/2014/main" id="{C7201E86-A003-4211-8B12-7FDF464AB65A}"/>
                </a:ext>
              </a:extLst>
            </p:cNvPr>
            <p:cNvPicPr>
              <a:picLocks noChangeAspect="1"/>
            </p:cNvPicPr>
            <p:nvPr/>
          </p:nvPicPr>
          <p:blipFill>
            <a:blip r:embed="rId10"/>
            <a:stretch>
              <a:fillRect/>
            </a:stretch>
          </p:blipFill>
          <p:spPr>
            <a:xfrm>
              <a:off x="8363922" y="2259921"/>
              <a:ext cx="266700" cy="340274"/>
            </a:xfrm>
            <a:prstGeom prst="rect">
              <a:avLst/>
            </a:prstGeom>
          </p:spPr>
        </p:pic>
        <p:sp>
          <p:nvSpPr>
            <p:cNvPr id="40" name="TextBox 40">
              <a:extLst>
                <a:ext uri="{FF2B5EF4-FFF2-40B4-BE49-F238E27FC236}">
                  <a16:creationId xmlns:a16="http://schemas.microsoft.com/office/drawing/2014/main" id="{42EDB74E-6327-495F-B6D0-F36D38696374}"/>
                </a:ext>
              </a:extLst>
            </p:cNvPr>
            <p:cNvSpPr txBox="1">
              <a:spLocks noChangeArrowheads="1"/>
            </p:cNvSpPr>
            <p:nvPr/>
          </p:nvSpPr>
          <p:spPr bwMode="auto">
            <a:xfrm>
              <a:off x="7862551" y="4601970"/>
              <a:ext cx="118760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ctr" eaLnBrk="1" hangingPunct="1">
                <a:spcBef>
                  <a:spcPct val="0"/>
                </a:spcBef>
                <a:buFontTx/>
                <a:buNone/>
              </a:pPr>
              <a:r>
                <a:rPr lang="en-US" altLang="en-US" sz="2400" dirty="0">
                  <a:latin typeface="Arial Narrow" panose="020B0606020202030204" pitchFamily="34" charset="0"/>
                </a:rPr>
                <a:t>MUST</a:t>
              </a:r>
            </a:p>
          </p:txBody>
        </p:sp>
        <p:grpSp>
          <p:nvGrpSpPr>
            <p:cNvPr id="41" name="Group 40">
              <a:extLst>
                <a:ext uri="{FF2B5EF4-FFF2-40B4-BE49-F238E27FC236}">
                  <a16:creationId xmlns:a16="http://schemas.microsoft.com/office/drawing/2014/main" id="{F9C2AFEA-4B18-43A2-AC24-B3CCF5AC23E6}"/>
                </a:ext>
              </a:extLst>
            </p:cNvPr>
            <p:cNvGrpSpPr/>
            <p:nvPr/>
          </p:nvGrpSpPr>
          <p:grpSpPr>
            <a:xfrm>
              <a:off x="8099707" y="2725684"/>
              <a:ext cx="760294" cy="615738"/>
              <a:chOff x="8169690" y="2715836"/>
              <a:chExt cx="760294" cy="615738"/>
            </a:xfrm>
          </p:grpSpPr>
          <p:pic>
            <p:nvPicPr>
              <p:cNvPr id="49" name="Picture 48">
                <a:extLst>
                  <a:ext uri="{FF2B5EF4-FFF2-40B4-BE49-F238E27FC236}">
                    <a16:creationId xmlns:a16="http://schemas.microsoft.com/office/drawing/2014/main" id="{3FFBB4CF-90F3-4BB1-A7B1-E98C43667A5B}"/>
                  </a:ext>
                </a:extLst>
              </p:cNvPr>
              <p:cNvPicPr>
                <a:picLocks noChangeAspect="1"/>
              </p:cNvPicPr>
              <p:nvPr/>
            </p:nvPicPr>
            <p:blipFill>
              <a:blip r:embed="rId11"/>
              <a:stretch>
                <a:fillRect/>
              </a:stretch>
            </p:blipFill>
            <p:spPr>
              <a:xfrm>
                <a:off x="8169690" y="2749399"/>
                <a:ext cx="722848" cy="582175"/>
              </a:xfrm>
              <a:prstGeom prst="rect">
                <a:avLst/>
              </a:prstGeom>
            </p:spPr>
          </p:pic>
          <p:sp>
            <p:nvSpPr>
              <p:cNvPr id="50" name="TextBox 51">
                <a:extLst>
                  <a:ext uri="{FF2B5EF4-FFF2-40B4-BE49-F238E27FC236}">
                    <a16:creationId xmlns:a16="http://schemas.microsoft.com/office/drawing/2014/main" id="{4D98D570-1F39-4F8E-BA1D-1EE30EDEF270}"/>
                  </a:ext>
                </a:extLst>
              </p:cNvPr>
              <p:cNvSpPr txBox="1">
                <a:spLocks noChangeArrowheads="1"/>
              </p:cNvSpPr>
              <p:nvPr/>
            </p:nvSpPr>
            <p:spPr bwMode="auto">
              <a:xfrm>
                <a:off x="8209915" y="2715836"/>
                <a:ext cx="720069" cy="577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r>
                  <a:rPr lang="ja-JP" altLang="en-US" sz="700" dirty="0">
                    <a:latin typeface="Arial Narrow" panose="020B0606020202030204" pitchFamily="34" charset="0"/>
                  </a:rPr>
                  <a:t>“</a:t>
                </a:r>
                <a:r>
                  <a:rPr lang="en-US" altLang="ja-JP" sz="700" dirty="0">
                    <a:latin typeface="Arial Narrow" panose="020B0606020202030204" pitchFamily="34" charset="0"/>
                  </a:rPr>
                  <a:t>everything is</a:t>
                </a:r>
              </a:p>
              <a:p>
                <a:pPr eaLnBrk="1" hangingPunct="1">
                  <a:spcBef>
                    <a:spcPct val="0"/>
                  </a:spcBef>
                  <a:buFontTx/>
                  <a:buNone/>
                </a:pPr>
                <a:r>
                  <a:rPr lang="en-US" altLang="en-US" sz="700" dirty="0">
                    <a:latin typeface="Arial Narrow" panose="020B0606020202030204" pitchFamily="34" charset="0"/>
                  </a:rPr>
                  <a:t>always rubbish</a:t>
                </a:r>
                <a:r>
                  <a:rPr lang="ja-JP" altLang="en-US" sz="700" dirty="0">
                    <a:latin typeface="Arial Narrow" panose="020B0606020202030204" pitchFamily="34" charset="0"/>
                  </a:rPr>
                  <a:t>”</a:t>
                </a:r>
                <a:endParaRPr lang="en-US" altLang="en-US" sz="700" dirty="0">
                  <a:latin typeface="Arial Narrow" panose="020B0606020202030204" pitchFamily="34" charset="0"/>
                </a:endParaRPr>
              </a:p>
              <a:p>
                <a:pPr eaLnBrk="1" hangingPunct="1">
                  <a:lnSpc>
                    <a:spcPct val="150000"/>
                  </a:lnSpc>
                  <a:spcBef>
                    <a:spcPct val="0"/>
                  </a:spcBef>
                  <a:buFontTx/>
                  <a:buNone/>
                </a:pPr>
                <a:r>
                  <a:rPr lang="ja-JP" altLang="en-US" sz="700" dirty="0">
                    <a:latin typeface="Arial Narrow" panose="020B0606020202030204" pitchFamily="34" charset="0"/>
                  </a:rPr>
                  <a:t>“</a:t>
                </a:r>
                <a:r>
                  <a:rPr lang="en-US" altLang="ja-JP" sz="700" dirty="0">
                    <a:latin typeface="Arial Narrow" panose="020B0606020202030204" pitchFamily="34" charset="0"/>
                  </a:rPr>
                  <a:t>nothing good</a:t>
                </a:r>
              </a:p>
              <a:p>
                <a:pPr eaLnBrk="1" hangingPunct="1">
                  <a:spcBef>
                    <a:spcPct val="0"/>
                  </a:spcBef>
                  <a:buFontTx/>
                  <a:buNone/>
                </a:pPr>
                <a:r>
                  <a:rPr lang="en-US" altLang="en-US" sz="700" dirty="0">
                    <a:latin typeface="Arial Narrow" panose="020B0606020202030204" pitchFamily="34" charset="0"/>
                  </a:rPr>
                  <a:t>ever happens</a:t>
                </a:r>
                <a:r>
                  <a:rPr lang="ja-JP" altLang="en-US" sz="700" dirty="0">
                    <a:latin typeface="Arial Narrow" panose="020B0606020202030204" pitchFamily="34" charset="0"/>
                  </a:rPr>
                  <a:t>”</a:t>
                </a:r>
                <a:endParaRPr lang="en-US" altLang="en-US" sz="700" dirty="0">
                  <a:latin typeface="Arial Narrow" panose="020B0606020202030204" pitchFamily="34" charset="0"/>
                </a:endParaRPr>
              </a:p>
            </p:txBody>
          </p:sp>
        </p:grpSp>
        <p:pic>
          <p:nvPicPr>
            <p:cNvPr id="42" name="Picture 41">
              <a:extLst>
                <a:ext uri="{FF2B5EF4-FFF2-40B4-BE49-F238E27FC236}">
                  <a16:creationId xmlns:a16="http://schemas.microsoft.com/office/drawing/2014/main" id="{1A8885C9-97BA-44EC-95EF-F90994118167}"/>
                </a:ext>
              </a:extLst>
            </p:cNvPr>
            <p:cNvPicPr>
              <a:picLocks noChangeAspect="1"/>
            </p:cNvPicPr>
            <p:nvPr/>
          </p:nvPicPr>
          <p:blipFill>
            <a:blip r:embed="rId12"/>
            <a:stretch>
              <a:fillRect/>
            </a:stretch>
          </p:blipFill>
          <p:spPr>
            <a:xfrm>
              <a:off x="8240181" y="3400160"/>
              <a:ext cx="432344" cy="489097"/>
            </a:xfrm>
            <a:prstGeom prst="rect">
              <a:avLst/>
            </a:prstGeom>
          </p:spPr>
        </p:pic>
        <p:grpSp>
          <p:nvGrpSpPr>
            <p:cNvPr id="43" name="Group 42">
              <a:extLst>
                <a:ext uri="{FF2B5EF4-FFF2-40B4-BE49-F238E27FC236}">
                  <a16:creationId xmlns:a16="http://schemas.microsoft.com/office/drawing/2014/main" id="{9BC8063D-F4F0-42BC-B335-F0346D8C7E1C}"/>
                </a:ext>
              </a:extLst>
            </p:cNvPr>
            <p:cNvGrpSpPr/>
            <p:nvPr/>
          </p:nvGrpSpPr>
          <p:grpSpPr>
            <a:xfrm>
              <a:off x="8165187" y="4093617"/>
              <a:ext cx="632964" cy="395721"/>
              <a:chOff x="196654" y="4999656"/>
              <a:chExt cx="632964" cy="443082"/>
            </a:xfrm>
          </p:grpSpPr>
          <p:sp>
            <p:nvSpPr>
              <p:cNvPr id="47" name="TextBox 7">
                <a:extLst>
                  <a:ext uri="{FF2B5EF4-FFF2-40B4-BE49-F238E27FC236}">
                    <a16:creationId xmlns:a16="http://schemas.microsoft.com/office/drawing/2014/main" id="{F254A361-B5E6-4662-9DF4-B17D32A95DBD}"/>
                  </a:ext>
                </a:extLst>
              </p:cNvPr>
              <p:cNvSpPr txBox="1">
                <a:spLocks noChangeArrowheads="1"/>
              </p:cNvSpPr>
              <p:nvPr/>
            </p:nvSpPr>
            <p:spPr bwMode="auto">
              <a:xfrm>
                <a:off x="196654" y="5184279"/>
                <a:ext cx="632964" cy="258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r>
                  <a:rPr lang="en-US" altLang="en-US" sz="900" dirty="0">
                    <a:latin typeface="Arial Narrow" panose="020B0606020202030204" pitchFamily="34" charset="0"/>
                  </a:rPr>
                  <a:t>2 + 2 = 5</a:t>
                </a:r>
              </a:p>
            </p:txBody>
          </p:sp>
          <p:pic>
            <p:nvPicPr>
              <p:cNvPr id="48" name="Picture 47">
                <a:extLst>
                  <a:ext uri="{FF2B5EF4-FFF2-40B4-BE49-F238E27FC236}">
                    <a16:creationId xmlns:a16="http://schemas.microsoft.com/office/drawing/2014/main" id="{164399EF-CA04-4DFF-A7C3-EAC79F0802D4}"/>
                  </a:ext>
                </a:extLst>
              </p:cNvPr>
              <p:cNvPicPr>
                <a:picLocks noChangeAspect="1"/>
              </p:cNvPicPr>
              <p:nvPr/>
            </p:nvPicPr>
            <p:blipFill>
              <a:blip r:embed="rId13"/>
              <a:stretch>
                <a:fillRect/>
              </a:stretch>
            </p:blipFill>
            <p:spPr>
              <a:xfrm>
                <a:off x="268776" y="4999656"/>
                <a:ext cx="510371" cy="170124"/>
              </a:xfrm>
              <a:prstGeom prst="rect">
                <a:avLst/>
              </a:prstGeom>
            </p:spPr>
          </p:pic>
        </p:grpSp>
        <p:grpSp>
          <p:nvGrpSpPr>
            <p:cNvPr id="44" name="Group 43">
              <a:extLst>
                <a:ext uri="{FF2B5EF4-FFF2-40B4-BE49-F238E27FC236}">
                  <a16:creationId xmlns:a16="http://schemas.microsoft.com/office/drawing/2014/main" id="{8FAD33AE-7301-4A71-AFFA-98E91DCD875D}"/>
                </a:ext>
              </a:extLst>
            </p:cNvPr>
            <p:cNvGrpSpPr/>
            <p:nvPr/>
          </p:nvGrpSpPr>
          <p:grpSpPr>
            <a:xfrm>
              <a:off x="8196339" y="5250070"/>
              <a:ext cx="727686" cy="470227"/>
              <a:chOff x="310608" y="4205447"/>
              <a:chExt cx="727686" cy="526507"/>
            </a:xfrm>
          </p:grpSpPr>
          <p:pic>
            <p:nvPicPr>
              <p:cNvPr id="45" name="Picture 44">
                <a:extLst>
                  <a:ext uri="{FF2B5EF4-FFF2-40B4-BE49-F238E27FC236}">
                    <a16:creationId xmlns:a16="http://schemas.microsoft.com/office/drawing/2014/main" id="{FF76F724-0504-4412-8D21-E06EE345A471}"/>
                  </a:ext>
                </a:extLst>
              </p:cNvPr>
              <p:cNvPicPr>
                <a:picLocks noChangeAspect="1"/>
              </p:cNvPicPr>
              <p:nvPr/>
            </p:nvPicPr>
            <p:blipFill>
              <a:blip r:embed="rId14"/>
              <a:stretch>
                <a:fillRect/>
              </a:stretch>
            </p:blipFill>
            <p:spPr>
              <a:xfrm>
                <a:off x="324614" y="4205447"/>
                <a:ext cx="536257" cy="526507"/>
              </a:xfrm>
              <a:prstGeom prst="rect">
                <a:avLst/>
              </a:prstGeom>
            </p:spPr>
          </p:pic>
          <p:sp>
            <p:nvSpPr>
              <p:cNvPr id="46" name="TextBox 51">
                <a:extLst>
                  <a:ext uri="{FF2B5EF4-FFF2-40B4-BE49-F238E27FC236}">
                    <a16:creationId xmlns:a16="http://schemas.microsoft.com/office/drawing/2014/main" id="{959646C2-109A-4B2D-A648-242567ACD50F}"/>
                  </a:ext>
                </a:extLst>
              </p:cNvPr>
              <p:cNvSpPr txBox="1">
                <a:spLocks noChangeArrowheads="1"/>
              </p:cNvSpPr>
              <p:nvPr/>
            </p:nvSpPr>
            <p:spPr bwMode="auto">
              <a:xfrm>
                <a:off x="310608" y="4217827"/>
                <a:ext cx="727686" cy="447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r>
                  <a:rPr lang="en-GB" altLang="ja-JP" sz="1000" i="1" dirty="0">
                    <a:latin typeface="Arial Narrow" panose="020B0606020202030204" pitchFamily="34" charset="0"/>
                  </a:rPr>
                  <a:t>“I can’t stand it”</a:t>
                </a:r>
                <a:endParaRPr lang="en-US" altLang="en-US" sz="1000" i="1" dirty="0">
                  <a:latin typeface="Arial Narrow" panose="020B0606020202030204" pitchFamily="34" charset="0"/>
                </a:endParaRPr>
              </a:p>
            </p:txBody>
          </p:sp>
        </p:grpSp>
      </p:grpSp>
    </p:spTree>
    <p:extLst>
      <p:ext uri="{BB962C8B-B14F-4D97-AF65-F5344CB8AC3E}">
        <p14:creationId xmlns:p14="http://schemas.microsoft.com/office/powerpoint/2010/main" val="2753438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subTnLst>
                                    <p:set>
                                      <p:cBhvr override="childStyle">
                                        <p:cTn dur="1" fill="hold" display="0" masterRel="nextClick" afterEffect="1"/>
                                        <p:tgtEl>
                                          <p:spTgt spid="22"/>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6"/>
                                        </p:tgtEl>
                                        <p:attrNameLst>
                                          <p:attrName>style.visibility</p:attrName>
                                        </p:attrNameLst>
                                      </p:cBhvr>
                                      <p:to>
                                        <p:strVal val="visible"/>
                                      </p:to>
                                    </p:set>
                                  </p:childTnLst>
                                  <p:subTnLst>
                                    <p:set>
                                      <p:cBhvr override="childStyle">
                                        <p:cTn dur="1" fill="hold" display="0" masterRel="nextClick" afterEffect="1"/>
                                        <p:tgtEl>
                                          <p:spTgt spid="36"/>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127DE203-8712-4B24-834E-A696326AC0E9}"/>
              </a:ext>
            </a:extLst>
          </p:cNvPr>
          <p:cNvSpPr/>
          <p:nvPr/>
        </p:nvSpPr>
        <p:spPr>
          <a:xfrm>
            <a:off x="568411" y="1530693"/>
            <a:ext cx="3225114" cy="3115848"/>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Rounded Corners 3">
            <a:extLst>
              <a:ext uri="{FF2B5EF4-FFF2-40B4-BE49-F238E27FC236}">
                <a16:creationId xmlns:a16="http://schemas.microsoft.com/office/drawing/2014/main" id="{B42A017F-567D-4378-918E-D8D456C2E387}"/>
              </a:ext>
            </a:extLst>
          </p:cNvPr>
          <p:cNvSpPr/>
          <p:nvPr/>
        </p:nvSpPr>
        <p:spPr>
          <a:xfrm>
            <a:off x="8398475" y="1530693"/>
            <a:ext cx="3225114" cy="3115848"/>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 name="Straight Arrow Connector 5">
            <a:extLst>
              <a:ext uri="{FF2B5EF4-FFF2-40B4-BE49-F238E27FC236}">
                <a16:creationId xmlns:a16="http://schemas.microsoft.com/office/drawing/2014/main" id="{1559A1B7-7955-459A-83B3-54877F0FAB2F}"/>
              </a:ext>
            </a:extLst>
          </p:cNvPr>
          <p:cNvCxnSpPr>
            <a:cxnSpLocks/>
            <a:stCxn id="2" idx="3"/>
            <a:endCxn id="4" idx="1"/>
          </p:cNvCxnSpPr>
          <p:nvPr/>
        </p:nvCxnSpPr>
        <p:spPr>
          <a:xfrm>
            <a:off x="3793525" y="3088617"/>
            <a:ext cx="4604950" cy="0"/>
          </a:xfrm>
          <a:prstGeom prst="straightConnector1">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6F575CFD-4B16-43BA-9AE1-AD3648E6A774}"/>
              </a:ext>
            </a:extLst>
          </p:cNvPr>
          <p:cNvSpPr txBox="1"/>
          <p:nvPr/>
        </p:nvSpPr>
        <p:spPr>
          <a:xfrm>
            <a:off x="654906" y="1573939"/>
            <a:ext cx="3225114" cy="800219"/>
          </a:xfrm>
          <a:prstGeom prst="rect">
            <a:avLst/>
          </a:prstGeom>
          <a:noFill/>
        </p:spPr>
        <p:txBody>
          <a:bodyPr wrap="square" rtlCol="0">
            <a:spAutoFit/>
          </a:bodyPr>
          <a:lstStyle/>
          <a:p>
            <a:r>
              <a:rPr lang="en-US" sz="3200" b="1" dirty="0">
                <a:latin typeface="Arial Narrow" panose="020B0606020202030204" pitchFamily="34" charset="0"/>
              </a:rPr>
              <a:t>A</a:t>
            </a:r>
            <a:r>
              <a:rPr lang="en-US" sz="2400" dirty="0">
                <a:latin typeface="Arial Narrow" panose="020B0606020202030204" pitchFamily="34" charset="0"/>
              </a:rPr>
              <a:t>ntecedents / events</a:t>
            </a:r>
          </a:p>
          <a:p>
            <a:r>
              <a:rPr lang="en-US" sz="1400" dirty="0">
                <a:solidFill>
                  <a:schemeClr val="bg1">
                    <a:lumMod val="50000"/>
                  </a:schemeClr>
                </a:solidFill>
                <a:latin typeface="Arial Narrow" panose="020B0606020202030204" pitchFamily="34" charset="0"/>
              </a:rPr>
              <a:t>Describe what has happened to signal anxiety.</a:t>
            </a:r>
          </a:p>
        </p:txBody>
      </p:sp>
      <p:sp>
        <p:nvSpPr>
          <p:cNvPr id="14" name="TextBox 13">
            <a:extLst>
              <a:ext uri="{FF2B5EF4-FFF2-40B4-BE49-F238E27FC236}">
                <a16:creationId xmlns:a16="http://schemas.microsoft.com/office/drawing/2014/main" id="{0C62A481-2722-4FD0-8242-5FF8AA380EEC}"/>
              </a:ext>
            </a:extLst>
          </p:cNvPr>
          <p:cNvSpPr txBox="1"/>
          <p:nvPr/>
        </p:nvSpPr>
        <p:spPr>
          <a:xfrm>
            <a:off x="8447904" y="1573938"/>
            <a:ext cx="3225113" cy="1169551"/>
          </a:xfrm>
          <a:prstGeom prst="rect">
            <a:avLst/>
          </a:prstGeom>
          <a:noFill/>
        </p:spPr>
        <p:txBody>
          <a:bodyPr wrap="square" rtlCol="0">
            <a:spAutoFit/>
          </a:bodyPr>
          <a:lstStyle/>
          <a:p>
            <a:r>
              <a:rPr lang="en-US" sz="2400" dirty="0">
                <a:latin typeface="Arial Narrow" panose="020B0606020202030204" pitchFamily="34" charset="0"/>
              </a:rPr>
              <a:t>Emotional </a:t>
            </a:r>
            <a:r>
              <a:rPr lang="en-US" sz="3200" b="1" dirty="0">
                <a:latin typeface="Arial Narrow" panose="020B0606020202030204" pitchFamily="34" charset="0"/>
              </a:rPr>
              <a:t>C</a:t>
            </a:r>
            <a:r>
              <a:rPr lang="en-US" sz="2400" dirty="0">
                <a:latin typeface="Arial Narrow" panose="020B0606020202030204" pitchFamily="34" charset="0"/>
              </a:rPr>
              <a:t>onsequences </a:t>
            </a:r>
          </a:p>
          <a:p>
            <a:r>
              <a:rPr lang="en-US" sz="1400" dirty="0">
                <a:solidFill>
                  <a:schemeClr val="bg1">
                    <a:lumMod val="50000"/>
                  </a:schemeClr>
                </a:solidFill>
                <a:latin typeface="Arial Narrow" panose="020B0606020202030204" pitchFamily="34" charset="0"/>
              </a:rPr>
              <a:t>Describe the emotional response.</a:t>
            </a:r>
            <a:endParaRPr lang="en-US" sz="1400" dirty="0">
              <a:latin typeface="Arial Narrow" panose="020B0606020202030204" pitchFamily="34" charset="0"/>
            </a:endParaRPr>
          </a:p>
          <a:p>
            <a:endParaRPr lang="en-US" sz="2400" dirty="0">
              <a:latin typeface="Arial Narrow" panose="020B0606020202030204" pitchFamily="34" charset="0"/>
            </a:endParaRPr>
          </a:p>
        </p:txBody>
      </p:sp>
      <p:sp>
        <p:nvSpPr>
          <p:cNvPr id="16" name="TextBox 15">
            <a:extLst>
              <a:ext uri="{FF2B5EF4-FFF2-40B4-BE49-F238E27FC236}">
                <a16:creationId xmlns:a16="http://schemas.microsoft.com/office/drawing/2014/main" id="{714E3B57-7EA7-4385-AC72-AB7CCD20C8A2}"/>
              </a:ext>
            </a:extLst>
          </p:cNvPr>
          <p:cNvSpPr txBox="1"/>
          <p:nvPr/>
        </p:nvSpPr>
        <p:spPr>
          <a:xfrm>
            <a:off x="772295" y="4090482"/>
            <a:ext cx="2990335" cy="523220"/>
          </a:xfrm>
          <a:prstGeom prst="rect">
            <a:avLst/>
          </a:prstGeom>
          <a:noFill/>
        </p:spPr>
        <p:txBody>
          <a:bodyPr wrap="square">
            <a:spAutoFit/>
          </a:bodyPr>
          <a:lstStyle/>
          <a:p>
            <a:r>
              <a:rPr lang="en-US" sz="1400" dirty="0">
                <a:solidFill>
                  <a:schemeClr val="bg1">
                    <a:lumMod val="50000"/>
                  </a:schemeClr>
                </a:solidFill>
                <a:latin typeface="Arial Narrow" panose="020B0606020202030204" pitchFamily="34" charset="0"/>
              </a:rPr>
              <a:t>The event could be an external occurrence, a though or memory.</a:t>
            </a:r>
          </a:p>
        </p:txBody>
      </p:sp>
      <p:grpSp>
        <p:nvGrpSpPr>
          <p:cNvPr id="25" name="Group 24">
            <a:extLst>
              <a:ext uri="{FF2B5EF4-FFF2-40B4-BE49-F238E27FC236}">
                <a16:creationId xmlns:a16="http://schemas.microsoft.com/office/drawing/2014/main" id="{7B7735A4-F7EF-4B5D-901A-02B18302C100}"/>
              </a:ext>
            </a:extLst>
          </p:cNvPr>
          <p:cNvGrpSpPr/>
          <p:nvPr/>
        </p:nvGrpSpPr>
        <p:grpSpPr>
          <a:xfrm>
            <a:off x="3808815" y="1530693"/>
            <a:ext cx="3899742" cy="3115848"/>
            <a:chOff x="3808815" y="1587843"/>
            <a:chExt cx="3899742" cy="3115848"/>
          </a:xfrm>
        </p:grpSpPr>
        <p:grpSp>
          <p:nvGrpSpPr>
            <p:cNvPr id="11" name="Group 10">
              <a:extLst>
                <a:ext uri="{FF2B5EF4-FFF2-40B4-BE49-F238E27FC236}">
                  <a16:creationId xmlns:a16="http://schemas.microsoft.com/office/drawing/2014/main" id="{6B002220-32BE-4CBF-ABC0-BE767C0F9CEC}"/>
                </a:ext>
              </a:extLst>
            </p:cNvPr>
            <p:cNvGrpSpPr/>
            <p:nvPr/>
          </p:nvGrpSpPr>
          <p:grpSpPr>
            <a:xfrm>
              <a:off x="3808815" y="1587843"/>
              <a:ext cx="3899742" cy="3115848"/>
              <a:chOff x="3808815" y="1587843"/>
              <a:chExt cx="3899742" cy="3682314"/>
            </a:xfrm>
          </p:grpSpPr>
          <p:cxnSp>
            <p:nvCxnSpPr>
              <p:cNvPr id="8" name="Straight Arrow Connector 7">
                <a:extLst>
                  <a:ext uri="{FF2B5EF4-FFF2-40B4-BE49-F238E27FC236}">
                    <a16:creationId xmlns:a16="http://schemas.microsoft.com/office/drawing/2014/main" id="{43EF2BBE-8998-4F68-8575-598EE40342D6}"/>
                  </a:ext>
                </a:extLst>
              </p:cNvPr>
              <p:cNvCxnSpPr>
                <a:cxnSpLocks/>
              </p:cNvCxnSpPr>
              <p:nvPr/>
            </p:nvCxnSpPr>
            <p:spPr>
              <a:xfrm>
                <a:off x="3808815" y="3429000"/>
                <a:ext cx="689918" cy="0"/>
              </a:xfrm>
              <a:prstGeom prst="straightConnector1">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 name="Rectangle: Rounded Corners 2">
                <a:extLst>
                  <a:ext uri="{FF2B5EF4-FFF2-40B4-BE49-F238E27FC236}">
                    <a16:creationId xmlns:a16="http://schemas.microsoft.com/office/drawing/2014/main" id="{3C6F5FAB-A045-44EC-A027-412BB7F815B6}"/>
                  </a:ext>
                </a:extLst>
              </p:cNvPr>
              <p:cNvSpPr/>
              <p:nvPr/>
            </p:nvSpPr>
            <p:spPr>
              <a:xfrm>
                <a:off x="4483443" y="1587843"/>
                <a:ext cx="3225114" cy="3682314"/>
              </a:xfrm>
              <a:prstGeom prst="round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grpSp>
        <p:sp>
          <p:nvSpPr>
            <p:cNvPr id="13" name="TextBox 12">
              <a:extLst>
                <a:ext uri="{FF2B5EF4-FFF2-40B4-BE49-F238E27FC236}">
                  <a16:creationId xmlns:a16="http://schemas.microsoft.com/office/drawing/2014/main" id="{5D261BC5-0D63-4467-8AFB-4601B66F427B}"/>
                </a:ext>
              </a:extLst>
            </p:cNvPr>
            <p:cNvSpPr txBox="1"/>
            <p:nvPr/>
          </p:nvSpPr>
          <p:spPr>
            <a:xfrm>
              <a:off x="4693508" y="1628916"/>
              <a:ext cx="2844114" cy="1015663"/>
            </a:xfrm>
            <a:prstGeom prst="rect">
              <a:avLst/>
            </a:prstGeom>
            <a:noFill/>
          </p:spPr>
          <p:txBody>
            <a:bodyPr wrap="square" rtlCol="0">
              <a:spAutoFit/>
            </a:bodyPr>
            <a:lstStyle/>
            <a:p>
              <a:r>
                <a:rPr lang="en-US" sz="3200" b="1" dirty="0">
                  <a:latin typeface="Arial Narrow" panose="020B0606020202030204" pitchFamily="34" charset="0"/>
                </a:rPr>
                <a:t>B</a:t>
              </a:r>
              <a:r>
                <a:rPr lang="en-US" sz="2400" dirty="0">
                  <a:latin typeface="Arial Narrow" panose="020B0606020202030204" pitchFamily="34" charset="0"/>
                </a:rPr>
                <a:t>ehaviors / </a:t>
              </a:r>
              <a:r>
                <a:rPr lang="en-US" sz="3200" b="1" dirty="0">
                  <a:latin typeface="Arial Narrow" panose="020B0606020202030204" pitchFamily="34" charset="0"/>
                </a:rPr>
                <a:t>B</a:t>
              </a:r>
              <a:r>
                <a:rPr lang="en-US" sz="2400" dirty="0">
                  <a:latin typeface="Arial Narrow" panose="020B0606020202030204" pitchFamily="34" charset="0"/>
                </a:rPr>
                <a:t>eliefs</a:t>
              </a:r>
            </a:p>
            <a:p>
              <a:r>
                <a:rPr lang="en-US" sz="1400" dirty="0">
                  <a:solidFill>
                    <a:schemeClr val="bg1">
                      <a:lumMod val="50000"/>
                    </a:schemeClr>
                  </a:solidFill>
                  <a:latin typeface="Arial Narrow" panose="020B0606020202030204" pitchFamily="34" charset="0"/>
                </a:rPr>
                <a:t>Describe the behavior or belief in response to the event (A).</a:t>
              </a:r>
              <a:endParaRPr lang="en-US" sz="2800" dirty="0">
                <a:latin typeface="Arial Narrow" panose="020B0606020202030204" pitchFamily="34" charset="0"/>
              </a:endParaRPr>
            </a:p>
          </p:txBody>
        </p:sp>
        <p:sp>
          <p:nvSpPr>
            <p:cNvPr id="17" name="TextBox 16">
              <a:extLst>
                <a:ext uri="{FF2B5EF4-FFF2-40B4-BE49-F238E27FC236}">
                  <a16:creationId xmlns:a16="http://schemas.microsoft.com/office/drawing/2014/main" id="{06FDFDA7-7768-40F6-89AF-E57F190B5C0F}"/>
                </a:ext>
              </a:extLst>
            </p:cNvPr>
            <p:cNvSpPr txBox="1"/>
            <p:nvPr/>
          </p:nvSpPr>
          <p:spPr>
            <a:xfrm>
              <a:off x="4682182" y="4147632"/>
              <a:ext cx="2990335" cy="523220"/>
            </a:xfrm>
            <a:prstGeom prst="rect">
              <a:avLst/>
            </a:prstGeom>
            <a:noFill/>
          </p:spPr>
          <p:txBody>
            <a:bodyPr wrap="square">
              <a:spAutoFit/>
            </a:bodyPr>
            <a:lstStyle/>
            <a:p>
              <a:r>
                <a:rPr lang="en-US" sz="1400" dirty="0">
                  <a:solidFill>
                    <a:schemeClr val="bg1">
                      <a:lumMod val="50000"/>
                    </a:schemeClr>
                  </a:solidFill>
                  <a:latin typeface="Arial Narrow" panose="020B0606020202030204" pitchFamily="34" charset="0"/>
                </a:rPr>
                <a:t>Could be your behavioral response to A or a belief about the event (A).</a:t>
              </a:r>
            </a:p>
          </p:txBody>
        </p:sp>
      </p:grpSp>
      <p:sp>
        <p:nvSpPr>
          <p:cNvPr id="18" name="TextBox 17">
            <a:extLst>
              <a:ext uri="{FF2B5EF4-FFF2-40B4-BE49-F238E27FC236}">
                <a16:creationId xmlns:a16="http://schemas.microsoft.com/office/drawing/2014/main" id="{A9D80E3D-A6D9-4A95-B5D2-F42D5B3CFEB7}"/>
              </a:ext>
            </a:extLst>
          </p:cNvPr>
          <p:cNvSpPr txBox="1"/>
          <p:nvPr/>
        </p:nvSpPr>
        <p:spPr>
          <a:xfrm>
            <a:off x="8627077" y="4090482"/>
            <a:ext cx="2990335" cy="523220"/>
          </a:xfrm>
          <a:prstGeom prst="rect">
            <a:avLst/>
          </a:prstGeom>
          <a:noFill/>
        </p:spPr>
        <p:txBody>
          <a:bodyPr wrap="square">
            <a:spAutoFit/>
          </a:bodyPr>
          <a:lstStyle/>
          <a:p>
            <a:r>
              <a:rPr lang="en-US" sz="1400" dirty="0">
                <a:solidFill>
                  <a:schemeClr val="bg1">
                    <a:lumMod val="50000"/>
                  </a:schemeClr>
                </a:solidFill>
                <a:latin typeface="Arial Narrow" panose="020B0606020202030204" pitchFamily="34" charset="0"/>
              </a:rPr>
              <a:t>Describe the emotions and physical signals.  Include severity and duration.</a:t>
            </a:r>
          </a:p>
        </p:txBody>
      </p:sp>
      <p:sp>
        <p:nvSpPr>
          <p:cNvPr id="19" name="TextBox 18">
            <a:extLst>
              <a:ext uri="{FF2B5EF4-FFF2-40B4-BE49-F238E27FC236}">
                <a16:creationId xmlns:a16="http://schemas.microsoft.com/office/drawing/2014/main" id="{759BE539-C395-446D-AC51-CDA714E2023E}"/>
              </a:ext>
            </a:extLst>
          </p:cNvPr>
          <p:cNvSpPr txBox="1"/>
          <p:nvPr/>
        </p:nvSpPr>
        <p:spPr>
          <a:xfrm>
            <a:off x="671379" y="523095"/>
            <a:ext cx="3225114" cy="646331"/>
          </a:xfrm>
          <a:prstGeom prst="rect">
            <a:avLst/>
          </a:prstGeom>
          <a:noFill/>
        </p:spPr>
        <p:txBody>
          <a:bodyPr wrap="square" rtlCol="0">
            <a:spAutoFit/>
          </a:bodyPr>
          <a:lstStyle/>
          <a:p>
            <a:r>
              <a:rPr lang="en-US" sz="3600" b="1" dirty="0">
                <a:latin typeface="Arial Narrow" panose="020B0606020202030204" pitchFamily="34" charset="0"/>
              </a:rPr>
              <a:t>A-B-C </a:t>
            </a:r>
            <a:r>
              <a:rPr lang="en-US" sz="3600" dirty="0">
                <a:latin typeface="Arial Narrow" panose="020B0606020202030204" pitchFamily="34" charset="0"/>
              </a:rPr>
              <a:t>exercise</a:t>
            </a:r>
            <a:endParaRPr lang="en-US" sz="1600" dirty="0">
              <a:solidFill>
                <a:schemeClr val="bg1">
                  <a:lumMod val="50000"/>
                </a:schemeClr>
              </a:solidFill>
              <a:latin typeface="Arial Narrow" panose="020B0606020202030204" pitchFamily="34" charset="0"/>
            </a:endParaRPr>
          </a:p>
        </p:txBody>
      </p:sp>
      <p:grpSp>
        <p:nvGrpSpPr>
          <p:cNvPr id="26" name="Group 25">
            <a:extLst>
              <a:ext uri="{FF2B5EF4-FFF2-40B4-BE49-F238E27FC236}">
                <a16:creationId xmlns:a16="http://schemas.microsoft.com/office/drawing/2014/main" id="{83F72D25-6F50-4308-94F2-52CC701119CF}"/>
              </a:ext>
            </a:extLst>
          </p:cNvPr>
          <p:cNvGrpSpPr/>
          <p:nvPr/>
        </p:nvGrpSpPr>
        <p:grpSpPr>
          <a:xfrm>
            <a:off x="3087129" y="4965118"/>
            <a:ext cx="6056870" cy="1085178"/>
            <a:chOff x="3087129" y="4965118"/>
            <a:chExt cx="6056870" cy="1085178"/>
          </a:xfrm>
        </p:grpSpPr>
        <p:sp>
          <p:nvSpPr>
            <p:cNvPr id="20" name="Rectangle: Rounded Corners 19">
              <a:extLst>
                <a:ext uri="{FF2B5EF4-FFF2-40B4-BE49-F238E27FC236}">
                  <a16:creationId xmlns:a16="http://schemas.microsoft.com/office/drawing/2014/main" id="{5CA668A8-DADB-4FFE-A1F0-C5089B31BDC1}"/>
                </a:ext>
              </a:extLst>
            </p:cNvPr>
            <p:cNvSpPr/>
            <p:nvPr/>
          </p:nvSpPr>
          <p:spPr>
            <a:xfrm>
              <a:off x="3087129" y="5034633"/>
              <a:ext cx="6056870" cy="1015663"/>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3B6B7867-2C7E-43C7-8C7D-EC81D7A06A2A}"/>
                </a:ext>
              </a:extLst>
            </p:cNvPr>
            <p:cNvSpPr txBox="1"/>
            <p:nvPr/>
          </p:nvSpPr>
          <p:spPr>
            <a:xfrm>
              <a:off x="3087131" y="4965118"/>
              <a:ext cx="6056868" cy="1015663"/>
            </a:xfrm>
            <a:prstGeom prst="rect">
              <a:avLst/>
            </a:prstGeom>
            <a:noFill/>
          </p:spPr>
          <p:txBody>
            <a:bodyPr wrap="square" rtlCol="0">
              <a:spAutoFit/>
            </a:bodyPr>
            <a:lstStyle/>
            <a:p>
              <a:r>
                <a:rPr lang="en-US" sz="3200" b="1" dirty="0">
                  <a:latin typeface="Arial Narrow" panose="020B0606020202030204" pitchFamily="34" charset="0"/>
                </a:rPr>
                <a:t>D</a:t>
              </a:r>
              <a:r>
                <a:rPr lang="en-US" sz="2400" dirty="0">
                  <a:latin typeface="Arial Narrow" panose="020B0606020202030204" pitchFamily="34" charset="0"/>
                </a:rPr>
                <a:t>ispute the belief.  </a:t>
              </a:r>
              <a:r>
                <a:rPr lang="en-US" sz="3200" b="1" dirty="0">
                  <a:latin typeface="Arial Narrow" panose="020B0606020202030204" pitchFamily="34" charset="0"/>
                </a:rPr>
                <a:t>D</a:t>
              </a:r>
              <a:r>
                <a:rPr lang="en-US" sz="2400" dirty="0">
                  <a:latin typeface="Arial Narrow" panose="020B0606020202030204" pitchFamily="34" charset="0"/>
                </a:rPr>
                <a:t>ifferent behavior. </a:t>
              </a:r>
            </a:p>
            <a:p>
              <a:r>
                <a:rPr lang="en-US" sz="1400" dirty="0">
                  <a:solidFill>
                    <a:schemeClr val="bg1">
                      <a:lumMod val="50000"/>
                    </a:schemeClr>
                  </a:solidFill>
                  <a:latin typeface="Arial Narrow" panose="020B0606020202030204" pitchFamily="34" charset="0"/>
                </a:rPr>
                <a:t>Change your problematic thinking about the event (A).  Insert a healthy, coping behavior to ease anxiety or defuse the event.</a:t>
              </a:r>
              <a:endParaRPr lang="en-US" sz="1400" dirty="0">
                <a:latin typeface="Arial Narrow" panose="020B0606020202030204" pitchFamily="34" charset="0"/>
              </a:endParaRPr>
            </a:p>
          </p:txBody>
        </p:sp>
      </p:grpSp>
      <p:sp>
        <p:nvSpPr>
          <p:cNvPr id="29" name="TextBox 28">
            <a:extLst>
              <a:ext uri="{FF2B5EF4-FFF2-40B4-BE49-F238E27FC236}">
                <a16:creationId xmlns:a16="http://schemas.microsoft.com/office/drawing/2014/main" id="{300076A4-9FC9-4F7E-8141-370A1920DD77}"/>
              </a:ext>
            </a:extLst>
          </p:cNvPr>
          <p:cNvSpPr txBox="1"/>
          <p:nvPr/>
        </p:nvSpPr>
        <p:spPr>
          <a:xfrm>
            <a:off x="8627078" y="523095"/>
            <a:ext cx="304594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dirty="0">
                <a:ln>
                  <a:noFill/>
                </a:ln>
                <a:solidFill>
                  <a:schemeClr val="bg1">
                    <a:lumMod val="50000"/>
                  </a:schemeClr>
                </a:solidFill>
                <a:effectLst/>
                <a:uLnTx/>
                <a:uFillTx/>
                <a:latin typeface="Arial Narrow" panose="020B0606020202030204" pitchFamily="34" charset="0"/>
                <a:ea typeface="+mn-ea"/>
                <a:cs typeface="+mn-cs"/>
              </a:rPr>
              <a:t>* See handouts:  </a:t>
            </a:r>
            <a:r>
              <a:rPr kumimoji="0" lang="en-US" sz="1400" i="1" u="none" strike="noStrike" kern="1200" cap="none" spc="0" normalizeH="0" baseline="0" noProof="0" dirty="0">
                <a:ln>
                  <a:noFill/>
                </a:ln>
                <a:solidFill>
                  <a:schemeClr val="bg1">
                    <a:lumMod val="50000"/>
                  </a:schemeClr>
                </a:solidFill>
                <a:effectLst/>
                <a:uLnTx/>
                <a:uFillTx/>
                <a:latin typeface="Arial Narrow" panose="020B0606020202030204" pitchFamily="34" charset="0"/>
                <a:ea typeface="+mn-ea"/>
                <a:cs typeface="+mn-cs"/>
              </a:rPr>
              <a:t>ABC exercise</a:t>
            </a:r>
            <a:r>
              <a:rPr lang="en-US" sz="1400" dirty="0">
                <a:solidFill>
                  <a:schemeClr val="bg1">
                    <a:lumMod val="50000"/>
                  </a:schemeClr>
                </a:solidFill>
                <a:latin typeface="Arial Narrow" panose="020B0606020202030204" pitchFamily="34" charset="0"/>
              </a:rPr>
              <a:t>, </a:t>
            </a:r>
            <a:r>
              <a:rPr kumimoji="0" lang="en-US" sz="1400" i="1" u="none" strike="noStrike" kern="1200" cap="none" spc="0" normalizeH="0" baseline="0" noProof="0" dirty="0">
                <a:ln>
                  <a:noFill/>
                </a:ln>
                <a:solidFill>
                  <a:schemeClr val="bg1">
                    <a:lumMod val="50000"/>
                  </a:schemeClr>
                </a:solidFill>
                <a:effectLst/>
                <a:uLnTx/>
                <a:uFillTx/>
                <a:latin typeface="Arial Narrow" panose="020B0606020202030204" pitchFamily="34" charset="0"/>
                <a:ea typeface="+mn-ea"/>
                <a:cs typeface="+mn-cs"/>
              </a:rPr>
              <a:t>Outlook exercise </a:t>
            </a:r>
            <a:r>
              <a:rPr kumimoji="0" lang="en-US" sz="1400" u="none" strike="noStrike" kern="1200" cap="none" spc="0" normalizeH="0" baseline="0" noProof="0" dirty="0">
                <a:ln>
                  <a:noFill/>
                </a:ln>
                <a:solidFill>
                  <a:schemeClr val="bg1">
                    <a:lumMod val="50000"/>
                  </a:schemeClr>
                </a:solidFill>
                <a:effectLst/>
                <a:uLnTx/>
                <a:uFillTx/>
                <a:latin typeface="Arial Narrow" panose="020B0606020202030204" pitchFamily="34" charset="0"/>
                <a:ea typeface="+mn-ea"/>
                <a:cs typeface="+mn-cs"/>
              </a:rPr>
              <a:t>and </a:t>
            </a:r>
            <a:r>
              <a:rPr kumimoji="0" lang="en-US" sz="1400" i="1" u="none" strike="noStrike" kern="1200" cap="none" spc="0" normalizeH="0" baseline="0" noProof="0" dirty="0">
                <a:ln>
                  <a:noFill/>
                </a:ln>
                <a:solidFill>
                  <a:schemeClr val="bg1">
                    <a:lumMod val="50000"/>
                  </a:schemeClr>
                </a:solidFill>
                <a:effectLst/>
                <a:uLnTx/>
                <a:uFillTx/>
                <a:latin typeface="Arial Narrow" panose="020B0606020202030204" pitchFamily="34" charset="0"/>
                <a:ea typeface="+mn-ea"/>
                <a:cs typeface="+mn-cs"/>
              </a:rPr>
              <a:t>Thought Log</a:t>
            </a:r>
          </a:p>
        </p:txBody>
      </p:sp>
    </p:spTree>
    <p:extLst>
      <p:ext uri="{BB962C8B-B14F-4D97-AF65-F5344CB8AC3E}">
        <p14:creationId xmlns:p14="http://schemas.microsoft.com/office/powerpoint/2010/main" val="2634004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E26BF659-EB0B-4E25-9FBB-B2064CC0DFC3}"/>
              </a:ext>
            </a:extLst>
          </p:cNvPr>
          <p:cNvGraphicFramePr>
            <a:graphicFrameLocks noGrp="1"/>
          </p:cNvGraphicFramePr>
          <p:nvPr/>
        </p:nvGraphicFramePr>
        <p:xfrm>
          <a:off x="572192" y="1219397"/>
          <a:ext cx="11047615" cy="4710736"/>
        </p:xfrm>
        <a:graphic>
          <a:graphicData uri="http://schemas.openxmlformats.org/drawingml/2006/table">
            <a:tbl>
              <a:tblPr firstRow="1" bandRow="1">
                <a:effectLst/>
                <a:tableStyleId>{F2DE63D5-997A-4646-A377-4702673A728D}</a:tableStyleId>
              </a:tblPr>
              <a:tblGrid>
                <a:gridCol w="2209523">
                  <a:extLst>
                    <a:ext uri="{9D8B030D-6E8A-4147-A177-3AD203B41FA5}">
                      <a16:colId xmlns:a16="http://schemas.microsoft.com/office/drawing/2014/main" val="1257654977"/>
                    </a:ext>
                  </a:extLst>
                </a:gridCol>
                <a:gridCol w="2209523">
                  <a:extLst>
                    <a:ext uri="{9D8B030D-6E8A-4147-A177-3AD203B41FA5}">
                      <a16:colId xmlns:a16="http://schemas.microsoft.com/office/drawing/2014/main" val="1862481586"/>
                    </a:ext>
                  </a:extLst>
                </a:gridCol>
                <a:gridCol w="2209523">
                  <a:extLst>
                    <a:ext uri="{9D8B030D-6E8A-4147-A177-3AD203B41FA5}">
                      <a16:colId xmlns:a16="http://schemas.microsoft.com/office/drawing/2014/main" val="3029131381"/>
                    </a:ext>
                  </a:extLst>
                </a:gridCol>
                <a:gridCol w="2209523">
                  <a:extLst>
                    <a:ext uri="{9D8B030D-6E8A-4147-A177-3AD203B41FA5}">
                      <a16:colId xmlns:a16="http://schemas.microsoft.com/office/drawing/2014/main" val="1003671468"/>
                    </a:ext>
                  </a:extLst>
                </a:gridCol>
                <a:gridCol w="2209523">
                  <a:extLst>
                    <a:ext uri="{9D8B030D-6E8A-4147-A177-3AD203B41FA5}">
                      <a16:colId xmlns:a16="http://schemas.microsoft.com/office/drawing/2014/main" val="1987610752"/>
                    </a:ext>
                  </a:extLst>
                </a:gridCol>
              </a:tblGrid>
              <a:tr h="370840">
                <a:tc>
                  <a:txBody>
                    <a:bodyPr/>
                    <a:lstStyle/>
                    <a:p>
                      <a:pPr algn="ctr"/>
                      <a:r>
                        <a:rPr lang="en-US" sz="1800" b="1" i="0" cap="none" spc="0" dirty="0">
                          <a:ln>
                            <a:noFill/>
                          </a:ln>
                          <a:solidFill>
                            <a:schemeClr val="tx1"/>
                          </a:solidFill>
                          <a:effectLst/>
                          <a:latin typeface="Arial Narrow" panose="020B0606020202030204" pitchFamily="34" charset="0"/>
                        </a:rPr>
                        <a:t>Event</a:t>
                      </a:r>
                    </a:p>
                  </a:txBody>
                  <a:tcPr anchor="ctr">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solidFill>
                      <a:schemeClr val="bg1">
                        <a:lumMod val="85000"/>
                      </a:schemeClr>
                    </a:solidFill>
                  </a:tcPr>
                </a:tc>
                <a:tc>
                  <a:txBody>
                    <a:bodyPr/>
                    <a:lstStyle/>
                    <a:p>
                      <a:pPr algn="ctr"/>
                      <a:r>
                        <a:rPr lang="en-US" sz="1800" b="1" i="0" cap="none" spc="0" dirty="0">
                          <a:ln>
                            <a:noFill/>
                          </a:ln>
                          <a:solidFill>
                            <a:schemeClr val="tx1"/>
                          </a:solidFill>
                          <a:effectLst/>
                          <a:latin typeface="Arial Narrow" panose="020B0606020202030204" pitchFamily="34" charset="0"/>
                        </a:rPr>
                        <a:t>Emotion / Behavior</a:t>
                      </a:r>
                    </a:p>
                  </a:txBody>
                  <a:tcPr anchor="ctr">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solidFill>
                      <a:schemeClr val="bg1">
                        <a:lumMod val="85000"/>
                      </a:schemeClr>
                    </a:solidFill>
                  </a:tcPr>
                </a:tc>
                <a:tc>
                  <a:txBody>
                    <a:bodyPr/>
                    <a:lstStyle/>
                    <a:p>
                      <a:pPr algn="ctr"/>
                      <a:r>
                        <a:rPr lang="en-US" sz="1800" b="1" i="0" cap="none" spc="0" dirty="0">
                          <a:ln>
                            <a:noFill/>
                          </a:ln>
                          <a:solidFill>
                            <a:schemeClr val="tx1"/>
                          </a:solidFill>
                          <a:effectLst/>
                          <a:latin typeface="Arial Narrow" panose="020B0606020202030204" pitchFamily="34" charset="0"/>
                        </a:rPr>
                        <a:t>Thought or “self-talk”</a:t>
                      </a:r>
                    </a:p>
                  </a:txBody>
                  <a:tcPr anchor="ctr">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solidFill>
                      <a:schemeClr val="bg1">
                        <a:lumMod val="85000"/>
                      </a:schemeClr>
                    </a:solidFill>
                  </a:tcPr>
                </a:tc>
                <a:tc>
                  <a:txBody>
                    <a:bodyPr/>
                    <a:lstStyle/>
                    <a:p>
                      <a:pPr algn="ctr"/>
                      <a:r>
                        <a:rPr lang="en-US" sz="1800" b="1" i="0" cap="none" spc="0" dirty="0">
                          <a:ln>
                            <a:noFill/>
                          </a:ln>
                          <a:solidFill>
                            <a:schemeClr val="tx1"/>
                          </a:solidFill>
                          <a:effectLst/>
                          <a:latin typeface="Arial Narrow" panose="020B0606020202030204" pitchFamily="34" charset="0"/>
                        </a:rPr>
                        <a:t>Identify the irrational thought</a:t>
                      </a:r>
                    </a:p>
                  </a:txBody>
                  <a:tcPr anchor="ctr">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solidFill>
                      <a:schemeClr val="bg1">
                        <a:lumMod val="85000"/>
                      </a:schemeClr>
                    </a:solidFill>
                  </a:tcPr>
                </a:tc>
                <a:tc>
                  <a:txBody>
                    <a:bodyPr/>
                    <a:lstStyle/>
                    <a:p>
                      <a:pPr algn="ctr"/>
                      <a:r>
                        <a:rPr lang="en-US" sz="1800" b="1" i="0" cap="none" spc="0" dirty="0">
                          <a:ln>
                            <a:noFill/>
                          </a:ln>
                          <a:solidFill>
                            <a:schemeClr val="tx1"/>
                          </a:solidFill>
                          <a:effectLst/>
                          <a:latin typeface="Arial Narrow" panose="020B0606020202030204" pitchFamily="34" charset="0"/>
                        </a:rPr>
                        <a:t>Counterstatement- new healthier thought</a:t>
                      </a:r>
                    </a:p>
                  </a:txBody>
                  <a:tcPr anchor="ctr">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079191027"/>
                  </a:ext>
                </a:extLst>
              </a:tr>
              <a:tr h="364973">
                <a:tc>
                  <a:txBody>
                    <a:bodyPr/>
                    <a:lstStyle/>
                    <a:p>
                      <a:r>
                        <a:rPr lang="en-US" sz="1200" dirty="0">
                          <a:solidFill>
                            <a:schemeClr val="tx1">
                              <a:lumMod val="65000"/>
                              <a:lumOff val="35000"/>
                            </a:schemeClr>
                          </a:solidFill>
                          <a:latin typeface="Arial Narrow" panose="020B0606020202030204" pitchFamily="34" charset="0"/>
                        </a:rPr>
                        <a:t>Received “constructive” feedback from my supervisor on a project I’ve been working on.</a:t>
                      </a:r>
                    </a:p>
                  </a:txBody>
                  <a:tcPr>
                    <a:lnR w="12700" cap="flat" cmpd="sng" algn="ctr">
                      <a:solidFill>
                        <a:schemeClr val="bg1">
                          <a:lumMod val="8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tcPr>
                </a:tc>
                <a:tc>
                  <a:txBody>
                    <a:bodyPr/>
                    <a:lstStyle/>
                    <a:p>
                      <a:r>
                        <a:rPr lang="en-US" sz="1200" dirty="0">
                          <a:solidFill>
                            <a:schemeClr val="tx1">
                              <a:lumMod val="65000"/>
                              <a:lumOff val="35000"/>
                            </a:schemeClr>
                          </a:solidFill>
                          <a:latin typeface="Arial Narrow" panose="020B0606020202030204" pitchFamily="34" charset="0"/>
                        </a:rPr>
                        <a:t>Disappointed.  Sad.  Anxious about job performance.</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tcPr>
                </a:tc>
                <a:tc>
                  <a:txBody>
                    <a:bodyPr/>
                    <a:lstStyle/>
                    <a:p>
                      <a:r>
                        <a:rPr lang="en-US" sz="1200" i="1" dirty="0">
                          <a:solidFill>
                            <a:schemeClr val="tx1">
                              <a:lumMod val="65000"/>
                              <a:lumOff val="35000"/>
                            </a:schemeClr>
                          </a:solidFill>
                          <a:latin typeface="Arial Narrow" panose="020B0606020202030204" pitchFamily="34" charset="0"/>
                        </a:rPr>
                        <a:t>“Nothing I do is right.  I’m going to job fail.  I am not qualified for a job at this level.”</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tcPr>
                </a:tc>
                <a:tc>
                  <a:txBody>
                    <a:bodyPr/>
                    <a:lstStyle/>
                    <a:p>
                      <a:r>
                        <a:rPr lang="en-US" sz="1200" dirty="0">
                          <a:solidFill>
                            <a:schemeClr val="tx1">
                              <a:lumMod val="65000"/>
                              <a:lumOff val="35000"/>
                            </a:schemeClr>
                          </a:solidFill>
                          <a:latin typeface="Arial Narrow" panose="020B0606020202030204" pitchFamily="34" charset="0"/>
                        </a:rPr>
                        <a:t>Overgeneralization.  Catastrophizing.  All-or-nothing thinking.  Perfectionism:  I must be perfect and always look competent.</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tcPr>
                </a:tc>
                <a:tc>
                  <a:txBody>
                    <a:bodyPr/>
                    <a:lstStyle/>
                    <a:p>
                      <a:r>
                        <a:rPr lang="en-US" sz="1200" i="1" dirty="0">
                          <a:solidFill>
                            <a:schemeClr val="tx1">
                              <a:lumMod val="65000"/>
                              <a:lumOff val="35000"/>
                            </a:schemeClr>
                          </a:solidFill>
                          <a:latin typeface="Arial Narrow" panose="020B0606020202030204" pitchFamily="34" charset="0"/>
                        </a:rPr>
                        <a:t>“I’m not perfect.  I’m still learning.  Coaching can be hard to hear, but it will help me improve.  It’s all part of the learning process.”</a:t>
                      </a:r>
                    </a:p>
                  </a:txBody>
                  <a:tcPr>
                    <a:lnL w="12700" cap="flat" cmpd="sng" algn="ctr">
                      <a:solidFill>
                        <a:schemeClr val="bg1">
                          <a:lumMod val="85000"/>
                        </a:schemeClr>
                      </a:solidFill>
                      <a:prstDash val="solid"/>
                      <a:round/>
                      <a:headEnd type="none" w="med" len="med"/>
                      <a:tailEnd type="none" w="med" len="med"/>
                    </a:lnL>
                    <a:lnT w="12700" cap="flat" cmpd="sng" algn="ctr">
                      <a:solidFill>
                        <a:schemeClr val="tx1">
                          <a:lumMod val="65000"/>
                          <a:lumOff val="35000"/>
                        </a:schemeClr>
                      </a:solidFill>
                      <a:prstDash val="solid"/>
                      <a:round/>
                      <a:headEnd type="none" w="med" len="med"/>
                      <a:tailEnd type="none" w="med" len="med"/>
                    </a:lnT>
                  </a:tcPr>
                </a:tc>
                <a:extLst>
                  <a:ext uri="{0D108BD9-81ED-4DB2-BD59-A6C34878D82A}">
                    <a16:rowId xmlns:a16="http://schemas.microsoft.com/office/drawing/2014/main" val="1124283279"/>
                  </a:ext>
                </a:extLst>
              </a:tr>
              <a:tr h="653352">
                <a:tc>
                  <a:txBody>
                    <a:bodyPr/>
                    <a:lstStyle/>
                    <a:p>
                      <a:endParaRPr lang="en-US" sz="1200" dirty="0">
                        <a:latin typeface="Arial Narrow" panose="020B0606020202030204" pitchFamily="34" charset="0"/>
                      </a:endParaRPr>
                    </a:p>
                  </a:txBody>
                  <a:tcPr>
                    <a:lnR w="12700" cap="flat" cmpd="sng" algn="ctr">
                      <a:solidFill>
                        <a:schemeClr val="bg1">
                          <a:lumMod val="85000"/>
                        </a:schemeClr>
                      </a:solidFill>
                      <a:prstDash val="solid"/>
                      <a:round/>
                      <a:headEnd type="none" w="med" len="med"/>
                      <a:tailEnd type="none" w="med" len="med"/>
                    </a:lnR>
                  </a:tcPr>
                </a:tc>
                <a:tc>
                  <a:txBody>
                    <a:bodyPr/>
                    <a:lstStyle/>
                    <a:p>
                      <a:endParaRPr lang="en-US" sz="1200" dirty="0">
                        <a:latin typeface="Arial Narrow" panose="020B0606020202030204" pitchFamily="34" charset="0"/>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tcPr>
                </a:tc>
                <a:tc>
                  <a:txBody>
                    <a:bodyPr/>
                    <a:lstStyle/>
                    <a:p>
                      <a:endParaRPr lang="en-US" sz="1200" dirty="0">
                        <a:latin typeface="Arial Narrow" panose="020B0606020202030204" pitchFamily="34" charset="0"/>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tcPr>
                </a:tc>
                <a:tc>
                  <a:txBody>
                    <a:bodyPr/>
                    <a:lstStyle/>
                    <a:p>
                      <a:endParaRPr lang="en-US" sz="1200" dirty="0">
                        <a:latin typeface="Arial Narrow" panose="020B0606020202030204" pitchFamily="34" charset="0"/>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tcPr>
                </a:tc>
                <a:tc>
                  <a:txBody>
                    <a:bodyPr/>
                    <a:lstStyle/>
                    <a:p>
                      <a:endParaRPr lang="en-US" sz="1200" dirty="0">
                        <a:latin typeface="Arial Narrow" panose="020B0606020202030204" pitchFamily="34" charset="0"/>
                      </a:endParaRPr>
                    </a:p>
                  </a:txBody>
                  <a:tcPr>
                    <a:lnL w="12700" cap="flat" cmpd="sng" algn="ctr">
                      <a:solidFill>
                        <a:schemeClr val="bg1">
                          <a:lumMod val="85000"/>
                        </a:schemeClr>
                      </a:solidFill>
                      <a:prstDash val="solid"/>
                      <a:round/>
                      <a:headEnd type="none" w="med" len="med"/>
                      <a:tailEnd type="none" w="med" len="med"/>
                    </a:lnL>
                  </a:tcPr>
                </a:tc>
                <a:extLst>
                  <a:ext uri="{0D108BD9-81ED-4DB2-BD59-A6C34878D82A}">
                    <a16:rowId xmlns:a16="http://schemas.microsoft.com/office/drawing/2014/main" val="3682617504"/>
                  </a:ext>
                </a:extLst>
              </a:tr>
              <a:tr h="669851">
                <a:tc>
                  <a:txBody>
                    <a:bodyPr/>
                    <a:lstStyle/>
                    <a:p>
                      <a:endParaRPr lang="en-US" sz="1200" dirty="0">
                        <a:latin typeface="Arial Narrow" panose="020B0606020202030204" pitchFamily="34" charset="0"/>
                      </a:endParaRPr>
                    </a:p>
                  </a:txBody>
                  <a:tcPr>
                    <a:lnR w="12700" cap="flat" cmpd="sng" algn="ctr">
                      <a:solidFill>
                        <a:schemeClr val="bg1">
                          <a:lumMod val="85000"/>
                        </a:schemeClr>
                      </a:solidFill>
                      <a:prstDash val="solid"/>
                      <a:round/>
                      <a:headEnd type="none" w="med" len="med"/>
                      <a:tailEnd type="none" w="med" len="med"/>
                    </a:lnR>
                  </a:tcPr>
                </a:tc>
                <a:tc>
                  <a:txBody>
                    <a:bodyPr/>
                    <a:lstStyle/>
                    <a:p>
                      <a:endParaRPr lang="en-US" sz="1200" dirty="0">
                        <a:latin typeface="Arial Narrow" panose="020B0606020202030204" pitchFamily="34" charset="0"/>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tcPr>
                </a:tc>
                <a:tc>
                  <a:txBody>
                    <a:bodyPr/>
                    <a:lstStyle/>
                    <a:p>
                      <a:endParaRPr lang="en-US" sz="1200" dirty="0">
                        <a:latin typeface="Arial Narrow" panose="020B0606020202030204" pitchFamily="34" charset="0"/>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tcPr>
                </a:tc>
                <a:tc>
                  <a:txBody>
                    <a:bodyPr/>
                    <a:lstStyle/>
                    <a:p>
                      <a:endParaRPr lang="en-US" sz="1200" dirty="0">
                        <a:latin typeface="Arial Narrow" panose="020B0606020202030204" pitchFamily="34" charset="0"/>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tcPr>
                </a:tc>
                <a:tc>
                  <a:txBody>
                    <a:bodyPr/>
                    <a:lstStyle/>
                    <a:p>
                      <a:endParaRPr lang="en-US" sz="1200" dirty="0">
                        <a:latin typeface="Arial Narrow" panose="020B0606020202030204" pitchFamily="34" charset="0"/>
                      </a:endParaRPr>
                    </a:p>
                  </a:txBody>
                  <a:tcPr>
                    <a:lnL w="12700" cap="flat" cmpd="sng" algn="ctr">
                      <a:solidFill>
                        <a:schemeClr val="bg1">
                          <a:lumMod val="85000"/>
                        </a:schemeClr>
                      </a:solidFill>
                      <a:prstDash val="solid"/>
                      <a:round/>
                      <a:headEnd type="none" w="med" len="med"/>
                      <a:tailEnd type="none" w="med" len="med"/>
                    </a:lnL>
                  </a:tcPr>
                </a:tc>
                <a:extLst>
                  <a:ext uri="{0D108BD9-81ED-4DB2-BD59-A6C34878D82A}">
                    <a16:rowId xmlns:a16="http://schemas.microsoft.com/office/drawing/2014/main" val="2295079859"/>
                  </a:ext>
                </a:extLst>
              </a:tr>
              <a:tr h="627321">
                <a:tc>
                  <a:txBody>
                    <a:bodyPr/>
                    <a:lstStyle/>
                    <a:p>
                      <a:endParaRPr lang="en-US" sz="1200" dirty="0">
                        <a:latin typeface="Arial Narrow" panose="020B0606020202030204" pitchFamily="34" charset="0"/>
                      </a:endParaRPr>
                    </a:p>
                  </a:txBody>
                  <a:tcPr>
                    <a:lnR w="12700" cap="flat" cmpd="sng" algn="ctr">
                      <a:solidFill>
                        <a:schemeClr val="bg1">
                          <a:lumMod val="85000"/>
                        </a:schemeClr>
                      </a:solidFill>
                      <a:prstDash val="solid"/>
                      <a:round/>
                      <a:headEnd type="none" w="med" len="med"/>
                      <a:tailEnd type="none" w="med" len="med"/>
                    </a:lnR>
                  </a:tcPr>
                </a:tc>
                <a:tc>
                  <a:txBody>
                    <a:bodyPr/>
                    <a:lstStyle/>
                    <a:p>
                      <a:endParaRPr lang="en-US" sz="1200" dirty="0">
                        <a:latin typeface="Arial Narrow" panose="020B0606020202030204" pitchFamily="34" charset="0"/>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tcPr>
                </a:tc>
                <a:tc>
                  <a:txBody>
                    <a:bodyPr/>
                    <a:lstStyle/>
                    <a:p>
                      <a:endParaRPr lang="en-US" sz="1200" dirty="0">
                        <a:latin typeface="Arial Narrow" panose="020B0606020202030204" pitchFamily="34" charset="0"/>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tcPr>
                </a:tc>
                <a:tc>
                  <a:txBody>
                    <a:bodyPr/>
                    <a:lstStyle/>
                    <a:p>
                      <a:endParaRPr lang="en-US" sz="1200" dirty="0">
                        <a:latin typeface="Arial Narrow" panose="020B0606020202030204" pitchFamily="34" charset="0"/>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tcPr>
                </a:tc>
                <a:tc>
                  <a:txBody>
                    <a:bodyPr/>
                    <a:lstStyle/>
                    <a:p>
                      <a:endParaRPr lang="en-US" sz="1200" dirty="0">
                        <a:latin typeface="Arial Narrow" panose="020B0606020202030204" pitchFamily="34" charset="0"/>
                      </a:endParaRPr>
                    </a:p>
                  </a:txBody>
                  <a:tcPr>
                    <a:lnL w="12700" cap="flat" cmpd="sng" algn="ctr">
                      <a:solidFill>
                        <a:schemeClr val="bg1">
                          <a:lumMod val="85000"/>
                        </a:schemeClr>
                      </a:solidFill>
                      <a:prstDash val="solid"/>
                      <a:round/>
                      <a:headEnd type="none" w="med" len="med"/>
                      <a:tailEnd type="none" w="med" len="med"/>
                    </a:lnL>
                  </a:tcPr>
                </a:tc>
                <a:extLst>
                  <a:ext uri="{0D108BD9-81ED-4DB2-BD59-A6C34878D82A}">
                    <a16:rowId xmlns:a16="http://schemas.microsoft.com/office/drawing/2014/main" val="1075624256"/>
                  </a:ext>
                </a:extLst>
              </a:tr>
              <a:tr h="648586">
                <a:tc>
                  <a:txBody>
                    <a:bodyPr/>
                    <a:lstStyle/>
                    <a:p>
                      <a:endParaRPr lang="en-US" sz="1200" dirty="0">
                        <a:latin typeface="Arial Narrow" panose="020B0606020202030204" pitchFamily="34" charset="0"/>
                      </a:endParaRPr>
                    </a:p>
                  </a:txBody>
                  <a:tcPr>
                    <a:lnR w="12700" cap="flat" cmpd="sng" algn="ctr">
                      <a:solidFill>
                        <a:schemeClr val="bg1">
                          <a:lumMod val="85000"/>
                        </a:schemeClr>
                      </a:solidFill>
                      <a:prstDash val="solid"/>
                      <a:round/>
                      <a:headEnd type="none" w="med" len="med"/>
                      <a:tailEnd type="none" w="med" len="med"/>
                    </a:lnR>
                  </a:tcPr>
                </a:tc>
                <a:tc>
                  <a:txBody>
                    <a:bodyPr/>
                    <a:lstStyle/>
                    <a:p>
                      <a:endParaRPr lang="en-US" sz="1200" dirty="0">
                        <a:latin typeface="Arial Narrow" panose="020B0606020202030204" pitchFamily="34" charset="0"/>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tcPr>
                </a:tc>
                <a:tc>
                  <a:txBody>
                    <a:bodyPr/>
                    <a:lstStyle/>
                    <a:p>
                      <a:endParaRPr lang="en-US" sz="1200" dirty="0">
                        <a:latin typeface="Arial Narrow" panose="020B0606020202030204" pitchFamily="34" charset="0"/>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tcPr>
                </a:tc>
                <a:tc>
                  <a:txBody>
                    <a:bodyPr/>
                    <a:lstStyle/>
                    <a:p>
                      <a:endParaRPr lang="en-US" sz="1200" dirty="0">
                        <a:latin typeface="Arial Narrow" panose="020B0606020202030204" pitchFamily="34" charset="0"/>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tcPr>
                </a:tc>
                <a:tc>
                  <a:txBody>
                    <a:bodyPr/>
                    <a:lstStyle/>
                    <a:p>
                      <a:endParaRPr lang="en-US" sz="1200" dirty="0">
                        <a:latin typeface="Arial Narrow" panose="020B0606020202030204" pitchFamily="34" charset="0"/>
                      </a:endParaRPr>
                    </a:p>
                  </a:txBody>
                  <a:tcPr>
                    <a:lnL w="12700" cap="flat" cmpd="sng" algn="ctr">
                      <a:solidFill>
                        <a:schemeClr val="bg1">
                          <a:lumMod val="85000"/>
                        </a:schemeClr>
                      </a:solidFill>
                      <a:prstDash val="solid"/>
                      <a:round/>
                      <a:headEnd type="none" w="med" len="med"/>
                      <a:tailEnd type="none" w="med" len="med"/>
                    </a:lnL>
                  </a:tcPr>
                </a:tc>
                <a:extLst>
                  <a:ext uri="{0D108BD9-81ED-4DB2-BD59-A6C34878D82A}">
                    <a16:rowId xmlns:a16="http://schemas.microsoft.com/office/drawing/2014/main" val="3582623427"/>
                  </a:ext>
                </a:extLst>
              </a:tr>
              <a:tr h="648586">
                <a:tc>
                  <a:txBody>
                    <a:bodyPr/>
                    <a:lstStyle/>
                    <a:p>
                      <a:endParaRPr lang="en-US" sz="1200" dirty="0">
                        <a:latin typeface="Arial Narrow" panose="020B0606020202030204" pitchFamily="34" charset="0"/>
                      </a:endParaRPr>
                    </a:p>
                  </a:txBody>
                  <a:tcPr>
                    <a:lnR w="12700" cap="flat" cmpd="sng" algn="ctr">
                      <a:solidFill>
                        <a:schemeClr val="bg1">
                          <a:lumMod val="85000"/>
                        </a:schemeClr>
                      </a:solidFill>
                      <a:prstDash val="solid"/>
                      <a:round/>
                      <a:headEnd type="none" w="med" len="med"/>
                      <a:tailEnd type="none" w="med" len="med"/>
                    </a:lnR>
                  </a:tcPr>
                </a:tc>
                <a:tc>
                  <a:txBody>
                    <a:bodyPr/>
                    <a:lstStyle/>
                    <a:p>
                      <a:endParaRPr lang="en-US" sz="1200" dirty="0">
                        <a:latin typeface="Arial Narrow" panose="020B0606020202030204" pitchFamily="34" charset="0"/>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tcPr>
                </a:tc>
                <a:tc>
                  <a:txBody>
                    <a:bodyPr/>
                    <a:lstStyle/>
                    <a:p>
                      <a:endParaRPr lang="en-US" sz="1200" dirty="0">
                        <a:latin typeface="Arial Narrow" panose="020B0606020202030204" pitchFamily="34" charset="0"/>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tcPr>
                </a:tc>
                <a:tc>
                  <a:txBody>
                    <a:bodyPr/>
                    <a:lstStyle/>
                    <a:p>
                      <a:endParaRPr lang="en-US" sz="1200" dirty="0">
                        <a:latin typeface="Arial Narrow" panose="020B0606020202030204" pitchFamily="34" charset="0"/>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tcPr>
                </a:tc>
                <a:tc>
                  <a:txBody>
                    <a:bodyPr/>
                    <a:lstStyle/>
                    <a:p>
                      <a:endParaRPr lang="en-US" sz="1200" dirty="0">
                        <a:latin typeface="Arial Narrow" panose="020B0606020202030204" pitchFamily="34" charset="0"/>
                      </a:endParaRPr>
                    </a:p>
                  </a:txBody>
                  <a:tcPr>
                    <a:lnL w="12700" cap="flat" cmpd="sng" algn="ctr">
                      <a:solidFill>
                        <a:schemeClr val="bg1">
                          <a:lumMod val="85000"/>
                        </a:schemeClr>
                      </a:solidFill>
                      <a:prstDash val="solid"/>
                      <a:round/>
                      <a:headEnd type="none" w="med" len="med"/>
                      <a:tailEnd type="none" w="med" len="med"/>
                    </a:lnL>
                  </a:tcPr>
                </a:tc>
                <a:extLst>
                  <a:ext uri="{0D108BD9-81ED-4DB2-BD59-A6C34878D82A}">
                    <a16:rowId xmlns:a16="http://schemas.microsoft.com/office/drawing/2014/main" val="3075350493"/>
                  </a:ext>
                </a:extLst>
              </a:tr>
            </a:tbl>
          </a:graphicData>
        </a:graphic>
      </p:graphicFrame>
      <p:sp>
        <p:nvSpPr>
          <p:cNvPr id="6" name="Rectangle 2">
            <a:extLst>
              <a:ext uri="{FF2B5EF4-FFF2-40B4-BE49-F238E27FC236}">
                <a16:creationId xmlns:a16="http://schemas.microsoft.com/office/drawing/2014/main" id="{52DEE961-4B4B-4174-8314-0145176421E9}"/>
              </a:ext>
            </a:extLst>
          </p:cNvPr>
          <p:cNvSpPr txBox="1">
            <a:spLocks noChangeArrowheads="1"/>
          </p:cNvSpPr>
          <p:nvPr/>
        </p:nvSpPr>
        <p:spPr>
          <a:xfrm>
            <a:off x="572192" y="391084"/>
            <a:ext cx="10938600" cy="597743"/>
          </a:xfrm>
          <a:prstGeom prst="rect">
            <a:avLst/>
          </a:prstGeom>
        </p:spPr>
        <p:txBody>
          <a:bodyPr>
            <a:noAutofit/>
          </a:bodyPr>
          <a:lstStyle>
            <a:lvl1pPr algn="l" defTabSz="914400" rtl="0" eaLnBrk="1" latinLnBrk="0" hangingPunct="1">
              <a:lnSpc>
                <a:spcPct val="90000"/>
              </a:lnSpc>
              <a:spcBef>
                <a:spcPct val="0"/>
              </a:spcBef>
              <a:buNone/>
              <a:defRPr sz="3400" b="1" i="0" kern="1200">
                <a:solidFill>
                  <a:schemeClr val="tx1"/>
                </a:solidFill>
                <a:latin typeface="Arial Narrow" panose="020B0604020202020204" pitchFamily="34" charset="0"/>
                <a:ea typeface="+mj-ea"/>
                <a:cs typeface="Arial Narrow" panose="020B0604020202020204" pitchFamily="34" charset="0"/>
              </a:defRPr>
            </a:lvl1pPr>
          </a:lstStyle>
          <a:p>
            <a:pPr marL="266700" marR="0" lvl="0" indent="-26670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 Narrow" panose="020B0606020202030204" pitchFamily="34" charset="0"/>
                <a:ea typeface="+mj-ea"/>
              </a:rPr>
              <a:t>Thought Log</a:t>
            </a:r>
            <a:endParaRPr kumimoji="0" lang="en-US" sz="2400" b="0" i="0" u="none" strike="noStrike" kern="1200" cap="none" spc="0" normalizeH="0" baseline="0" noProof="0" dirty="0">
              <a:ln>
                <a:noFill/>
              </a:ln>
              <a:solidFill>
                <a:prstClr val="white">
                  <a:lumMod val="50000"/>
                </a:prstClr>
              </a:solidFill>
              <a:effectLst/>
              <a:uLnTx/>
              <a:uFillTx/>
              <a:latin typeface="Arial Narrow" panose="020B0606020202030204" pitchFamily="34" charset="0"/>
              <a:ea typeface="+mj-ea"/>
            </a:endParaRPr>
          </a:p>
        </p:txBody>
      </p:sp>
    </p:spTree>
    <p:extLst>
      <p:ext uri="{BB962C8B-B14F-4D97-AF65-F5344CB8AC3E}">
        <p14:creationId xmlns:p14="http://schemas.microsoft.com/office/powerpoint/2010/main" val="35634385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0EFAA3-9DB1-4857-AA90-8E2663DFCE5F}"/>
              </a:ext>
            </a:extLst>
          </p:cNvPr>
          <p:cNvSpPr txBox="1">
            <a:spLocks/>
          </p:cNvSpPr>
          <p:nvPr/>
        </p:nvSpPr>
        <p:spPr>
          <a:xfrm>
            <a:off x="536448" y="396403"/>
            <a:ext cx="10515600" cy="558031"/>
          </a:xfrm>
          <a:prstGeom prst="rect">
            <a:avLst/>
          </a:prstGeom>
        </p:spPr>
        <p:txBody>
          <a:bodyPr vert="horz" lIns="91440" tIns="45719" rIns="91440" bIns="45719" rtlCol="0" anchor="b" anchorCtr="0">
            <a:noAutofit/>
          </a:bodyPr>
          <a:lstStyle>
            <a:lvl1pPr algn="l" defTabSz="914400" rtl="0" eaLnBrk="1" latinLnBrk="0" hangingPunct="1">
              <a:lnSpc>
                <a:spcPct val="90000"/>
              </a:lnSpc>
              <a:spcBef>
                <a:spcPct val="0"/>
              </a:spcBef>
              <a:buNone/>
              <a:defRPr sz="3400" b="1" i="0" kern="1200">
                <a:solidFill>
                  <a:schemeClr val="tx1"/>
                </a:solidFill>
                <a:latin typeface="Arial Narrow" panose="020B0604020202020204" pitchFamily="34" charset="0"/>
                <a:ea typeface="+mj-ea"/>
                <a:cs typeface="Arial Narrow" panose="020B0604020202020204" pitchFamily="34" charset="0"/>
              </a:defRPr>
            </a:lvl1pPr>
          </a:lstStyle>
          <a:p>
            <a:r>
              <a:rPr lang="en-US" sz="3200" dirty="0">
                <a:latin typeface="Arial Narrow" panose="020B0606020202030204" pitchFamily="34" charset="0"/>
                <a:cs typeface="Arial" panose="020B0604020202020204" pitchFamily="34" charset="0"/>
              </a:rPr>
              <a:t>Employee Assistance Program (EAP)</a:t>
            </a:r>
            <a:endParaRPr lang="en-US" sz="3200" dirty="0"/>
          </a:p>
        </p:txBody>
      </p:sp>
      <p:cxnSp>
        <p:nvCxnSpPr>
          <p:cNvPr id="3" name="Straight Connector 2">
            <a:extLst>
              <a:ext uri="{FF2B5EF4-FFF2-40B4-BE49-F238E27FC236}">
                <a16:creationId xmlns:a16="http://schemas.microsoft.com/office/drawing/2014/main" id="{EF762410-1B82-40E5-BD24-57F94F42AEBC}"/>
              </a:ext>
            </a:extLst>
          </p:cNvPr>
          <p:cNvCxnSpPr>
            <a:cxnSpLocks/>
          </p:cNvCxnSpPr>
          <p:nvPr/>
        </p:nvCxnSpPr>
        <p:spPr>
          <a:xfrm>
            <a:off x="464257" y="2633664"/>
            <a:ext cx="11310648" cy="0"/>
          </a:xfrm>
          <a:prstGeom prst="line">
            <a:avLst/>
          </a:prstGeom>
          <a:ln>
            <a:solidFill>
              <a:srgbClr val="FFC000"/>
            </a:solidFill>
          </a:ln>
        </p:spPr>
        <p:style>
          <a:lnRef idx="2">
            <a:schemeClr val="accent3"/>
          </a:lnRef>
          <a:fillRef idx="0">
            <a:schemeClr val="accent3"/>
          </a:fillRef>
          <a:effectRef idx="1">
            <a:schemeClr val="accent3"/>
          </a:effectRef>
          <a:fontRef idx="minor">
            <a:schemeClr val="tx1"/>
          </a:fontRef>
        </p:style>
      </p:cxnSp>
      <p:sp>
        <p:nvSpPr>
          <p:cNvPr id="4" name="Rectangle 3">
            <a:extLst>
              <a:ext uri="{FF2B5EF4-FFF2-40B4-BE49-F238E27FC236}">
                <a16:creationId xmlns:a16="http://schemas.microsoft.com/office/drawing/2014/main" id="{6818D7BC-855D-4251-A3CE-C2FBF5B31D2E}"/>
              </a:ext>
            </a:extLst>
          </p:cNvPr>
          <p:cNvSpPr/>
          <p:nvPr/>
        </p:nvSpPr>
        <p:spPr>
          <a:xfrm>
            <a:off x="2038147" y="1701932"/>
            <a:ext cx="4357479" cy="646587"/>
          </a:xfrm>
          <a:prstGeom prst="rect">
            <a:avLst/>
          </a:prstGeom>
        </p:spPr>
        <p:txBody>
          <a:bodyPr wrap="square">
            <a:spAutoFit/>
          </a:bodyPr>
          <a:lstStyle/>
          <a:p>
            <a:pPr>
              <a:spcBef>
                <a:spcPts val="1801"/>
              </a:spcBef>
              <a:tabLst>
                <a:tab pos="457192" algn="l"/>
                <a:tab pos="914384" algn="l"/>
              </a:tabLst>
              <a:defRPr/>
            </a:pPr>
            <a:r>
              <a:rPr lang="en-US" altLang="en-US" sz="1801" dirty="0">
                <a:latin typeface="Arial Narrow" panose="020B0606020202030204" pitchFamily="34" charset="0"/>
              </a:rPr>
              <a:t>Personal support for a variety of challenges, before they impact your lives at work or at home.</a:t>
            </a:r>
          </a:p>
        </p:txBody>
      </p:sp>
      <p:sp>
        <p:nvSpPr>
          <p:cNvPr id="5" name="Rectangle 4">
            <a:extLst>
              <a:ext uri="{FF2B5EF4-FFF2-40B4-BE49-F238E27FC236}">
                <a16:creationId xmlns:a16="http://schemas.microsoft.com/office/drawing/2014/main" id="{5822A583-F44E-45B9-BBAD-60A7179EF1FC}"/>
              </a:ext>
            </a:extLst>
          </p:cNvPr>
          <p:cNvSpPr/>
          <p:nvPr/>
        </p:nvSpPr>
        <p:spPr>
          <a:xfrm>
            <a:off x="2034521" y="3004846"/>
            <a:ext cx="4079823" cy="646587"/>
          </a:xfrm>
          <a:prstGeom prst="rect">
            <a:avLst/>
          </a:prstGeom>
        </p:spPr>
        <p:txBody>
          <a:bodyPr wrap="square">
            <a:spAutoFit/>
          </a:bodyPr>
          <a:lstStyle/>
          <a:p>
            <a:pPr>
              <a:spcBef>
                <a:spcPts val="1801"/>
              </a:spcBef>
              <a:tabLst>
                <a:tab pos="457192" algn="l"/>
                <a:tab pos="914384" algn="l"/>
              </a:tabLst>
              <a:defRPr/>
            </a:pPr>
            <a:r>
              <a:rPr lang="en-US" altLang="en-US" sz="1801" dirty="0">
                <a:solidFill>
                  <a:srgbClr val="000000"/>
                </a:solidFill>
                <a:latin typeface="Arial Narrow" panose="020B0606020202030204" pitchFamily="34" charset="0"/>
              </a:rPr>
              <a:t>Regular full and part time Caterpillar employees and their eligible family members.*  </a:t>
            </a:r>
          </a:p>
        </p:txBody>
      </p:sp>
      <p:cxnSp>
        <p:nvCxnSpPr>
          <p:cNvPr id="6" name="Straight Connector 5">
            <a:extLst>
              <a:ext uri="{FF2B5EF4-FFF2-40B4-BE49-F238E27FC236}">
                <a16:creationId xmlns:a16="http://schemas.microsoft.com/office/drawing/2014/main" id="{0105B8F6-795D-4B8C-A0D2-37BDB408ACC0}"/>
              </a:ext>
            </a:extLst>
          </p:cNvPr>
          <p:cNvCxnSpPr>
            <a:cxnSpLocks/>
          </p:cNvCxnSpPr>
          <p:nvPr/>
        </p:nvCxnSpPr>
        <p:spPr>
          <a:xfrm flipV="1">
            <a:off x="6472309" y="1452885"/>
            <a:ext cx="0" cy="3766951"/>
          </a:xfrm>
          <a:prstGeom prst="line">
            <a:avLst/>
          </a:prstGeom>
          <a:ln>
            <a:solidFill>
              <a:srgbClr val="FFC000"/>
            </a:solidFill>
          </a:ln>
        </p:spPr>
        <p:style>
          <a:lnRef idx="2">
            <a:schemeClr val="accent3"/>
          </a:lnRef>
          <a:fillRef idx="0">
            <a:schemeClr val="accent3"/>
          </a:fillRef>
          <a:effectRef idx="1">
            <a:schemeClr val="accent3"/>
          </a:effectRef>
          <a:fontRef idx="minor">
            <a:schemeClr val="tx1"/>
          </a:fontRef>
        </p:style>
      </p:cxnSp>
      <p:cxnSp>
        <p:nvCxnSpPr>
          <p:cNvPr id="7" name="Straight Connector 6">
            <a:extLst>
              <a:ext uri="{FF2B5EF4-FFF2-40B4-BE49-F238E27FC236}">
                <a16:creationId xmlns:a16="http://schemas.microsoft.com/office/drawing/2014/main" id="{D3D243AF-F0FE-491D-8D7C-50978809DC29}"/>
              </a:ext>
            </a:extLst>
          </p:cNvPr>
          <p:cNvCxnSpPr>
            <a:cxnSpLocks/>
          </p:cNvCxnSpPr>
          <p:nvPr/>
        </p:nvCxnSpPr>
        <p:spPr>
          <a:xfrm>
            <a:off x="472279" y="3941094"/>
            <a:ext cx="11302626" cy="0"/>
          </a:xfrm>
          <a:prstGeom prst="line">
            <a:avLst/>
          </a:prstGeom>
          <a:ln>
            <a:solidFill>
              <a:srgbClr val="FFC000"/>
            </a:solidFill>
          </a:ln>
        </p:spPr>
        <p:style>
          <a:lnRef idx="2">
            <a:schemeClr val="accent3"/>
          </a:lnRef>
          <a:fillRef idx="0">
            <a:schemeClr val="accent3"/>
          </a:fillRef>
          <a:effectRef idx="1">
            <a:schemeClr val="accent3"/>
          </a:effectRef>
          <a:fontRef idx="minor">
            <a:schemeClr val="tx1"/>
          </a:fontRef>
        </p:style>
      </p:cxnSp>
      <p:pic>
        <p:nvPicPr>
          <p:cNvPr id="8" name="Picture 7">
            <a:extLst>
              <a:ext uri="{FF2B5EF4-FFF2-40B4-BE49-F238E27FC236}">
                <a16:creationId xmlns:a16="http://schemas.microsoft.com/office/drawing/2014/main" id="{077619CE-442E-4985-80D2-18B793034DA3}"/>
              </a:ext>
            </a:extLst>
          </p:cNvPr>
          <p:cNvPicPr>
            <a:picLocks noChangeAspect="1"/>
          </p:cNvPicPr>
          <p:nvPr/>
        </p:nvPicPr>
        <p:blipFill>
          <a:blip r:embed="rId2"/>
          <a:stretch>
            <a:fillRect/>
          </a:stretch>
        </p:blipFill>
        <p:spPr>
          <a:xfrm>
            <a:off x="636063" y="1383271"/>
            <a:ext cx="731520" cy="731520"/>
          </a:xfrm>
          <a:prstGeom prst="rect">
            <a:avLst/>
          </a:prstGeom>
        </p:spPr>
      </p:pic>
      <p:pic>
        <p:nvPicPr>
          <p:cNvPr id="9" name="Picture 8">
            <a:extLst>
              <a:ext uri="{FF2B5EF4-FFF2-40B4-BE49-F238E27FC236}">
                <a16:creationId xmlns:a16="http://schemas.microsoft.com/office/drawing/2014/main" id="{9BD74D8E-6F57-4D1A-81D0-F232EE28DFF3}"/>
              </a:ext>
            </a:extLst>
          </p:cNvPr>
          <p:cNvPicPr>
            <a:picLocks noChangeAspect="1"/>
          </p:cNvPicPr>
          <p:nvPr/>
        </p:nvPicPr>
        <p:blipFill>
          <a:blip r:embed="rId3"/>
          <a:stretch>
            <a:fillRect/>
          </a:stretch>
        </p:blipFill>
        <p:spPr>
          <a:xfrm>
            <a:off x="631147" y="2849306"/>
            <a:ext cx="731520" cy="731520"/>
          </a:xfrm>
          <a:prstGeom prst="rect">
            <a:avLst/>
          </a:prstGeom>
        </p:spPr>
      </p:pic>
      <p:pic>
        <p:nvPicPr>
          <p:cNvPr id="10" name="Picture 9">
            <a:extLst>
              <a:ext uri="{FF2B5EF4-FFF2-40B4-BE49-F238E27FC236}">
                <a16:creationId xmlns:a16="http://schemas.microsoft.com/office/drawing/2014/main" id="{97BB36D2-02FA-42DD-8617-9B2B1971F7AB}"/>
              </a:ext>
            </a:extLst>
          </p:cNvPr>
          <p:cNvPicPr>
            <a:picLocks noChangeAspect="1"/>
          </p:cNvPicPr>
          <p:nvPr/>
        </p:nvPicPr>
        <p:blipFill>
          <a:blip r:embed="rId4"/>
          <a:stretch>
            <a:fillRect/>
          </a:stretch>
        </p:blipFill>
        <p:spPr>
          <a:xfrm>
            <a:off x="6813549" y="1368293"/>
            <a:ext cx="735161" cy="731520"/>
          </a:xfrm>
          <a:prstGeom prst="rect">
            <a:avLst/>
          </a:prstGeom>
        </p:spPr>
      </p:pic>
      <p:pic>
        <p:nvPicPr>
          <p:cNvPr id="11" name="Picture 10">
            <a:extLst>
              <a:ext uri="{FF2B5EF4-FFF2-40B4-BE49-F238E27FC236}">
                <a16:creationId xmlns:a16="http://schemas.microsoft.com/office/drawing/2014/main" id="{431BA0FF-AE44-40F7-85E4-FD811A66A832}"/>
              </a:ext>
            </a:extLst>
          </p:cNvPr>
          <p:cNvPicPr>
            <a:picLocks noChangeAspect="1"/>
          </p:cNvPicPr>
          <p:nvPr/>
        </p:nvPicPr>
        <p:blipFill>
          <a:blip r:embed="rId5"/>
          <a:stretch>
            <a:fillRect/>
          </a:stretch>
        </p:blipFill>
        <p:spPr>
          <a:xfrm>
            <a:off x="628899" y="4226346"/>
            <a:ext cx="735159" cy="731520"/>
          </a:xfrm>
          <a:prstGeom prst="rect">
            <a:avLst/>
          </a:prstGeom>
        </p:spPr>
      </p:pic>
      <p:pic>
        <p:nvPicPr>
          <p:cNvPr id="12" name="Picture 11">
            <a:extLst>
              <a:ext uri="{FF2B5EF4-FFF2-40B4-BE49-F238E27FC236}">
                <a16:creationId xmlns:a16="http://schemas.microsoft.com/office/drawing/2014/main" id="{61F3D63D-9466-42A2-BAC3-A6A486A19EB8}"/>
              </a:ext>
            </a:extLst>
          </p:cNvPr>
          <p:cNvPicPr>
            <a:picLocks noChangeAspect="1"/>
          </p:cNvPicPr>
          <p:nvPr/>
        </p:nvPicPr>
        <p:blipFill>
          <a:blip r:embed="rId6"/>
          <a:stretch>
            <a:fillRect/>
          </a:stretch>
        </p:blipFill>
        <p:spPr>
          <a:xfrm>
            <a:off x="6813548" y="2871405"/>
            <a:ext cx="731520" cy="731520"/>
          </a:xfrm>
          <a:prstGeom prst="rect">
            <a:avLst/>
          </a:prstGeom>
        </p:spPr>
      </p:pic>
      <p:pic>
        <p:nvPicPr>
          <p:cNvPr id="13" name="Picture 12">
            <a:extLst>
              <a:ext uri="{FF2B5EF4-FFF2-40B4-BE49-F238E27FC236}">
                <a16:creationId xmlns:a16="http://schemas.microsoft.com/office/drawing/2014/main" id="{94282E58-78B0-4685-AFD5-2FA8C2BAB522}"/>
              </a:ext>
            </a:extLst>
          </p:cNvPr>
          <p:cNvPicPr>
            <a:picLocks noChangeAspect="1"/>
          </p:cNvPicPr>
          <p:nvPr/>
        </p:nvPicPr>
        <p:blipFill>
          <a:blip r:embed="rId7"/>
          <a:stretch>
            <a:fillRect/>
          </a:stretch>
        </p:blipFill>
        <p:spPr>
          <a:xfrm>
            <a:off x="6823395" y="4213441"/>
            <a:ext cx="731520" cy="731520"/>
          </a:xfrm>
          <a:prstGeom prst="rect">
            <a:avLst/>
          </a:prstGeom>
        </p:spPr>
      </p:pic>
      <p:sp>
        <p:nvSpPr>
          <p:cNvPr id="14" name="Title 1">
            <a:extLst>
              <a:ext uri="{FF2B5EF4-FFF2-40B4-BE49-F238E27FC236}">
                <a16:creationId xmlns:a16="http://schemas.microsoft.com/office/drawing/2014/main" id="{3E68C93B-44D0-4AEA-AD9E-4ED73FECE53D}"/>
              </a:ext>
            </a:extLst>
          </p:cNvPr>
          <p:cNvSpPr txBox="1">
            <a:spLocks/>
          </p:cNvSpPr>
          <p:nvPr/>
        </p:nvSpPr>
        <p:spPr>
          <a:xfrm>
            <a:off x="288084" y="2041756"/>
            <a:ext cx="1574891" cy="359696"/>
          </a:xfrm>
          <a:prstGeom prst="rect">
            <a:avLst/>
          </a:prstGeom>
        </p:spPr>
        <p:txBody>
          <a:bodyPr vert="horz" lIns="91440" tIns="45719" rIns="91440" bIns="45719" rtlCol="0" anchor="b" anchorCtr="0">
            <a:noAutofit/>
          </a:bodyPr>
          <a:lstStyle>
            <a:lvl1pPr algn="l" defTabSz="914400" rtl="0" eaLnBrk="1" latinLnBrk="0" hangingPunct="1">
              <a:lnSpc>
                <a:spcPct val="90000"/>
              </a:lnSpc>
              <a:spcBef>
                <a:spcPct val="0"/>
              </a:spcBef>
              <a:buNone/>
              <a:defRPr sz="3400" b="1" i="0" kern="1200">
                <a:solidFill>
                  <a:schemeClr val="tx1"/>
                </a:solidFill>
                <a:latin typeface="Arial Narrow" panose="020B0604020202020204" pitchFamily="34" charset="0"/>
                <a:ea typeface="+mj-ea"/>
                <a:cs typeface="Arial Narrow" panose="020B0604020202020204" pitchFamily="34" charset="0"/>
              </a:defRPr>
            </a:lvl1pPr>
          </a:lstStyle>
          <a:p>
            <a:pPr algn="ctr"/>
            <a:r>
              <a:rPr lang="en-US" sz="1801" b="0" dirty="0">
                <a:solidFill>
                  <a:schemeClr val="bg2">
                    <a:lumMod val="25000"/>
                  </a:schemeClr>
                </a:solidFill>
                <a:latin typeface="Arial Narrow" panose="020B0606020202030204" pitchFamily="34" charset="0"/>
                <a:cs typeface="Arial" panose="020B0604020202020204" pitchFamily="34" charset="0"/>
              </a:rPr>
              <a:t>What is EAP?</a:t>
            </a:r>
            <a:endParaRPr lang="en-US" sz="1801" b="0" dirty="0">
              <a:solidFill>
                <a:schemeClr val="bg2">
                  <a:lumMod val="25000"/>
                </a:schemeClr>
              </a:solidFill>
            </a:endParaRPr>
          </a:p>
        </p:txBody>
      </p:sp>
      <p:sp>
        <p:nvSpPr>
          <p:cNvPr id="15" name="Title 1">
            <a:extLst>
              <a:ext uri="{FF2B5EF4-FFF2-40B4-BE49-F238E27FC236}">
                <a16:creationId xmlns:a16="http://schemas.microsoft.com/office/drawing/2014/main" id="{E6B768D8-D6FB-47DF-B4A6-85C689414E75}"/>
              </a:ext>
            </a:extLst>
          </p:cNvPr>
          <p:cNvSpPr txBox="1">
            <a:spLocks/>
          </p:cNvSpPr>
          <p:nvPr/>
        </p:nvSpPr>
        <p:spPr>
          <a:xfrm>
            <a:off x="283168" y="3473267"/>
            <a:ext cx="1574891" cy="359696"/>
          </a:xfrm>
          <a:prstGeom prst="rect">
            <a:avLst/>
          </a:prstGeom>
        </p:spPr>
        <p:txBody>
          <a:bodyPr vert="horz" lIns="91440" tIns="45719" rIns="91440" bIns="45719" rtlCol="0" anchor="b" anchorCtr="0">
            <a:noAutofit/>
          </a:bodyPr>
          <a:lstStyle>
            <a:lvl1pPr algn="l" defTabSz="914400" rtl="0" eaLnBrk="1" latinLnBrk="0" hangingPunct="1">
              <a:lnSpc>
                <a:spcPct val="90000"/>
              </a:lnSpc>
              <a:spcBef>
                <a:spcPct val="0"/>
              </a:spcBef>
              <a:buNone/>
              <a:defRPr sz="3400" b="1" i="0" kern="1200">
                <a:solidFill>
                  <a:schemeClr val="tx1"/>
                </a:solidFill>
                <a:latin typeface="Arial Narrow" panose="020B0604020202020204" pitchFamily="34" charset="0"/>
                <a:ea typeface="+mj-ea"/>
                <a:cs typeface="Arial Narrow" panose="020B0604020202020204" pitchFamily="34" charset="0"/>
              </a:defRPr>
            </a:lvl1pPr>
          </a:lstStyle>
          <a:p>
            <a:pPr algn="ctr"/>
            <a:r>
              <a:rPr lang="en-US" sz="1801" b="0" dirty="0">
                <a:solidFill>
                  <a:schemeClr val="bg2">
                    <a:lumMod val="25000"/>
                  </a:schemeClr>
                </a:solidFill>
                <a:latin typeface="Arial Narrow" panose="020B0606020202030204" pitchFamily="34" charset="0"/>
                <a:cs typeface="Arial" panose="020B0604020202020204" pitchFamily="34" charset="0"/>
              </a:rPr>
              <a:t>Who is eligible?</a:t>
            </a:r>
            <a:endParaRPr lang="en-US" sz="1801" b="0" dirty="0">
              <a:solidFill>
                <a:schemeClr val="bg2">
                  <a:lumMod val="25000"/>
                </a:schemeClr>
              </a:solidFill>
            </a:endParaRPr>
          </a:p>
        </p:txBody>
      </p:sp>
      <p:sp>
        <p:nvSpPr>
          <p:cNvPr id="16" name="Title 1">
            <a:extLst>
              <a:ext uri="{FF2B5EF4-FFF2-40B4-BE49-F238E27FC236}">
                <a16:creationId xmlns:a16="http://schemas.microsoft.com/office/drawing/2014/main" id="{EC6E1204-E7EE-4D31-9DA0-714379034962}"/>
              </a:ext>
            </a:extLst>
          </p:cNvPr>
          <p:cNvSpPr txBox="1">
            <a:spLocks/>
          </p:cNvSpPr>
          <p:nvPr/>
        </p:nvSpPr>
        <p:spPr>
          <a:xfrm>
            <a:off x="223915" y="4878979"/>
            <a:ext cx="1805958" cy="359696"/>
          </a:xfrm>
          <a:prstGeom prst="rect">
            <a:avLst/>
          </a:prstGeom>
        </p:spPr>
        <p:txBody>
          <a:bodyPr vert="horz" lIns="91440" tIns="45719" rIns="91440" bIns="45719" rtlCol="0" anchor="b" anchorCtr="0">
            <a:noAutofit/>
          </a:bodyPr>
          <a:lstStyle>
            <a:lvl1pPr algn="l" defTabSz="914400" rtl="0" eaLnBrk="1" latinLnBrk="0" hangingPunct="1">
              <a:lnSpc>
                <a:spcPct val="90000"/>
              </a:lnSpc>
              <a:spcBef>
                <a:spcPct val="0"/>
              </a:spcBef>
              <a:buNone/>
              <a:defRPr sz="3400" b="1" i="0" kern="1200">
                <a:solidFill>
                  <a:schemeClr val="tx1"/>
                </a:solidFill>
                <a:latin typeface="Arial Narrow" panose="020B0604020202020204" pitchFamily="34" charset="0"/>
                <a:ea typeface="+mj-ea"/>
                <a:cs typeface="Arial Narrow" panose="020B0604020202020204" pitchFamily="34" charset="0"/>
              </a:defRPr>
            </a:lvl1pPr>
          </a:lstStyle>
          <a:p>
            <a:pPr algn="ctr"/>
            <a:r>
              <a:rPr lang="en-US" sz="1801" b="0" dirty="0">
                <a:solidFill>
                  <a:schemeClr val="bg2">
                    <a:lumMod val="25000"/>
                  </a:schemeClr>
                </a:solidFill>
                <a:latin typeface="Arial Narrow" panose="020B0606020202030204" pitchFamily="34" charset="0"/>
                <a:cs typeface="Arial" panose="020B0604020202020204" pitchFamily="34" charset="0"/>
              </a:rPr>
              <a:t>What is provided?</a:t>
            </a:r>
            <a:endParaRPr lang="en-US" sz="1801" b="0" dirty="0">
              <a:solidFill>
                <a:schemeClr val="bg2">
                  <a:lumMod val="25000"/>
                </a:schemeClr>
              </a:solidFill>
            </a:endParaRPr>
          </a:p>
        </p:txBody>
      </p:sp>
      <p:sp>
        <p:nvSpPr>
          <p:cNvPr id="17" name="Title 1">
            <a:extLst>
              <a:ext uri="{FF2B5EF4-FFF2-40B4-BE49-F238E27FC236}">
                <a16:creationId xmlns:a16="http://schemas.microsoft.com/office/drawing/2014/main" id="{E8E94FF4-0BE6-4F17-B45D-21F74AADB79C}"/>
              </a:ext>
            </a:extLst>
          </p:cNvPr>
          <p:cNvSpPr txBox="1">
            <a:spLocks/>
          </p:cNvSpPr>
          <p:nvPr/>
        </p:nvSpPr>
        <p:spPr>
          <a:xfrm>
            <a:off x="6465889" y="2290773"/>
            <a:ext cx="1443688" cy="287046"/>
          </a:xfrm>
          <a:prstGeom prst="rect">
            <a:avLst/>
          </a:prstGeom>
        </p:spPr>
        <p:txBody>
          <a:bodyPr vert="horz" lIns="91440" tIns="45719" rIns="91440" bIns="45719" rtlCol="0" anchor="b" anchorCtr="0">
            <a:noAutofit/>
          </a:bodyPr>
          <a:lstStyle>
            <a:lvl1pPr algn="l" defTabSz="914400" rtl="0" eaLnBrk="1" latinLnBrk="0" hangingPunct="1">
              <a:lnSpc>
                <a:spcPct val="90000"/>
              </a:lnSpc>
              <a:spcBef>
                <a:spcPct val="0"/>
              </a:spcBef>
              <a:buNone/>
              <a:defRPr sz="3400" b="1" i="0" kern="1200">
                <a:solidFill>
                  <a:schemeClr val="tx1"/>
                </a:solidFill>
                <a:latin typeface="Arial Narrow" panose="020B0604020202020204" pitchFamily="34" charset="0"/>
                <a:ea typeface="+mj-ea"/>
                <a:cs typeface="Arial Narrow" panose="020B0604020202020204" pitchFamily="34" charset="0"/>
              </a:defRPr>
            </a:lvl1pPr>
          </a:lstStyle>
          <a:p>
            <a:pPr algn="ctr"/>
            <a:r>
              <a:rPr lang="en-US" sz="1801" b="0" dirty="0">
                <a:solidFill>
                  <a:schemeClr val="bg2">
                    <a:lumMod val="25000"/>
                  </a:schemeClr>
                </a:solidFill>
                <a:latin typeface="Arial Narrow" panose="020B0606020202030204" pitchFamily="34" charset="0"/>
                <a:cs typeface="Arial" panose="020B0604020202020204" pitchFamily="34" charset="0"/>
              </a:rPr>
              <a:t>What is the cost?</a:t>
            </a:r>
            <a:endParaRPr lang="en-US" sz="1801" b="0" dirty="0">
              <a:solidFill>
                <a:schemeClr val="bg2">
                  <a:lumMod val="25000"/>
                </a:schemeClr>
              </a:solidFill>
            </a:endParaRPr>
          </a:p>
        </p:txBody>
      </p:sp>
      <p:sp>
        <p:nvSpPr>
          <p:cNvPr id="18" name="Title 1">
            <a:extLst>
              <a:ext uri="{FF2B5EF4-FFF2-40B4-BE49-F238E27FC236}">
                <a16:creationId xmlns:a16="http://schemas.microsoft.com/office/drawing/2014/main" id="{59D1C0AC-27C4-4637-868D-51ACBED99B75}"/>
              </a:ext>
            </a:extLst>
          </p:cNvPr>
          <p:cNvSpPr txBox="1">
            <a:spLocks/>
          </p:cNvSpPr>
          <p:nvPr/>
        </p:nvSpPr>
        <p:spPr>
          <a:xfrm>
            <a:off x="6397485" y="3533630"/>
            <a:ext cx="1574891" cy="359696"/>
          </a:xfrm>
          <a:prstGeom prst="rect">
            <a:avLst/>
          </a:prstGeom>
        </p:spPr>
        <p:txBody>
          <a:bodyPr vert="horz" lIns="91440" tIns="45719" rIns="91440" bIns="45719" rtlCol="0" anchor="b" anchorCtr="0">
            <a:noAutofit/>
          </a:bodyPr>
          <a:lstStyle>
            <a:lvl1pPr algn="l" defTabSz="914400" rtl="0" eaLnBrk="1" latinLnBrk="0" hangingPunct="1">
              <a:lnSpc>
                <a:spcPct val="90000"/>
              </a:lnSpc>
              <a:spcBef>
                <a:spcPct val="0"/>
              </a:spcBef>
              <a:buNone/>
              <a:defRPr sz="3400" b="1" i="0" kern="1200">
                <a:solidFill>
                  <a:schemeClr val="tx1"/>
                </a:solidFill>
                <a:latin typeface="Arial Narrow" panose="020B0604020202020204" pitchFamily="34" charset="0"/>
                <a:ea typeface="+mj-ea"/>
                <a:cs typeface="Arial Narrow" panose="020B0604020202020204" pitchFamily="34" charset="0"/>
              </a:defRPr>
            </a:lvl1pPr>
          </a:lstStyle>
          <a:p>
            <a:pPr algn="ctr"/>
            <a:r>
              <a:rPr lang="en-US" sz="1801" b="0" dirty="0">
                <a:solidFill>
                  <a:schemeClr val="bg2">
                    <a:lumMod val="25000"/>
                  </a:schemeClr>
                </a:solidFill>
                <a:latin typeface="Arial Narrow" panose="020B0606020202030204" pitchFamily="34" charset="0"/>
                <a:cs typeface="Arial" panose="020B0604020202020204" pitchFamily="34" charset="0"/>
              </a:rPr>
              <a:t>Is it private?</a:t>
            </a:r>
            <a:endParaRPr lang="en-US" sz="1801" b="0" dirty="0">
              <a:solidFill>
                <a:schemeClr val="bg2">
                  <a:lumMod val="25000"/>
                </a:schemeClr>
              </a:solidFill>
            </a:endParaRPr>
          </a:p>
        </p:txBody>
      </p:sp>
      <p:sp>
        <p:nvSpPr>
          <p:cNvPr id="19" name="Title 1">
            <a:extLst>
              <a:ext uri="{FF2B5EF4-FFF2-40B4-BE49-F238E27FC236}">
                <a16:creationId xmlns:a16="http://schemas.microsoft.com/office/drawing/2014/main" id="{586589B8-9DE5-4C07-8AE8-4997BE85A68E}"/>
              </a:ext>
            </a:extLst>
          </p:cNvPr>
          <p:cNvSpPr txBox="1">
            <a:spLocks/>
          </p:cNvSpPr>
          <p:nvPr/>
        </p:nvSpPr>
        <p:spPr>
          <a:xfrm>
            <a:off x="6300753" y="4866324"/>
            <a:ext cx="1805958" cy="359696"/>
          </a:xfrm>
          <a:prstGeom prst="rect">
            <a:avLst/>
          </a:prstGeom>
        </p:spPr>
        <p:txBody>
          <a:bodyPr vert="horz" lIns="91440" tIns="45719" rIns="91440" bIns="45719" rtlCol="0" anchor="b" anchorCtr="0">
            <a:noAutofit/>
          </a:bodyPr>
          <a:lstStyle>
            <a:lvl1pPr algn="l" defTabSz="914400" rtl="0" eaLnBrk="1" latinLnBrk="0" hangingPunct="1">
              <a:lnSpc>
                <a:spcPct val="90000"/>
              </a:lnSpc>
              <a:spcBef>
                <a:spcPct val="0"/>
              </a:spcBef>
              <a:buNone/>
              <a:defRPr sz="3400" b="1" i="0" kern="1200">
                <a:solidFill>
                  <a:schemeClr val="tx1"/>
                </a:solidFill>
                <a:latin typeface="Arial Narrow" panose="020B0604020202020204" pitchFamily="34" charset="0"/>
                <a:ea typeface="+mj-ea"/>
                <a:cs typeface="Arial Narrow" panose="020B0604020202020204" pitchFamily="34" charset="0"/>
              </a:defRPr>
            </a:lvl1pPr>
          </a:lstStyle>
          <a:p>
            <a:pPr algn="ctr"/>
            <a:r>
              <a:rPr lang="en-US" sz="1801" b="0" dirty="0">
                <a:solidFill>
                  <a:schemeClr val="bg2">
                    <a:lumMod val="25000"/>
                  </a:schemeClr>
                </a:solidFill>
                <a:latin typeface="Arial Narrow" panose="020B0606020202030204" pitchFamily="34" charset="0"/>
                <a:cs typeface="Arial" panose="020B0604020202020204" pitchFamily="34" charset="0"/>
              </a:rPr>
              <a:t>For leaders</a:t>
            </a:r>
            <a:endParaRPr lang="en-US" sz="1801" b="0" dirty="0">
              <a:solidFill>
                <a:schemeClr val="bg2">
                  <a:lumMod val="25000"/>
                </a:schemeClr>
              </a:solidFill>
            </a:endParaRPr>
          </a:p>
        </p:txBody>
      </p:sp>
      <p:sp>
        <p:nvSpPr>
          <p:cNvPr id="20" name="Rectangle 19">
            <a:extLst>
              <a:ext uri="{FF2B5EF4-FFF2-40B4-BE49-F238E27FC236}">
                <a16:creationId xmlns:a16="http://schemas.microsoft.com/office/drawing/2014/main" id="{DD29EA33-DB57-48BD-AA3B-AD5C9F7AD184}"/>
              </a:ext>
            </a:extLst>
          </p:cNvPr>
          <p:cNvSpPr/>
          <p:nvPr/>
        </p:nvSpPr>
        <p:spPr>
          <a:xfrm>
            <a:off x="2034520" y="4275137"/>
            <a:ext cx="4061479" cy="1077603"/>
          </a:xfrm>
          <a:prstGeom prst="rect">
            <a:avLst/>
          </a:prstGeom>
        </p:spPr>
        <p:txBody>
          <a:bodyPr wrap="square">
            <a:spAutoFit/>
          </a:bodyPr>
          <a:lstStyle/>
          <a:p>
            <a:pPr marL="176210" indent="-176210">
              <a:spcAft>
                <a:spcPts val="601"/>
              </a:spcAft>
              <a:buSzPct val="100000"/>
              <a:buFont typeface="Arial" panose="020B0604020202020204" pitchFamily="34" charset="0"/>
              <a:buChar char="•"/>
              <a:defRPr/>
            </a:pPr>
            <a:r>
              <a:rPr lang="en-CA" sz="1801" dirty="0">
                <a:solidFill>
                  <a:srgbClr val="000000"/>
                </a:solidFill>
                <a:latin typeface="Arial Narrow" panose="020B0606020202030204" pitchFamily="34" charset="0"/>
                <a:cs typeface="Arial" panose="020B0604020202020204" pitchFamily="34" charset="0"/>
              </a:rPr>
              <a:t>Clinical assessment, counseling, referrals</a:t>
            </a:r>
          </a:p>
          <a:p>
            <a:pPr marL="176210" indent="-176210">
              <a:spcAft>
                <a:spcPts val="601"/>
              </a:spcAft>
              <a:buSzPct val="100000"/>
              <a:buFont typeface="Arial" panose="020B0604020202020204" pitchFamily="34" charset="0"/>
              <a:buChar char="•"/>
              <a:defRPr/>
            </a:pPr>
            <a:r>
              <a:rPr lang="en-CA" sz="1801" dirty="0">
                <a:solidFill>
                  <a:srgbClr val="000000"/>
                </a:solidFill>
                <a:latin typeface="Arial Narrow" panose="020B0606020202030204" pitchFamily="34" charset="0"/>
                <a:cs typeface="Arial" panose="020B0604020202020204" pitchFamily="34" charset="0"/>
              </a:rPr>
              <a:t>Information, consultation and referrals </a:t>
            </a:r>
          </a:p>
          <a:p>
            <a:pPr marL="176210" indent="-176210">
              <a:spcAft>
                <a:spcPts val="601"/>
              </a:spcAft>
              <a:buSzPct val="100000"/>
              <a:buFont typeface="Arial" panose="020B0604020202020204" pitchFamily="34" charset="0"/>
              <a:buChar char="•"/>
              <a:defRPr/>
            </a:pPr>
            <a:r>
              <a:rPr lang="en-CA" altLang="en-US" sz="1801" dirty="0">
                <a:solidFill>
                  <a:srgbClr val="000000"/>
                </a:solidFill>
                <a:latin typeface="Arial Narrow" panose="020B0606020202030204" pitchFamily="34" charset="0"/>
                <a:cs typeface="Arial" panose="020B0604020202020204" pitchFamily="34" charset="0"/>
              </a:rPr>
              <a:t>Organizational support</a:t>
            </a:r>
            <a:endParaRPr lang="en-US" altLang="en-US" sz="1801" dirty="0">
              <a:solidFill>
                <a:srgbClr val="000000"/>
              </a:solidFill>
              <a:latin typeface="Arial Narrow" panose="020B0606020202030204" pitchFamily="34" charset="0"/>
              <a:cs typeface="Arial" panose="020B0604020202020204" pitchFamily="34" charset="0"/>
            </a:endParaRPr>
          </a:p>
        </p:txBody>
      </p:sp>
      <p:sp>
        <p:nvSpPr>
          <p:cNvPr id="21" name="Rectangle 20">
            <a:extLst>
              <a:ext uri="{FF2B5EF4-FFF2-40B4-BE49-F238E27FC236}">
                <a16:creationId xmlns:a16="http://schemas.microsoft.com/office/drawing/2014/main" id="{71F4681F-4888-4012-8316-1925B4D01814}"/>
              </a:ext>
            </a:extLst>
          </p:cNvPr>
          <p:cNvSpPr/>
          <p:nvPr/>
        </p:nvSpPr>
        <p:spPr>
          <a:xfrm>
            <a:off x="7846458" y="1774993"/>
            <a:ext cx="4281374" cy="369460"/>
          </a:xfrm>
          <a:prstGeom prst="rect">
            <a:avLst/>
          </a:prstGeom>
        </p:spPr>
        <p:txBody>
          <a:bodyPr wrap="square">
            <a:spAutoFit/>
          </a:bodyPr>
          <a:lstStyle/>
          <a:p>
            <a:pPr>
              <a:spcBef>
                <a:spcPts val="1801"/>
              </a:spcBef>
              <a:tabLst>
                <a:tab pos="457192" algn="l"/>
                <a:tab pos="914384" algn="l"/>
              </a:tabLst>
              <a:defRPr/>
            </a:pPr>
            <a:r>
              <a:rPr lang="en-US" altLang="en-US" sz="1801" dirty="0">
                <a:latin typeface="Arial Narrow" panose="020B0606020202030204" pitchFamily="34" charset="0"/>
              </a:rPr>
              <a:t>There is no cost to use the EAP</a:t>
            </a:r>
          </a:p>
        </p:txBody>
      </p:sp>
      <p:sp>
        <p:nvSpPr>
          <p:cNvPr id="22" name="Rectangle 21">
            <a:extLst>
              <a:ext uri="{FF2B5EF4-FFF2-40B4-BE49-F238E27FC236}">
                <a16:creationId xmlns:a16="http://schemas.microsoft.com/office/drawing/2014/main" id="{C4DC4263-89BB-46F5-81AE-61845CF8AF29}"/>
              </a:ext>
            </a:extLst>
          </p:cNvPr>
          <p:cNvSpPr/>
          <p:nvPr/>
        </p:nvSpPr>
        <p:spPr>
          <a:xfrm>
            <a:off x="7909576" y="2849307"/>
            <a:ext cx="3865315" cy="923714"/>
          </a:xfrm>
          <a:prstGeom prst="rect">
            <a:avLst/>
          </a:prstGeom>
        </p:spPr>
        <p:txBody>
          <a:bodyPr wrap="square">
            <a:spAutoFit/>
          </a:bodyPr>
          <a:lstStyle/>
          <a:p>
            <a:pPr>
              <a:spcBef>
                <a:spcPts val="1801"/>
              </a:spcBef>
              <a:tabLst>
                <a:tab pos="457192" algn="l"/>
                <a:tab pos="914384" algn="l"/>
              </a:tabLst>
              <a:defRPr/>
            </a:pPr>
            <a:r>
              <a:rPr lang="en-US" altLang="en-US" sz="1801" dirty="0">
                <a:latin typeface="Arial Narrow" panose="020B0606020202030204" pitchFamily="34" charset="0"/>
              </a:rPr>
              <a:t>Yes.  EAP is completely confidential.  No one at Caterpillar will ever know you have used the EAP.</a:t>
            </a:r>
          </a:p>
        </p:txBody>
      </p:sp>
      <p:sp>
        <p:nvSpPr>
          <p:cNvPr id="23" name="Rectangle 22">
            <a:extLst>
              <a:ext uri="{FF2B5EF4-FFF2-40B4-BE49-F238E27FC236}">
                <a16:creationId xmlns:a16="http://schemas.microsoft.com/office/drawing/2014/main" id="{B4E0C597-3C99-4156-8E3B-E246FFC56F03}"/>
              </a:ext>
            </a:extLst>
          </p:cNvPr>
          <p:cNvSpPr/>
          <p:nvPr/>
        </p:nvSpPr>
        <p:spPr>
          <a:xfrm>
            <a:off x="7939653" y="4180810"/>
            <a:ext cx="3594138" cy="1200842"/>
          </a:xfrm>
          <a:prstGeom prst="rect">
            <a:avLst/>
          </a:prstGeom>
        </p:spPr>
        <p:txBody>
          <a:bodyPr wrap="square">
            <a:spAutoFit/>
          </a:bodyPr>
          <a:lstStyle/>
          <a:p>
            <a:pPr>
              <a:spcBef>
                <a:spcPts val="1801"/>
              </a:spcBef>
              <a:tabLst>
                <a:tab pos="457192" algn="l"/>
                <a:tab pos="914384" algn="l"/>
              </a:tabLst>
              <a:defRPr/>
            </a:pPr>
            <a:r>
              <a:rPr lang="en-US" altLang="en-US" sz="1801" dirty="0">
                <a:solidFill>
                  <a:srgbClr val="000000"/>
                </a:solidFill>
                <a:latin typeface="Arial Narrow" panose="020B0606020202030204" pitchFamily="34" charset="0"/>
              </a:rPr>
              <a:t>Most employees self-refer to EAP.  But leaders can play an essential role in helping employees get support by making EAP referrals.  </a:t>
            </a:r>
          </a:p>
        </p:txBody>
      </p:sp>
      <p:sp>
        <p:nvSpPr>
          <p:cNvPr id="24" name="Rectangle 3">
            <a:extLst>
              <a:ext uri="{FF2B5EF4-FFF2-40B4-BE49-F238E27FC236}">
                <a16:creationId xmlns:a16="http://schemas.microsoft.com/office/drawing/2014/main" id="{17922925-4000-4F94-9978-BD24020695F0}"/>
              </a:ext>
            </a:extLst>
          </p:cNvPr>
          <p:cNvSpPr>
            <a:spLocks noChangeArrowheads="1"/>
          </p:cNvSpPr>
          <p:nvPr/>
        </p:nvSpPr>
        <p:spPr bwMode="auto">
          <a:xfrm>
            <a:off x="536448" y="5531746"/>
            <a:ext cx="7680525" cy="902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marL="533400" indent="-533400">
              <a:lnSpc>
                <a:spcPts val="2400"/>
              </a:lnSpc>
              <a:buClr>
                <a:schemeClr val="bg1"/>
              </a:buClr>
              <a:buChar char="—"/>
              <a:tabLst>
                <a:tab pos="457200" algn="l"/>
                <a:tab pos="914400" algn="l"/>
              </a:tabLst>
              <a:defRPr sz="2100">
                <a:solidFill>
                  <a:schemeClr val="tx1"/>
                </a:solidFill>
                <a:latin typeface="Arial Narrow" panose="020B0606020202030204" pitchFamily="34" charset="0"/>
              </a:defRPr>
            </a:lvl1pPr>
            <a:lvl2pPr marL="1079500" indent="-508000">
              <a:lnSpc>
                <a:spcPts val="3000"/>
              </a:lnSpc>
              <a:buClr>
                <a:schemeClr val="bg1"/>
              </a:buClr>
              <a:buChar char="•"/>
              <a:tabLst>
                <a:tab pos="457200" algn="l"/>
                <a:tab pos="914400" algn="l"/>
              </a:tabLst>
              <a:defRPr sz="2000">
                <a:solidFill>
                  <a:schemeClr val="tx1"/>
                </a:solidFill>
                <a:latin typeface="Arial Narrow" panose="020B0606020202030204" pitchFamily="34" charset="0"/>
              </a:defRPr>
            </a:lvl2pPr>
            <a:lvl3pPr marL="1563688" indent="-533400">
              <a:spcBef>
                <a:spcPct val="20000"/>
              </a:spcBef>
              <a:buChar char="•"/>
              <a:tabLst>
                <a:tab pos="457200" algn="l"/>
                <a:tab pos="914400" algn="l"/>
              </a:tabLst>
              <a:defRPr sz="2100">
                <a:solidFill>
                  <a:schemeClr val="tx1"/>
                </a:solidFill>
                <a:latin typeface="Arial Narrow" panose="020B0606020202030204" pitchFamily="34" charset="0"/>
              </a:defRPr>
            </a:lvl3pPr>
            <a:lvl4pPr marL="2138363" indent="-533400">
              <a:spcBef>
                <a:spcPct val="20000"/>
              </a:spcBef>
              <a:buChar char="–"/>
              <a:tabLst>
                <a:tab pos="457200" algn="l"/>
                <a:tab pos="914400" algn="l"/>
              </a:tabLst>
              <a:defRPr sz="2100">
                <a:solidFill>
                  <a:schemeClr val="tx1"/>
                </a:solidFill>
                <a:latin typeface="Arial Narrow" panose="020B0606020202030204" pitchFamily="34" charset="0"/>
              </a:defRPr>
            </a:lvl4pPr>
            <a:lvl5pPr marL="2595563" indent="-533400">
              <a:spcBef>
                <a:spcPct val="20000"/>
              </a:spcBef>
              <a:buChar char="»"/>
              <a:tabLst>
                <a:tab pos="457200" algn="l"/>
                <a:tab pos="914400" algn="l"/>
              </a:tabLst>
              <a:defRPr sz="2100">
                <a:solidFill>
                  <a:schemeClr val="tx1"/>
                </a:solidFill>
                <a:latin typeface="Arial Narrow" panose="020B0606020202030204" pitchFamily="34" charset="0"/>
              </a:defRPr>
            </a:lvl5pPr>
            <a:lvl6pPr marL="3052763" indent="-533400" fontAlgn="base">
              <a:spcBef>
                <a:spcPct val="20000"/>
              </a:spcBef>
              <a:spcAft>
                <a:spcPct val="0"/>
              </a:spcAft>
              <a:buChar char="»"/>
              <a:tabLst>
                <a:tab pos="457200" algn="l"/>
                <a:tab pos="914400" algn="l"/>
              </a:tabLst>
              <a:defRPr sz="2100">
                <a:solidFill>
                  <a:schemeClr val="tx1"/>
                </a:solidFill>
                <a:latin typeface="Arial Narrow" panose="020B0606020202030204" pitchFamily="34" charset="0"/>
              </a:defRPr>
            </a:lvl6pPr>
            <a:lvl7pPr marL="3509963" indent="-533400" fontAlgn="base">
              <a:spcBef>
                <a:spcPct val="20000"/>
              </a:spcBef>
              <a:spcAft>
                <a:spcPct val="0"/>
              </a:spcAft>
              <a:buChar char="»"/>
              <a:tabLst>
                <a:tab pos="457200" algn="l"/>
                <a:tab pos="914400" algn="l"/>
              </a:tabLst>
              <a:defRPr sz="2100">
                <a:solidFill>
                  <a:schemeClr val="tx1"/>
                </a:solidFill>
                <a:latin typeface="Arial Narrow" panose="020B0606020202030204" pitchFamily="34" charset="0"/>
              </a:defRPr>
            </a:lvl7pPr>
            <a:lvl8pPr marL="3967163" indent="-533400" fontAlgn="base">
              <a:spcBef>
                <a:spcPct val="20000"/>
              </a:spcBef>
              <a:spcAft>
                <a:spcPct val="0"/>
              </a:spcAft>
              <a:buChar char="»"/>
              <a:tabLst>
                <a:tab pos="457200" algn="l"/>
                <a:tab pos="914400" algn="l"/>
              </a:tabLst>
              <a:defRPr sz="2100">
                <a:solidFill>
                  <a:schemeClr val="tx1"/>
                </a:solidFill>
                <a:latin typeface="Arial Narrow" panose="020B0606020202030204" pitchFamily="34" charset="0"/>
              </a:defRPr>
            </a:lvl8pPr>
            <a:lvl9pPr marL="4424363" indent="-533400" fontAlgn="base">
              <a:spcBef>
                <a:spcPct val="20000"/>
              </a:spcBef>
              <a:spcAft>
                <a:spcPct val="0"/>
              </a:spcAft>
              <a:buChar char="»"/>
              <a:tabLst>
                <a:tab pos="457200" algn="l"/>
                <a:tab pos="914400" algn="l"/>
              </a:tabLst>
              <a:defRPr sz="2100">
                <a:solidFill>
                  <a:schemeClr val="tx1"/>
                </a:solidFill>
                <a:latin typeface="Arial Narrow" panose="020B0606020202030204" pitchFamily="34" charset="0"/>
              </a:defRPr>
            </a:lvl9pPr>
          </a:lstStyle>
          <a:p>
            <a:pPr marL="0" indent="0" defTabSz="914384">
              <a:lnSpc>
                <a:spcPts val="3801"/>
              </a:lnSpc>
              <a:spcBef>
                <a:spcPts val="1600"/>
              </a:spcBef>
              <a:buClrTx/>
              <a:buNone/>
              <a:tabLst>
                <a:tab pos="457192" algn="l"/>
                <a:tab pos="914384" algn="l"/>
              </a:tabLst>
              <a:defRPr/>
            </a:pPr>
            <a:r>
              <a:rPr lang="en-US" altLang="en-US" sz="1401" dirty="0">
                <a:solidFill>
                  <a:schemeClr val="bg2">
                    <a:lumMod val="75000"/>
                  </a:schemeClr>
                </a:solidFill>
              </a:rPr>
              <a:t>* Local eligible of family members will vary. Check with your HR representative.</a:t>
            </a:r>
          </a:p>
        </p:txBody>
      </p:sp>
    </p:spTree>
    <p:extLst>
      <p:ext uri="{BB962C8B-B14F-4D97-AF65-F5344CB8AC3E}">
        <p14:creationId xmlns:p14="http://schemas.microsoft.com/office/powerpoint/2010/main" val="24337710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15D3754-2B98-41F9-8BDB-85B7D299106A}"/>
              </a:ext>
            </a:extLst>
          </p:cNvPr>
          <p:cNvSpPr/>
          <p:nvPr/>
        </p:nvSpPr>
        <p:spPr>
          <a:xfrm>
            <a:off x="998449" y="111127"/>
            <a:ext cx="10325100" cy="6062133"/>
          </a:xfrm>
          <a:prstGeom prst="rect">
            <a:avLst/>
          </a:prstGeom>
          <a:noFill/>
        </p:spPr>
      </p:sp>
      <p:sp>
        <p:nvSpPr>
          <p:cNvPr id="15" name="Freeform: Shape 14">
            <a:extLst>
              <a:ext uri="{FF2B5EF4-FFF2-40B4-BE49-F238E27FC236}">
                <a16:creationId xmlns:a16="http://schemas.microsoft.com/office/drawing/2014/main" id="{2CDE2CC8-5C3A-4F5F-A201-4A85D27FE735}"/>
              </a:ext>
            </a:extLst>
          </p:cNvPr>
          <p:cNvSpPr/>
          <p:nvPr/>
        </p:nvSpPr>
        <p:spPr>
          <a:xfrm>
            <a:off x="431024" y="2226796"/>
            <a:ext cx="2523297" cy="3144913"/>
          </a:xfrm>
          <a:custGeom>
            <a:avLst/>
            <a:gdLst>
              <a:gd name="connsiteX0" fmla="*/ 0 w 2523297"/>
              <a:gd name="connsiteY0" fmla="*/ 252330 h 3144913"/>
              <a:gd name="connsiteX1" fmla="*/ 252330 w 2523297"/>
              <a:gd name="connsiteY1" fmla="*/ 0 h 3144913"/>
              <a:gd name="connsiteX2" fmla="*/ 2270967 w 2523297"/>
              <a:gd name="connsiteY2" fmla="*/ 0 h 3144913"/>
              <a:gd name="connsiteX3" fmla="*/ 2523297 w 2523297"/>
              <a:gd name="connsiteY3" fmla="*/ 252330 h 3144913"/>
              <a:gd name="connsiteX4" fmla="*/ 2523297 w 2523297"/>
              <a:gd name="connsiteY4" fmla="*/ 2892583 h 3144913"/>
              <a:gd name="connsiteX5" fmla="*/ 2270967 w 2523297"/>
              <a:gd name="connsiteY5" fmla="*/ 3144913 h 3144913"/>
              <a:gd name="connsiteX6" fmla="*/ 252330 w 2523297"/>
              <a:gd name="connsiteY6" fmla="*/ 3144913 h 3144913"/>
              <a:gd name="connsiteX7" fmla="*/ 0 w 2523297"/>
              <a:gd name="connsiteY7" fmla="*/ 2892583 h 3144913"/>
              <a:gd name="connsiteX8" fmla="*/ 0 w 2523297"/>
              <a:gd name="connsiteY8" fmla="*/ 252330 h 3144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3297" h="3144913">
                <a:moveTo>
                  <a:pt x="0" y="252330"/>
                </a:moveTo>
                <a:cubicBezTo>
                  <a:pt x="0" y="112972"/>
                  <a:pt x="112972" y="0"/>
                  <a:pt x="252330" y="0"/>
                </a:cubicBezTo>
                <a:lnTo>
                  <a:pt x="2270967" y="0"/>
                </a:lnTo>
                <a:cubicBezTo>
                  <a:pt x="2410325" y="0"/>
                  <a:pt x="2523297" y="112972"/>
                  <a:pt x="2523297" y="252330"/>
                </a:cubicBezTo>
                <a:lnTo>
                  <a:pt x="2523297" y="2892583"/>
                </a:lnTo>
                <a:cubicBezTo>
                  <a:pt x="2523297" y="3031941"/>
                  <a:pt x="2410325" y="3144913"/>
                  <a:pt x="2270967" y="3144913"/>
                </a:cubicBezTo>
                <a:lnTo>
                  <a:pt x="252330" y="3144913"/>
                </a:lnTo>
                <a:cubicBezTo>
                  <a:pt x="112972" y="3144913"/>
                  <a:pt x="0" y="3031941"/>
                  <a:pt x="0" y="2892583"/>
                </a:cubicBezTo>
                <a:lnTo>
                  <a:pt x="0" y="252330"/>
                </a:lnTo>
                <a:close/>
              </a:path>
            </a:pathLst>
          </a:custGeom>
          <a:solidFill>
            <a:srgbClr val="FFC0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42240" tIns="1400205" rIns="142240" bIns="771224" numCol="1" spcCol="1270" anchor="ctr" anchorCtr="0">
            <a:noAutofit/>
          </a:bodyPr>
          <a:lstStyle/>
          <a:p>
            <a:pPr defTabSz="888985">
              <a:lnSpc>
                <a:spcPct val="90000"/>
              </a:lnSpc>
              <a:spcBef>
                <a:spcPct val="0"/>
              </a:spcBef>
              <a:spcAft>
                <a:spcPct val="35000"/>
              </a:spcAft>
              <a:defRPr/>
            </a:pPr>
            <a:endParaRPr lang="en-US" sz="2000" dirty="0">
              <a:solidFill>
                <a:prstClr val="white"/>
              </a:solidFill>
              <a:latin typeface="Arial" panose="020B0604020202020204" pitchFamily="34" charset="0"/>
              <a:cs typeface="Arial" panose="020B0604020202020204" pitchFamily="34" charset="0"/>
            </a:endParaRPr>
          </a:p>
        </p:txBody>
      </p:sp>
      <p:sp>
        <p:nvSpPr>
          <p:cNvPr id="16" name="Oval 15">
            <a:extLst>
              <a:ext uri="{FF2B5EF4-FFF2-40B4-BE49-F238E27FC236}">
                <a16:creationId xmlns:a16="http://schemas.microsoft.com/office/drawing/2014/main" id="{6B0EB476-4534-4A2B-ADF1-6FD2E3E24B64}"/>
              </a:ext>
            </a:extLst>
          </p:cNvPr>
          <p:cNvSpPr/>
          <p:nvPr/>
        </p:nvSpPr>
        <p:spPr>
          <a:xfrm>
            <a:off x="897344" y="1444209"/>
            <a:ext cx="1600195" cy="1600195"/>
          </a:xfrm>
          <a:prstGeom prst="ellipse">
            <a:avLst/>
          </a:prstGeom>
          <a:blipFill rotWithShape="1">
            <a:blip r:embed="rId3" cstate="email">
              <a:extLst>
                <a:ext uri="{28A0092B-C50C-407E-A947-70E740481C1C}">
                  <a14:useLocalDpi xmlns:a14="http://schemas.microsoft.com/office/drawing/2010/main"/>
                </a:ext>
              </a:extLst>
            </a:blip>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7" name="Freeform: Shape 16">
            <a:extLst>
              <a:ext uri="{FF2B5EF4-FFF2-40B4-BE49-F238E27FC236}">
                <a16:creationId xmlns:a16="http://schemas.microsoft.com/office/drawing/2014/main" id="{1855D4EF-3292-4681-9110-0B9B12C1751C}"/>
              </a:ext>
            </a:extLst>
          </p:cNvPr>
          <p:cNvSpPr/>
          <p:nvPr/>
        </p:nvSpPr>
        <p:spPr>
          <a:xfrm>
            <a:off x="3291095" y="2217580"/>
            <a:ext cx="2523297" cy="3148794"/>
          </a:xfrm>
          <a:custGeom>
            <a:avLst/>
            <a:gdLst>
              <a:gd name="connsiteX0" fmla="*/ 0 w 2523297"/>
              <a:gd name="connsiteY0" fmla="*/ 252330 h 3148793"/>
              <a:gd name="connsiteX1" fmla="*/ 252330 w 2523297"/>
              <a:gd name="connsiteY1" fmla="*/ 0 h 3148793"/>
              <a:gd name="connsiteX2" fmla="*/ 2270967 w 2523297"/>
              <a:gd name="connsiteY2" fmla="*/ 0 h 3148793"/>
              <a:gd name="connsiteX3" fmla="*/ 2523297 w 2523297"/>
              <a:gd name="connsiteY3" fmla="*/ 252330 h 3148793"/>
              <a:gd name="connsiteX4" fmla="*/ 2523297 w 2523297"/>
              <a:gd name="connsiteY4" fmla="*/ 2896463 h 3148793"/>
              <a:gd name="connsiteX5" fmla="*/ 2270967 w 2523297"/>
              <a:gd name="connsiteY5" fmla="*/ 3148793 h 3148793"/>
              <a:gd name="connsiteX6" fmla="*/ 252330 w 2523297"/>
              <a:gd name="connsiteY6" fmla="*/ 3148793 h 3148793"/>
              <a:gd name="connsiteX7" fmla="*/ 0 w 2523297"/>
              <a:gd name="connsiteY7" fmla="*/ 2896463 h 3148793"/>
              <a:gd name="connsiteX8" fmla="*/ 0 w 2523297"/>
              <a:gd name="connsiteY8" fmla="*/ 252330 h 3148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3297" h="3148793">
                <a:moveTo>
                  <a:pt x="0" y="252330"/>
                </a:moveTo>
                <a:cubicBezTo>
                  <a:pt x="0" y="112972"/>
                  <a:pt x="112972" y="0"/>
                  <a:pt x="252330" y="0"/>
                </a:cubicBezTo>
                <a:lnTo>
                  <a:pt x="2270967" y="0"/>
                </a:lnTo>
                <a:cubicBezTo>
                  <a:pt x="2410325" y="0"/>
                  <a:pt x="2523297" y="112972"/>
                  <a:pt x="2523297" y="252330"/>
                </a:cubicBezTo>
                <a:lnTo>
                  <a:pt x="2523297" y="2896463"/>
                </a:lnTo>
                <a:cubicBezTo>
                  <a:pt x="2523297" y="3035821"/>
                  <a:pt x="2410325" y="3148793"/>
                  <a:pt x="2270967" y="3148793"/>
                </a:cubicBezTo>
                <a:lnTo>
                  <a:pt x="252330" y="3148793"/>
                </a:lnTo>
                <a:cubicBezTo>
                  <a:pt x="112972" y="3148793"/>
                  <a:pt x="0" y="3035821"/>
                  <a:pt x="0" y="2896463"/>
                </a:cubicBezTo>
                <a:lnTo>
                  <a:pt x="0" y="252330"/>
                </a:lnTo>
                <a:close/>
              </a:path>
            </a:pathLst>
          </a:custGeom>
          <a:solidFill>
            <a:srgbClr val="FFC0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42240" tIns="1400205" rIns="142240" bIns="771224" numCol="1" spcCol="1270" anchor="ctr" anchorCtr="0">
            <a:noAutofit/>
          </a:bodyPr>
          <a:lstStyle/>
          <a:p>
            <a:pPr defTabSz="888985">
              <a:lnSpc>
                <a:spcPct val="90000"/>
              </a:lnSpc>
              <a:spcBef>
                <a:spcPct val="0"/>
              </a:spcBef>
              <a:spcAft>
                <a:spcPct val="35000"/>
              </a:spcAft>
              <a:defRPr/>
            </a:pPr>
            <a:r>
              <a:rPr lang="en-US" sz="2000" dirty="0">
                <a:solidFill>
                  <a:prstClr val="white"/>
                </a:solidFill>
                <a:latin typeface="Arial" panose="020B0604020202020204" pitchFamily="34" charset="0"/>
                <a:cs typeface="Arial" panose="020B0604020202020204" pitchFamily="34" charset="0"/>
              </a:rPr>
              <a:t> </a:t>
            </a:r>
          </a:p>
        </p:txBody>
      </p:sp>
      <p:sp>
        <p:nvSpPr>
          <p:cNvPr id="18" name="Oval 17">
            <a:extLst>
              <a:ext uri="{FF2B5EF4-FFF2-40B4-BE49-F238E27FC236}">
                <a16:creationId xmlns:a16="http://schemas.microsoft.com/office/drawing/2014/main" id="{13D45AE0-5A84-430F-B612-14B067A87B70}"/>
              </a:ext>
            </a:extLst>
          </p:cNvPr>
          <p:cNvSpPr/>
          <p:nvPr/>
        </p:nvSpPr>
        <p:spPr>
          <a:xfrm>
            <a:off x="3710596" y="1416956"/>
            <a:ext cx="1600195" cy="1600195"/>
          </a:xfrm>
          <a:prstGeom prst="ellipse">
            <a:avLst/>
          </a:prstGeom>
          <a:blipFill rotWithShape="1">
            <a:blip r:embed="rId4" cstate="email">
              <a:extLst>
                <a:ext uri="{28A0092B-C50C-407E-A947-70E740481C1C}">
                  <a14:useLocalDpi xmlns:a14="http://schemas.microsoft.com/office/drawing/2010/main"/>
                </a:ext>
              </a:extLst>
            </a:blip>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9" name="Freeform: Shape 18">
            <a:extLst>
              <a:ext uri="{FF2B5EF4-FFF2-40B4-BE49-F238E27FC236}">
                <a16:creationId xmlns:a16="http://schemas.microsoft.com/office/drawing/2014/main" id="{785B3C3C-3BD0-4530-9380-E755DC4FF0AA}"/>
              </a:ext>
            </a:extLst>
          </p:cNvPr>
          <p:cNvSpPr/>
          <p:nvPr/>
        </p:nvSpPr>
        <p:spPr>
          <a:xfrm>
            <a:off x="6048118" y="2204746"/>
            <a:ext cx="2523297" cy="3148794"/>
          </a:xfrm>
          <a:custGeom>
            <a:avLst/>
            <a:gdLst>
              <a:gd name="connsiteX0" fmla="*/ 0 w 2523297"/>
              <a:gd name="connsiteY0" fmla="*/ 252330 h 3148793"/>
              <a:gd name="connsiteX1" fmla="*/ 252330 w 2523297"/>
              <a:gd name="connsiteY1" fmla="*/ 0 h 3148793"/>
              <a:gd name="connsiteX2" fmla="*/ 2270967 w 2523297"/>
              <a:gd name="connsiteY2" fmla="*/ 0 h 3148793"/>
              <a:gd name="connsiteX3" fmla="*/ 2523297 w 2523297"/>
              <a:gd name="connsiteY3" fmla="*/ 252330 h 3148793"/>
              <a:gd name="connsiteX4" fmla="*/ 2523297 w 2523297"/>
              <a:gd name="connsiteY4" fmla="*/ 2896463 h 3148793"/>
              <a:gd name="connsiteX5" fmla="*/ 2270967 w 2523297"/>
              <a:gd name="connsiteY5" fmla="*/ 3148793 h 3148793"/>
              <a:gd name="connsiteX6" fmla="*/ 252330 w 2523297"/>
              <a:gd name="connsiteY6" fmla="*/ 3148793 h 3148793"/>
              <a:gd name="connsiteX7" fmla="*/ 0 w 2523297"/>
              <a:gd name="connsiteY7" fmla="*/ 2896463 h 3148793"/>
              <a:gd name="connsiteX8" fmla="*/ 0 w 2523297"/>
              <a:gd name="connsiteY8" fmla="*/ 252330 h 3148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3297" h="3148793">
                <a:moveTo>
                  <a:pt x="0" y="252330"/>
                </a:moveTo>
                <a:cubicBezTo>
                  <a:pt x="0" y="112972"/>
                  <a:pt x="112972" y="0"/>
                  <a:pt x="252330" y="0"/>
                </a:cubicBezTo>
                <a:lnTo>
                  <a:pt x="2270967" y="0"/>
                </a:lnTo>
                <a:cubicBezTo>
                  <a:pt x="2410325" y="0"/>
                  <a:pt x="2523297" y="112972"/>
                  <a:pt x="2523297" y="252330"/>
                </a:cubicBezTo>
                <a:lnTo>
                  <a:pt x="2523297" y="2896463"/>
                </a:lnTo>
                <a:cubicBezTo>
                  <a:pt x="2523297" y="3035821"/>
                  <a:pt x="2410325" y="3148793"/>
                  <a:pt x="2270967" y="3148793"/>
                </a:cubicBezTo>
                <a:lnTo>
                  <a:pt x="252330" y="3148793"/>
                </a:lnTo>
                <a:cubicBezTo>
                  <a:pt x="112972" y="3148793"/>
                  <a:pt x="0" y="3035821"/>
                  <a:pt x="0" y="2896463"/>
                </a:cubicBezTo>
                <a:lnTo>
                  <a:pt x="0" y="252330"/>
                </a:lnTo>
                <a:close/>
              </a:path>
            </a:pathLst>
          </a:custGeom>
          <a:solidFill>
            <a:srgbClr val="FFC0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42240" tIns="1400205" rIns="142240" bIns="771224" numCol="1" spcCol="1270" anchor="ctr" anchorCtr="0">
            <a:noAutofit/>
          </a:bodyPr>
          <a:lstStyle/>
          <a:p>
            <a:pPr defTabSz="888985">
              <a:lnSpc>
                <a:spcPct val="90000"/>
              </a:lnSpc>
              <a:spcBef>
                <a:spcPct val="0"/>
              </a:spcBef>
              <a:spcAft>
                <a:spcPct val="35000"/>
              </a:spcAft>
              <a:defRPr/>
            </a:pPr>
            <a:r>
              <a:rPr lang="en-US" sz="2000" dirty="0">
                <a:solidFill>
                  <a:prstClr val="white"/>
                </a:solidFill>
                <a:latin typeface="Arial" panose="020B0604020202020204" pitchFamily="34" charset="0"/>
                <a:cs typeface="Arial" panose="020B0604020202020204" pitchFamily="34" charset="0"/>
              </a:rPr>
              <a:t> </a:t>
            </a:r>
          </a:p>
        </p:txBody>
      </p:sp>
      <p:sp>
        <p:nvSpPr>
          <p:cNvPr id="20" name="Oval 19">
            <a:extLst>
              <a:ext uri="{FF2B5EF4-FFF2-40B4-BE49-F238E27FC236}">
                <a16:creationId xmlns:a16="http://schemas.microsoft.com/office/drawing/2014/main" id="{CF3CDC23-26A2-4CBA-805D-0B9A237D2E1B}"/>
              </a:ext>
            </a:extLst>
          </p:cNvPr>
          <p:cNvSpPr/>
          <p:nvPr/>
        </p:nvSpPr>
        <p:spPr>
          <a:xfrm>
            <a:off x="6504400" y="1395392"/>
            <a:ext cx="1600195" cy="1600195"/>
          </a:xfrm>
          <a:prstGeom prst="ellipse">
            <a:avLst/>
          </a:prstGeom>
          <a:blipFill rotWithShape="1">
            <a:blip r:embed="rId5" cstate="email">
              <a:extLst>
                <a:ext uri="{28A0092B-C50C-407E-A947-70E740481C1C}">
                  <a14:useLocalDpi xmlns:a14="http://schemas.microsoft.com/office/drawing/2010/main"/>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21" name="Freeform: Shape 20">
            <a:extLst>
              <a:ext uri="{FF2B5EF4-FFF2-40B4-BE49-F238E27FC236}">
                <a16:creationId xmlns:a16="http://schemas.microsoft.com/office/drawing/2014/main" id="{9B1459F5-7041-4FB4-AF9A-7C285E7E2C8C}"/>
              </a:ext>
            </a:extLst>
          </p:cNvPr>
          <p:cNvSpPr/>
          <p:nvPr/>
        </p:nvSpPr>
        <p:spPr>
          <a:xfrm>
            <a:off x="8835035" y="2163664"/>
            <a:ext cx="2523297" cy="3145518"/>
          </a:xfrm>
          <a:custGeom>
            <a:avLst/>
            <a:gdLst>
              <a:gd name="connsiteX0" fmla="*/ 0 w 2523297"/>
              <a:gd name="connsiteY0" fmla="*/ 252330 h 3145519"/>
              <a:gd name="connsiteX1" fmla="*/ 252330 w 2523297"/>
              <a:gd name="connsiteY1" fmla="*/ 0 h 3145519"/>
              <a:gd name="connsiteX2" fmla="*/ 2270967 w 2523297"/>
              <a:gd name="connsiteY2" fmla="*/ 0 h 3145519"/>
              <a:gd name="connsiteX3" fmla="*/ 2523297 w 2523297"/>
              <a:gd name="connsiteY3" fmla="*/ 252330 h 3145519"/>
              <a:gd name="connsiteX4" fmla="*/ 2523297 w 2523297"/>
              <a:gd name="connsiteY4" fmla="*/ 2893189 h 3145519"/>
              <a:gd name="connsiteX5" fmla="*/ 2270967 w 2523297"/>
              <a:gd name="connsiteY5" fmla="*/ 3145519 h 3145519"/>
              <a:gd name="connsiteX6" fmla="*/ 252330 w 2523297"/>
              <a:gd name="connsiteY6" fmla="*/ 3145519 h 3145519"/>
              <a:gd name="connsiteX7" fmla="*/ 0 w 2523297"/>
              <a:gd name="connsiteY7" fmla="*/ 2893189 h 3145519"/>
              <a:gd name="connsiteX8" fmla="*/ 0 w 2523297"/>
              <a:gd name="connsiteY8" fmla="*/ 252330 h 3145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3297" h="3145519">
                <a:moveTo>
                  <a:pt x="0" y="252330"/>
                </a:moveTo>
                <a:cubicBezTo>
                  <a:pt x="0" y="112972"/>
                  <a:pt x="112972" y="0"/>
                  <a:pt x="252330" y="0"/>
                </a:cubicBezTo>
                <a:lnTo>
                  <a:pt x="2270967" y="0"/>
                </a:lnTo>
                <a:cubicBezTo>
                  <a:pt x="2410325" y="0"/>
                  <a:pt x="2523297" y="112972"/>
                  <a:pt x="2523297" y="252330"/>
                </a:cubicBezTo>
                <a:lnTo>
                  <a:pt x="2523297" y="2893189"/>
                </a:lnTo>
                <a:cubicBezTo>
                  <a:pt x="2523297" y="3032547"/>
                  <a:pt x="2410325" y="3145519"/>
                  <a:pt x="2270967" y="3145519"/>
                </a:cubicBezTo>
                <a:lnTo>
                  <a:pt x="252330" y="3145519"/>
                </a:lnTo>
                <a:cubicBezTo>
                  <a:pt x="112972" y="3145519"/>
                  <a:pt x="0" y="3032547"/>
                  <a:pt x="0" y="2893189"/>
                </a:cubicBezTo>
                <a:lnTo>
                  <a:pt x="0" y="252330"/>
                </a:lnTo>
                <a:close/>
              </a:path>
            </a:pathLst>
          </a:custGeom>
          <a:solidFill>
            <a:srgbClr val="FFC0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42240" tIns="1400205" rIns="142240" bIns="771224" numCol="1" spcCol="1270" anchor="ctr" anchorCtr="0">
            <a:noAutofit/>
          </a:bodyPr>
          <a:lstStyle/>
          <a:p>
            <a:pPr defTabSz="888985">
              <a:lnSpc>
                <a:spcPct val="90000"/>
              </a:lnSpc>
              <a:spcBef>
                <a:spcPct val="0"/>
              </a:spcBef>
              <a:spcAft>
                <a:spcPct val="35000"/>
              </a:spcAft>
              <a:defRPr/>
            </a:pPr>
            <a:endParaRPr lang="en-US" sz="2000" dirty="0">
              <a:solidFill>
                <a:prstClr val="white"/>
              </a:solidFill>
              <a:latin typeface="Arial" panose="020B0604020202020204" pitchFamily="34" charset="0"/>
              <a:cs typeface="Arial" panose="020B0604020202020204" pitchFamily="34" charset="0"/>
            </a:endParaRPr>
          </a:p>
        </p:txBody>
      </p:sp>
      <p:sp>
        <p:nvSpPr>
          <p:cNvPr id="22" name="Oval 21">
            <a:extLst>
              <a:ext uri="{FF2B5EF4-FFF2-40B4-BE49-F238E27FC236}">
                <a16:creationId xmlns:a16="http://schemas.microsoft.com/office/drawing/2014/main" id="{2E53D5FE-12C4-4D4F-A0B5-E7C8AA48E3D3}"/>
              </a:ext>
            </a:extLst>
          </p:cNvPr>
          <p:cNvSpPr/>
          <p:nvPr/>
        </p:nvSpPr>
        <p:spPr>
          <a:xfrm>
            <a:off x="9322943" y="1428913"/>
            <a:ext cx="1600195" cy="1600195"/>
          </a:xfrm>
          <a:prstGeom prst="ellipse">
            <a:avLst/>
          </a:prstGeom>
          <a:blipFill rotWithShape="1">
            <a:blip r:embed="rId6" cstate="email">
              <a:extLst>
                <a:ext uri="{28A0092B-C50C-407E-A947-70E740481C1C}">
                  <a14:useLocalDpi xmlns:a14="http://schemas.microsoft.com/office/drawing/2010/main"/>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4" name="TextBox 3">
            <a:extLst>
              <a:ext uri="{FF2B5EF4-FFF2-40B4-BE49-F238E27FC236}">
                <a16:creationId xmlns:a16="http://schemas.microsoft.com/office/drawing/2014/main" id="{854E893B-A4E0-470F-92B9-4992331AD111}"/>
              </a:ext>
            </a:extLst>
          </p:cNvPr>
          <p:cNvSpPr txBox="1"/>
          <p:nvPr/>
        </p:nvSpPr>
        <p:spPr>
          <a:xfrm>
            <a:off x="3289057" y="3130392"/>
            <a:ext cx="2514601" cy="461665"/>
          </a:xfrm>
          <a:prstGeom prst="rect">
            <a:avLst/>
          </a:prstGeom>
          <a:noFill/>
        </p:spPr>
        <p:txBody>
          <a:bodyPr wrap="square" rtlCol="0">
            <a:spAutoFit/>
          </a:bodyPr>
          <a:lstStyle/>
          <a:p>
            <a:pPr algn="ctr" defTabSz="914384">
              <a:defRPr/>
            </a:pPr>
            <a:r>
              <a:rPr lang="en-US" sz="2400" b="1" dirty="0">
                <a:solidFill>
                  <a:srgbClr val="000000"/>
                </a:solidFill>
                <a:latin typeface="Arial Narrow" panose="020B0606020202030204" pitchFamily="34" charset="0"/>
                <a:cs typeface="Arial" panose="020B0604020202020204" pitchFamily="34" charset="0"/>
              </a:rPr>
              <a:t>Online</a:t>
            </a:r>
          </a:p>
        </p:txBody>
      </p:sp>
      <p:sp>
        <p:nvSpPr>
          <p:cNvPr id="5" name="TextBox 4">
            <a:extLst>
              <a:ext uri="{FF2B5EF4-FFF2-40B4-BE49-F238E27FC236}">
                <a16:creationId xmlns:a16="http://schemas.microsoft.com/office/drawing/2014/main" id="{E0C815BA-7536-4462-AA7D-57CB48FA4E20}"/>
              </a:ext>
            </a:extLst>
          </p:cNvPr>
          <p:cNvSpPr txBox="1"/>
          <p:nvPr/>
        </p:nvSpPr>
        <p:spPr>
          <a:xfrm>
            <a:off x="8797434" y="3109172"/>
            <a:ext cx="2514601" cy="461665"/>
          </a:xfrm>
          <a:prstGeom prst="rect">
            <a:avLst/>
          </a:prstGeom>
          <a:noFill/>
        </p:spPr>
        <p:txBody>
          <a:bodyPr wrap="square" rtlCol="0">
            <a:spAutoFit/>
          </a:bodyPr>
          <a:lstStyle/>
          <a:p>
            <a:pPr algn="ctr" defTabSz="914384">
              <a:defRPr/>
            </a:pPr>
            <a:r>
              <a:rPr lang="en-US" sz="2400" b="1" dirty="0">
                <a:solidFill>
                  <a:srgbClr val="000000"/>
                </a:solidFill>
                <a:latin typeface="Arial Narrow" panose="020B0606020202030204" pitchFamily="34" charset="0"/>
                <a:cs typeface="Arial" panose="020B0604020202020204" pitchFamily="34" charset="0"/>
              </a:rPr>
              <a:t>Onsite</a:t>
            </a:r>
          </a:p>
        </p:txBody>
      </p:sp>
      <p:sp>
        <p:nvSpPr>
          <p:cNvPr id="6" name="TextBox 5">
            <a:extLst>
              <a:ext uri="{FF2B5EF4-FFF2-40B4-BE49-F238E27FC236}">
                <a16:creationId xmlns:a16="http://schemas.microsoft.com/office/drawing/2014/main" id="{1A27F0EC-9368-44EC-886D-F83447B35622}"/>
              </a:ext>
            </a:extLst>
          </p:cNvPr>
          <p:cNvSpPr txBox="1"/>
          <p:nvPr/>
        </p:nvSpPr>
        <p:spPr>
          <a:xfrm>
            <a:off x="8929699" y="3673012"/>
            <a:ext cx="2378002" cy="830997"/>
          </a:xfrm>
          <a:prstGeom prst="rect">
            <a:avLst/>
          </a:prstGeom>
          <a:noFill/>
        </p:spPr>
        <p:txBody>
          <a:bodyPr wrap="square" rtlCol="0">
            <a:spAutoFit/>
          </a:bodyPr>
          <a:lstStyle/>
          <a:p>
            <a:pPr algn="ctr" defTabSz="914384">
              <a:defRPr/>
            </a:pPr>
            <a:r>
              <a:rPr lang="en-US" sz="1600" dirty="0">
                <a:solidFill>
                  <a:srgbClr val="000000"/>
                </a:solidFill>
                <a:latin typeface="Arial Narrow" panose="020B0606020202030204" pitchFamily="34" charset="0"/>
                <a:cs typeface="Arial" panose="020B0604020202020204" pitchFamily="34" charset="0"/>
              </a:rPr>
              <a:t>EAP counselors are available onsite in many locations. Learn more at </a:t>
            </a:r>
            <a:r>
              <a:rPr lang="en-US" altLang="en-US" sz="1600" b="1" u="sng" dirty="0">
                <a:solidFill>
                  <a:srgbClr val="0070C0"/>
                </a:solidFill>
                <a:latin typeface="Arial Narrow" panose="020B0606020202030204" pitchFamily="34" charset="0"/>
                <a:hlinkClick r:id="rId7">
                  <a:extLst>
                    <a:ext uri="{A12FA001-AC4F-418D-AE19-62706E023703}">
                      <ahyp:hlinkClr xmlns:ahyp="http://schemas.microsoft.com/office/drawing/2018/hyperlinkcolor" val="tx"/>
                    </a:ext>
                  </a:extLst>
                </a:hlinkClick>
              </a:rPr>
              <a:t>EAP.cat.com</a:t>
            </a:r>
            <a:r>
              <a:rPr lang="en-US" sz="1600" dirty="0">
                <a:solidFill>
                  <a:srgbClr val="000000"/>
                </a:solidFill>
                <a:latin typeface="Arial Narrow" panose="020B0606020202030204" pitchFamily="34" charset="0"/>
                <a:cs typeface="Arial" panose="020B0604020202020204" pitchFamily="34" charset="0"/>
              </a:rPr>
              <a:t>.</a:t>
            </a:r>
          </a:p>
        </p:txBody>
      </p:sp>
      <p:sp>
        <p:nvSpPr>
          <p:cNvPr id="7" name="TextBox 6">
            <a:extLst>
              <a:ext uri="{FF2B5EF4-FFF2-40B4-BE49-F238E27FC236}">
                <a16:creationId xmlns:a16="http://schemas.microsoft.com/office/drawing/2014/main" id="{229F4817-1EC2-412A-B3B9-4151B384CE19}"/>
              </a:ext>
            </a:extLst>
          </p:cNvPr>
          <p:cNvSpPr txBox="1"/>
          <p:nvPr/>
        </p:nvSpPr>
        <p:spPr>
          <a:xfrm>
            <a:off x="3027045" y="3676710"/>
            <a:ext cx="3039435" cy="2154821"/>
          </a:xfrm>
          <a:prstGeom prst="rect">
            <a:avLst/>
          </a:prstGeom>
          <a:noFill/>
        </p:spPr>
        <p:txBody>
          <a:bodyPr wrap="square" rtlCol="0">
            <a:spAutoFit/>
          </a:bodyPr>
          <a:lstStyle/>
          <a:p>
            <a:pPr algn="ctr" defTabSz="914384">
              <a:defRPr/>
            </a:pPr>
            <a:r>
              <a:rPr lang="en-US" sz="1801" b="1" u="sng" dirty="0">
                <a:solidFill>
                  <a:srgbClr val="0070C0"/>
                </a:solidFill>
                <a:latin typeface="Arial Narrow" panose="020B060602020203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CaterpillarEAP.com</a:t>
            </a:r>
            <a:endParaRPr lang="en-US" sz="1801" b="1" u="sng" dirty="0">
              <a:solidFill>
                <a:srgbClr val="0070C0"/>
              </a:solidFill>
              <a:latin typeface="Arial Narrow" panose="020B0606020202030204" pitchFamily="34" charset="0"/>
              <a:cs typeface="Arial" panose="020B0604020202020204" pitchFamily="34" charset="0"/>
            </a:endParaRPr>
          </a:p>
          <a:p>
            <a:pPr algn="ctr" defTabSz="914384">
              <a:defRPr/>
            </a:pPr>
            <a:r>
              <a:rPr lang="en-US" altLang="en-US" sz="1600" dirty="0">
                <a:solidFill>
                  <a:srgbClr val="000000"/>
                </a:solidFill>
                <a:latin typeface="Arial Narrow" panose="020B0606020202030204" pitchFamily="34" charset="0"/>
              </a:rPr>
              <a:t>Local contact numbers.</a:t>
            </a:r>
          </a:p>
          <a:p>
            <a:pPr algn="ctr" defTabSz="914384">
              <a:defRPr/>
            </a:pPr>
            <a:r>
              <a:rPr lang="en-US" altLang="en-US" sz="1600" dirty="0">
                <a:solidFill>
                  <a:srgbClr val="000000"/>
                </a:solidFill>
                <a:latin typeface="Arial Narrow" panose="020B0606020202030204" pitchFamily="34" charset="0"/>
              </a:rPr>
              <a:t> 47 languages.</a:t>
            </a:r>
          </a:p>
          <a:p>
            <a:pPr algn="ctr" defTabSz="914384">
              <a:defRPr/>
            </a:pPr>
            <a:endParaRPr lang="en-US" sz="1600" dirty="0">
              <a:solidFill>
                <a:srgbClr val="000000"/>
              </a:solidFill>
              <a:latin typeface="Arial Narrow" panose="020B0606020202030204" pitchFamily="34" charset="0"/>
              <a:cs typeface="Arial" panose="020B0604020202020204" pitchFamily="34" charset="0"/>
            </a:endParaRPr>
          </a:p>
          <a:p>
            <a:pPr algn="ctr" defTabSz="914384">
              <a:defRPr/>
            </a:pPr>
            <a:r>
              <a:rPr lang="en-US" altLang="en-US" sz="1600" dirty="0">
                <a:solidFill>
                  <a:srgbClr val="000000"/>
                </a:solidFill>
                <a:latin typeface="Arial Narrow" panose="020B0606020202030204" pitchFamily="34" charset="0"/>
              </a:rPr>
              <a:t>Or through our benefits portal</a:t>
            </a:r>
          </a:p>
          <a:p>
            <a:pPr algn="ctr" defTabSz="914384">
              <a:defRPr/>
            </a:pPr>
            <a:r>
              <a:rPr lang="en-US" altLang="en-US" sz="1801" b="1" u="sng" dirty="0">
                <a:solidFill>
                  <a:srgbClr val="0070C0"/>
                </a:solidFill>
                <a:latin typeface="Arial Narrow" panose="020B0606020202030204" pitchFamily="34" charset="0"/>
                <a:hlinkClick r:id="rId7">
                  <a:extLst>
                    <a:ext uri="{A12FA001-AC4F-418D-AE19-62706E023703}">
                      <ahyp:hlinkClr xmlns:ahyp="http://schemas.microsoft.com/office/drawing/2018/hyperlinkcolor" val="tx"/>
                    </a:ext>
                  </a:extLst>
                </a:hlinkClick>
              </a:rPr>
              <a:t>EAP.cat.com</a:t>
            </a:r>
            <a:endParaRPr lang="en-US" altLang="en-US" sz="1801" b="1" u="sng" dirty="0">
              <a:solidFill>
                <a:srgbClr val="0070C0"/>
              </a:solidFill>
              <a:latin typeface="Arial Narrow" panose="020B0606020202030204" pitchFamily="34" charset="0"/>
            </a:endParaRPr>
          </a:p>
          <a:p>
            <a:pPr algn="ctr" defTabSz="914384">
              <a:defRPr/>
            </a:pPr>
            <a:endParaRPr lang="en-US" altLang="en-US" sz="1401" dirty="0">
              <a:solidFill>
                <a:srgbClr val="000000"/>
              </a:solidFill>
              <a:latin typeface="Arial Narrow" panose="020B0606020202030204" pitchFamily="34" charset="0"/>
            </a:endParaRPr>
          </a:p>
          <a:p>
            <a:pPr algn="ctr" defTabSz="914384">
              <a:defRPr/>
            </a:pPr>
            <a:endParaRPr lang="en-US" sz="2000" dirty="0">
              <a:solidFill>
                <a:srgbClr val="000000"/>
              </a:solidFill>
              <a:latin typeface="Arial Narrow" panose="020B0606020202030204" pitchFamily="34" charset="0"/>
              <a:cs typeface="Arial" panose="020B0604020202020204" pitchFamily="34" charset="0"/>
            </a:endParaRPr>
          </a:p>
        </p:txBody>
      </p:sp>
      <p:sp>
        <p:nvSpPr>
          <p:cNvPr id="8" name="TextBox 7">
            <a:extLst>
              <a:ext uri="{FF2B5EF4-FFF2-40B4-BE49-F238E27FC236}">
                <a16:creationId xmlns:a16="http://schemas.microsoft.com/office/drawing/2014/main" id="{248DC654-AEF2-4D4A-8EC6-EAE0794A52B1}"/>
              </a:ext>
            </a:extLst>
          </p:cNvPr>
          <p:cNvSpPr txBox="1"/>
          <p:nvPr/>
        </p:nvSpPr>
        <p:spPr>
          <a:xfrm>
            <a:off x="352128" y="4571973"/>
            <a:ext cx="2712949" cy="954107"/>
          </a:xfrm>
          <a:prstGeom prst="rect">
            <a:avLst/>
          </a:prstGeom>
          <a:noFill/>
        </p:spPr>
        <p:txBody>
          <a:bodyPr wrap="square" rtlCol="0">
            <a:spAutoFit/>
          </a:bodyPr>
          <a:lstStyle/>
          <a:p>
            <a:pPr algn="ctr" defTabSz="914384">
              <a:defRPr/>
            </a:pPr>
            <a:r>
              <a:rPr lang="en-SG" sz="1600" dirty="0">
                <a:solidFill>
                  <a:prstClr val="black"/>
                </a:solidFill>
                <a:latin typeface="Arial Narrow" panose="020B0606020202030204" pitchFamily="34" charset="0"/>
              </a:rPr>
              <a:t>Global access numbers can be found at </a:t>
            </a:r>
            <a:r>
              <a:rPr lang="en-SG" sz="1600" b="1" dirty="0">
                <a:solidFill>
                  <a:srgbClr val="0070C0"/>
                </a:solidFill>
                <a:latin typeface="Arial Narrow" panose="020B0606020202030204" pitchFamily="34" charset="0"/>
                <a:hlinkClick r:id="rId9">
                  <a:extLst>
                    <a:ext uri="{A12FA001-AC4F-418D-AE19-62706E023703}">
                      <ahyp:hlinkClr xmlns:ahyp="http://schemas.microsoft.com/office/drawing/2018/hyperlinkcolor" val="tx"/>
                    </a:ext>
                  </a:extLst>
                </a:hlinkClick>
              </a:rPr>
              <a:t>CaterpillarEAP.com</a:t>
            </a:r>
            <a:endParaRPr lang="en-SG" sz="1600" dirty="0">
              <a:solidFill>
                <a:prstClr val="black"/>
              </a:solidFill>
              <a:latin typeface="Arial Narrow" panose="020B0606020202030204" pitchFamily="34" charset="0"/>
            </a:endParaRPr>
          </a:p>
          <a:p>
            <a:pPr algn="ctr" defTabSz="914384">
              <a:defRPr/>
            </a:pPr>
            <a:endParaRPr lang="en-US" sz="2400" dirty="0">
              <a:solidFill>
                <a:srgbClr val="000000"/>
              </a:solidFill>
              <a:latin typeface="Arial Narrow" panose="020B0606020202030204" pitchFamily="34" charset="0"/>
              <a:cs typeface="Arial" panose="020B0604020202020204" pitchFamily="34" charset="0"/>
            </a:endParaRPr>
          </a:p>
        </p:txBody>
      </p:sp>
      <p:sp>
        <p:nvSpPr>
          <p:cNvPr id="9" name="TextBox 8">
            <a:extLst>
              <a:ext uri="{FF2B5EF4-FFF2-40B4-BE49-F238E27FC236}">
                <a16:creationId xmlns:a16="http://schemas.microsoft.com/office/drawing/2014/main" id="{54D94DCB-C1F5-4BA3-B2D6-A1E00F122DB1}"/>
              </a:ext>
            </a:extLst>
          </p:cNvPr>
          <p:cNvSpPr txBox="1"/>
          <p:nvPr/>
        </p:nvSpPr>
        <p:spPr>
          <a:xfrm>
            <a:off x="6055208" y="3108828"/>
            <a:ext cx="2514601" cy="461665"/>
          </a:xfrm>
          <a:prstGeom prst="rect">
            <a:avLst/>
          </a:prstGeom>
          <a:noFill/>
        </p:spPr>
        <p:txBody>
          <a:bodyPr wrap="square" rtlCol="0">
            <a:spAutoFit/>
          </a:bodyPr>
          <a:lstStyle/>
          <a:p>
            <a:pPr algn="ctr" defTabSz="914384">
              <a:defRPr/>
            </a:pPr>
            <a:r>
              <a:rPr lang="en-US" sz="2400" b="1" dirty="0">
                <a:solidFill>
                  <a:srgbClr val="000000"/>
                </a:solidFill>
                <a:latin typeface="Arial Narrow" panose="020B0606020202030204" pitchFamily="34" charset="0"/>
                <a:cs typeface="Arial" panose="020B0604020202020204" pitchFamily="34" charset="0"/>
              </a:rPr>
              <a:t>LifeWorks App*</a:t>
            </a:r>
          </a:p>
        </p:txBody>
      </p:sp>
      <p:sp>
        <p:nvSpPr>
          <p:cNvPr id="10" name="TextBox 9">
            <a:extLst>
              <a:ext uri="{FF2B5EF4-FFF2-40B4-BE49-F238E27FC236}">
                <a16:creationId xmlns:a16="http://schemas.microsoft.com/office/drawing/2014/main" id="{6CAAEA08-DC96-4463-8318-4074B4015815}"/>
              </a:ext>
            </a:extLst>
          </p:cNvPr>
          <p:cNvSpPr txBox="1"/>
          <p:nvPr/>
        </p:nvSpPr>
        <p:spPr>
          <a:xfrm>
            <a:off x="6167584" y="3659036"/>
            <a:ext cx="2243617" cy="1077218"/>
          </a:xfrm>
          <a:prstGeom prst="rect">
            <a:avLst/>
          </a:prstGeom>
          <a:noFill/>
        </p:spPr>
        <p:txBody>
          <a:bodyPr wrap="square" rtlCol="0">
            <a:spAutoFit/>
          </a:bodyPr>
          <a:lstStyle/>
          <a:p>
            <a:pPr algn="ctr" defTabSz="914384">
              <a:defRPr/>
            </a:pPr>
            <a:r>
              <a:rPr lang="en-US" sz="1600" dirty="0">
                <a:solidFill>
                  <a:srgbClr val="000000"/>
                </a:solidFill>
                <a:latin typeface="Arial Narrow" panose="020B0606020202030204" pitchFamily="34" charset="0"/>
                <a:cs typeface="Arial" panose="020B0604020202020204" pitchFamily="34" charset="0"/>
              </a:rPr>
              <a:t>For iOS, Android and Blackberry</a:t>
            </a:r>
          </a:p>
          <a:p>
            <a:pPr defTabSz="914384">
              <a:defRPr/>
            </a:pPr>
            <a:endParaRPr lang="en-US" sz="1600" dirty="0">
              <a:solidFill>
                <a:srgbClr val="000000"/>
              </a:solidFill>
              <a:latin typeface="Arial Narrow" panose="020B0606020202030204" pitchFamily="34" charset="0"/>
              <a:cs typeface="Arial" panose="020B0604020202020204" pitchFamily="34" charset="0"/>
            </a:endParaRPr>
          </a:p>
          <a:p>
            <a:pPr algn="ctr" defTabSz="914384">
              <a:defRPr/>
            </a:pPr>
            <a:r>
              <a:rPr lang="en-US" sz="1600" dirty="0">
                <a:solidFill>
                  <a:srgbClr val="000000"/>
                </a:solidFill>
                <a:latin typeface="Arial Narrow" panose="020B0606020202030204" pitchFamily="34" charset="0"/>
                <a:cs typeface="Arial" panose="020B0604020202020204" pitchFamily="34" charset="0"/>
              </a:rPr>
              <a:t>* </a:t>
            </a:r>
            <a:r>
              <a:rPr lang="en-US" sz="1401" dirty="0">
                <a:solidFill>
                  <a:srgbClr val="000000"/>
                </a:solidFill>
                <a:latin typeface="Arial Narrow" panose="020B0606020202030204" pitchFamily="34" charset="0"/>
                <a:cs typeface="Arial" panose="020B0604020202020204" pitchFamily="34" charset="0"/>
              </a:rPr>
              <a:t>Uses CWS single sign on. </a:t>
            </a:r>
          </a:p>
        </p:txBody>
      </p:sp>
      <p:sp>
        <p:nvSpPr>
          <p:cNvPr id="11" name="TextBox 10">
            <a:extLst>
              <a:ext uri="{FF2B5EF4-FFF2-40B4-BE49-F238E27FC236}">
                <a16:creationId xmlns:a16="http://schemas.microsoft.com/office/drawing/2014/main" id="{7CD6799B-8B63-4B10-ABA2-9B9381C32529}"/>
              </a:ext>
            </a:extLst>
          </p:cNvPr>
          <p:cNvSpPr txBox="1"/>
          <p:nvPr/>
        </p:nvSpPr>
        <p:spPr>
          <a:xfrm>
            <a:off x="445776" y="3084412"/>
            <a:ext cx="2514601" cy="738792"/>
          </a:xfrm>
          <a:prstGeom prst="rect">
            <a:avLst/>
          </a:prstGeom>
          <a:noFill/>
        </p:spPr>
        <p:txBody>
          <a:bodyPr wrap="square" rtlCol="0">
            <a:spAutoFit/>
          </a:bodyPr>
          <a:lstStyle/>
          <a:p>
            <a:pPr algn="ctr" defTabSz="914384">
              <a:defRPr/>
            </a:pPr>
            <a:r>
              <a:rPr lang="en-US" sz="2400" b="1" dirty="0">
                <a:solidFill>
                  <a:prstClr val="black"/>
                </a:solidFill>
                <a:latin typeface="Arial Narrow" panose="020B0606020202030204" pitchFamily="34" charset="0"/>
                <a:cs typeface="Arial" panose="020B0604020202020204" pitchFamily="34" charset="0"/>
              </a:rPr>
              <a:t>By Phone</a:t>
            </a:r>
          </a:p>
          <a:p>
            <a:pPr algn="ctr" defTabSz="914384">
              <a:defRPr/>
            </a:pPr>
            <a:endParaRPr lang="en-US" sz="1801" dirty="0">
              <a:solidFill>
                <a:prstClr val="black"/>
              </a:solidFill>
              <a:latin typeface="Arial Narrow" panose="020B0606020202030204" pitchFamily="34" charset="0"/>
              <a:cs typeface="Arial" panose="020B0604020202020204" pitchFamily="34" charset="0"/>
            </a:endParaRPr>
          </a:p>
        </p:txBody>
      </p:sp>
      <p:sp>
        <p:nvSpPr>
          <p:cNvPr id="24" name="Title 1">
            <a:extLst>
              <a:ext uri="{FF2B5EF4-FFF2-40B4-BE49-F238E27FC236}">
                <a16:creationId xmlns:a16="http://schemas.microsoft.com/office/drawing/2014/main" id="{76D411AD-2B16-4EDF-A6D5-CFADA361E7B7}"/>
              </a:ext>
            </a:extLst>
          </p:cNvPr>
          <p:cNvSpPr txBox="1">
            <a:spLocks/>
          </p:cNvSpPr>
          <p:nvPr/>
        </p:nvSpPr>
        <p:spPr>
          <a:xfrm>
            <a:off x="685802" y="551089"/>
            <a:ext cx="10515600" cy="558031"/>
          </a:xfrm>
          <a:prstGeom prst="rect">
            <a:avLst/>
          </a:prstGeom>
        </p:spPr>
        <p:txBody>
          <a:bodyPr wrap="none">
            <a:spAutoFit/>
          </a:bodyPr>
          <a:lstStyle>
            <a:defPPr>
              <a:defRPr lang="en-US"/>
            </a:defPPr>
            <a:lvl1pPr marR="0" lvl="0" indent="0" fontAlgn="auto">
              <a:lnSpc>
                <a:spcPct val="100000"/>
              </a:lnSpc>
              <a:spcBef>
                <a:spcPts val="0"/>
              </a:spcBef>
              <a:spcAft>
                <a:spcPts val="600"/>
              </a:spcAft>
              <a:buClrTx/>
              <a:buSzTx/>
              <a:buFontTx/>
              <a:buNone/>
              <a:tabLst/>
              <a:defRPr kumimoji="0" sz="3600" b="1" i="0" u="none" strike="noStrike" cap="none" spc="0" normalizeH="0" baseline="0">
                <a:ln>
                  <a:noFill/>
                </a:ln>
                <a:solidFill>
                  <a:prstClr val="black"/>
                </a:solidFill>
                <a:effectLst/>
                <a:uLnTx/>
                <a:uFillTx/>
                <a:latin typeface="Arial Narrow" panose="020B0606020202030204" pitchFamily="34" charset="0"/>
              </a:defRPr>
            </a:lvl1pPr>
            <a:lvl2pPr eaLnBrk="0" fontAlgn="base" hangingPunct="0">
              <a:lnSpc>
                <a:spcPct val="90000"/>
              </a:lnSpc>
              <a:spcBef>
                <a:spcPct val="0"/>
              </a:spcBef>
              <a:spcAft>
                <a:spcPct val="0"/>
              </a:spcAft>
              <a:defRPr sz="3400" b="1">
                <a:latin typeface="Arial Narrow" panose="020B0606020202030204" pitchFamily="34" charset="0"/>
                <a:ea typeface="Arial Narrow" panose="020B0606020202030204" pitchFamily="34" charset="0"/>
                <a:cs typeface="Arial Narrow" panose="020B0606020202030204" pitchFamily="34" charset="0"/>
              </a:defRPr>
            </a:lvl2pPr>
            <a:lvl3pPr eaLnBrk="0" fontAlgn="base" hangingPunct="0">
              <a:lnSpc>
                <a:spcPct val="90000"/>
              </a:lnSpc>
              <a:spcBef>
                <a:spcPct val="0"/>
              </a:spcBef>
              <a:spcAft>
                <a:spcPct val="0"/>
              </a:spcAft>
              <a:defRPr sz="3400" b="1">
                <a:latin typeface="Arial Narrow" panose="020B0606020202030204" pitchFamily="34" charset="0"/>
                <a:ea typeface="Arial Narrow" panose="020B0606020202030204" pitchFamily="34" charset="0"/>
                <a:cs typeface="Arial Narrow" panose="020B0606020202030204" pitchFamily="34" charset="0"/>
              </a:defRPr>
            </a:lvl3pPr>
            <a:lvl4pPr eaLnBrk="0" fontAlgn="base" hangingPunct="0">
              <a:lnSpc>
                <a:spcPct val="90000"/>
              </a:lnSpc>
              <a:spcBef>
                <a:spcPct val="0"/>
              </a:spcBef>
              <a:spcAft>
                <a:spcPct val="0"/>
              </a:spcAft>
              <a:defRPr sz="3400" b="1">
                <a:latin typeface="Arial Narrow" panose="020B0606020202030204" pitchFamily="34" charset="0"/>
                <a:ea typeface="Arial Narrow" panose="020B0606020202030204" pitchFamily="34" charset="0"/>
                <a:cs typeface="Arial Narrow" panose="020B0606020202030204" pitchFamily="34" charset="0"/>
              </a:defRPr>
            </a:lvl4pPr>
            <a:lvl5pPr eaLnBrk="0" fontAlgn="base" hangingPunct="0">
              <a:lnSpc>
                <a:spcPct val="90000"/>
              </a:lnSpc>
              <a:spcBef>
                <a:spcPct val="0"/>
              </a:spcBef>
              <a:spcAft>
                <a:spcPct val="0"/>
              </a:spcAft>
              <a:defRPr sz="3400" b="1">
                <a:latin typeface="Arial Narrow" panose="020B0606020202030204" pitchFamily="34" charset="0"/>
                <a:ea typeface="Arial Narrow" panose="020B0606020202030204" pitchFamily="34" charset="0"/>
                <a:cs typeface="Arial Narrow" panose="020B0606020202030204" pitchFamily="34" charset="0"/>
              </a:defRPr>
            </a:lvl5pPr>
            <a:lvl6pPr marL="457200" fontAlgn="base">
              <a:lnSpc>
                <a:spcPct val="90000"/>
              </a:lnSpc>
              <a:spcBef>
                <a:spcPct val="0"/>
              </a:spcBef>
              <a:spcAft>
                <a:spcPct val="0"/>
              </a:spcAft>
              <a:defRPr sz="3400" b="1">
                <a:latin typeface="Arial Narrow" panose="020B0606020202030204" pitchFamily="34" charset="0"/>
                <a:ea typeface="Arial Narrow" panose="020B0606020202030204" pitchFamily="34" charset="0"/>
                <a:cs typeface="Arial Narrow" panose="020B0606020202030204" pitchFamily="34" charset="0"/>
              </a:defRPr>
            </a:lvl6pPr>
            <a:lvl7pPr marL="914400" fontAlgn="base">
              <a:lnSpc>
                <a:spcPct val="90000"/>
              </a:lnSpc>
              <a:spcBef>
                <a:spcPct val="0"/>
              </a:spcBef>
              <a:spcAft>
                <a:spcPct val="0"/>
              </a:spcAft>
              <a:defRPr sz="3400" b="1">
                <a:latin typeface="Arial Narrow" panose="020B0606020202030204" pitchFamily="34" charset="0"/>
                <a:ea typeface="Arial Narrow" panose="020B0606020202030204" pitchFamily="34" charset="0"/>
                <a:cs typeface="Arial Narrow" panose="020B0606020202030204" pitchFamily="34" charset="0"/>
              </a:defRPr>
            </a:lvl7pPr>
            <a:lvl8pPr marL="1371600" fontAlgn="base">
              <a:lnSpc>
                <a:spcPct val="90000"/>
              </a:lnSpc>
              <a:spcBef>
                <a:spcPct val="0"/>
              </a:spcBef>
              <a:spcAft>
                <a:spcPct val="0"/>
              </a:spcAft>
              <a:defRPr sz="3400" b="1">
                <a:latin typeface="Arial Narrow" panose="020B0606020202030204" pitchFamily="34" charset="0"/>
                <a:ea typeface="Arial Narrow" panose="020B0606020202030204" pitchFamily="34" charset="0"/>
                <a:cs typeface="Arial Narrow" panose="020B0606020202030204" pitchFamily="34" charset="0"/>
              </a:defRPr>
            </a:lvl8pPr>
            <a:lvl9pPr marL="1828800" fontAlgn="base">
              <a:lnSpc>
                <a:spcPct val="90000"/>
              </a:lnSpc>
              <a:spcBef>
                <a:spcPct val="0"/>
              </a:spcBef>
              <a:spcAft>
                <a:spcPct val="0"/>
              </a:spcAft>
              <a:defRPr sz="3400" b="1">
                <a:latin typeface="Arial Narrow" panose="020B0606020202030204" pitchFamily="34" charset="0"/>
                <a:ea typeface="Arial Narrow" panose="020B0606020202030204" pitchFamily="34" charset="0"/>
                <a:cs typeface="Arial Narrow" panose="020B0606020202030204" pitchFamily="34" charset="0"/>
              </a:defRPr>
            </a:lvl9pPr>
          </a:lstStyle>
          <a:p>
            <a:r>
              <a:rPr lang="en-US" dirty="0"/>
              <a:t>Accessing EAP</a:t>
            </a:r>
          </a:p>
        </p:txBody>
      </p:sp>
      <p:sp>
        <p:nvSpPr>
          <p:cNvPr id="25" name="TextBox 24">
            <a:extLst>
              <a:ext uri="{FF2B5EF4-FFF2-40B4-BE49-F238E27FC236}">
                <a16:creationId xmlns:a16="http://schemas.microsoft.com/office/drawing/2014/main" id="{1AF25E56-1FF6-412E-822B-60699FA1D289}"/>
              </a:ext>
            </a:extLst>
          </p:cNvPr>
          <p:cNvSpPr txBox="1"/>
          <p:nvPr/>
        </p:nvSpPr>
        <p:spPr>
          <a:xfrm>
            <a:off x="646557" y="3495795"/>
            <a:ext cx="2057327" cy="907941"/>
          </a:xfrm>
          <a:prstGeom prst="rect">
            <a:avLst/>
          </a:prstGeom>
          <a:noFill/>
        </p:spPr>
        <p:txBody>
          <a:bodyPr wrap="square" rtlCol="0">
            <a:spAutoFit/>
          </a:bodyPr>
          <a:lstStyle/>
          <a:p>
            <a:pPr algn="ctr" defTabSz="914384">
              <a:spcAft>
                <a:spcPts val="600"/>
              </a:spcAft>
              <a:defRPr/>
            </a:pPr>
            <a:r>
              <a:rPr lang="en-US" sz="1600" dirty="0">
                <a:solidFill>
                  <a:prstClr val="black"/>
                </a:solidFill>
                <a:latin typeface="Arial Narrow" panose="020B0606020202030204" pitchFamily="34" charset="0"/>
                <a:cs typeface="Arial" panose="020B0604020202020204" pitchFamily="34" charset="0"/>
              </a:rPr>
              <a:t>Access in Switzerland</a:t>
            </a:r>
            <a:endParaRPr lang="en-US" sz="1600" b="1" dirty="0">
              <a:solidFill>
                <a:srgbClr val="000000"/>
              </a:solidFill>
              <a:effectLst/>
              <a:latin typeface="Arial" panose="020B0604020202020204" pitchFamily="34" charset="0"/>
            </a:endParaRPr>
          </a:p>
          <a:p>
            <a:pPr algn="ctr" defTabSz="914384">
              <a:defRPr/>
            </a:pPr>
            <a:r>
              <a:rPr lang="en-US" sz="1600" b="1" dirty="0">
                <a:solidFill>
                  <a:srgbClr val="000000"/>
                </a:solidFill>
                <a:effectLst/>
                <a:latin typeface="Arial" panose="020B0604020202020204" pitchFamily="34" charset="0"/>
              </a:rPr>
              <a:t>0800-321-021</a:t>
            </a:r>
          </a:p>
          <a:p>
            <a:pPr algn="ctr" fontAlgn="t"/>
            <a:r>
              <a:rPr lang="en-US" sz="1600" b="1" dirty="0">
                <a:solidFill>
                  <a:srgbClr val="000000"/>
                </a:solidFill>
                <a:effectLst/>
                <a:latin typeface="Arial" panose="020B0604020202020204" pitchFamily="34" charset="0"/>
              </a:rPr>
              <a:t>+41-44-551-43-88</a:t>
            </a:r>
          </a:p>
        </p:txBody>
      </p:sp>
    </p:spTree>
    <p:extLst>
      <p:ext uri="{BB962C8B-B14F-4D97-AF65-F5344CB8AC3E}">
        <p14:creationId xmlns:p14="http://schemas.microsoft.com/office/powerpoint/2010/main" val="26802503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56792EC-2597-4498-A149-4CC0B3415187}"/>
              </a:ext>
            </a:extLst>
          </p:cNvPr>
          <p:cNvSpPr/>
          <p:nvPr/>
        </p:nvSpPr>
        <p:spPr>
          <a:xfrm>
            <a:off x="624861" y="1285598"/>
            <a:ext cx="3657600" cy="3657600"/>
          </a:xfrm>
          <a:prstGeom prst="rect">
            <a:avLst/>
          </a:prstGeom>
          <a:solidFill>
            <a:schemeClr val="bg1"/>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A3B2A356-FA0D-44BB-8A25-D4D0BD1F982D}"/>
              </a:ext>
            </a:extLst>
          </p:cNvPr>
          <p:cNvSpPr>
            <a:spLocks noChangeArrowheads="1"/>
          </p:cNvSpPr>
          <p:nvPr/>
        </p:nvSpPr>
        <p:spPr bwMode="auto">
          <a:xfrm>
            <a:off x="5117163" y="994906"/>
            <a:ext cx="532923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811213">
              <a:lnSpc>
                <a:spcPct val="90000"/>
              </a:lnSpc>
              <a:spcBef>
                <a:spcPts val="1000"/>
              </a:spcBef>
              <a:buFont typeface="Arial" panose="020B0604020202020204" pitchFamily="34" charset="0"/>
              <a:buChar char="•"/>
              <a:defRPr sz="2400">
                <a:solidFill>
                  <a:schemeClr val="tx1"/>
                </a:solidFill>
                <a:latin typeface="Arial Narrow" panose="020B0606020202030204" pitchFamily="34" charset="0"/>
                <a:ea typeface="Arial Narrow" panose="020B0606020202030204" pitchFamily="34" charset="0"/>
                <a:cs typeface="Arial Narrow" panose="020B0606020202030204" pitchFamily="34" charset="0"/>
              </a:defRPr>
            </a:lvl1pPr>
            <a:lvl2pPr marL="742950" indent="-285750" defTabSz="811213">
              <a:lnSpc>
                <a:spcPct val="90000"/>
              </a:lnSpc>
              <a:spcBef>
                <a:spcPts val="500"/>
              </a:spcBef>
              <a:buFont typeface="Courier New" panose="02070309020205020404" pitchFamily="49" charset="0"/>
              <a:buChar char="o"/>
              <a:defRPr sz="2000">
                <a:solidFill>
                  <a:schemeClr val="tx1"/>
                </a:solidFill>
                <a:latin typeface="Arial Narrow" panose="020B0606020202030204" pitchFamily="34" charset="0"/>
                <a:ea typeface="Arial Narrow" panose="020B0606020202030204" pitchFamily="34" charset="0"/>
                <a:cs typeface="Arial Narrow" panose="020B0606020202030204" pitchFamily="34" charset="0"/>
              </a:defRPr>
            </a:lvl2pPr>
            <a:lvl3pPr marL="1143000" indent="-228600" defTabSz="811213">
              <a:lnSpc>
                <a:spcPct val="90000"/>
              </a:lnSpc>
              <a:spcBef>
                <a:spcPts val="500"/>
              </a:spcBef>
              <a:buFont typeface="Arial" panose="020B0604020202020204" pitchFamily="34" charset="0"/>
              <a:buChar char="–"/>
              <a:defRPr sz="1600">
                <a:solidFill>
                  <a:schemeClr val="tx1"/>
                </a:solidFill>
                <a:latin typeface="Arial Narrow" panose="020B0606020202030204" pitchFamily="34" charset="0"/>
                <a:ea typeface="Arial Narrow" panose="020B0606020202030204" pitchFamily="34" charset="0"/>
                <a:cs typeface="Arial Narrow" panose="020B0606020202030204" pitchFamily="34" charset="0"/>
              </a:defRPr>
            </a:lvl3pPr>
            <a:lvl4pPr marL="1600200" indent="-228600" defTabSz="811213">
              <a:lnSpc>
                <a:spcPct val="90000"/>
              </a:lnSpc>
              <a:spcBef>
                <a:spcPts val="500"/>
              </a:spcBef>
              <a:buFont typeface="Arial" panose="020B0604020202020204" pitchFamily="34" charset="0"/>
              <a:buChar char="•"/>
              <a:defRPr sz="1600">
                <a:solidFill>
                  <a:schemeClr val="tx1"/>
                </a:solidFill>
                <a:latin typeface="Arial Narrow" panose="020B0606020202030204" pitchFamily="34" charset="0"/>
                <a:ea typeface="Arial Narrow" panose="020B0606020202030204" pitchFamily="34" charset="0"/>
                <a:cs typeface="Arial Narrow" panose="020B0606020202030204" pitchFamily="34" charset="0"/>
              </a:defRPr>
            </a:lvl4pPr>
            <a:lvl5pPr marL="2057400" indent="-228600" defTabSz="811213">
              <a:lnSpc>
                <a:spcPct val="90000"/>
              </a:lnSpc>
              <a:spcBef>
                <a:spcPts val="500"/>
              </a:spcBef>
              <a:buFont typeface="Wingdings" panose="05000000000000000000" pitchFamily="2" charset="2"/>
              <a:buChar char="§"/>
              <a:defRPr sz="1600">
                <a:solidFill>
                  <a:schemeClr val="tx1"/>
                </a:solidFill>
                <a:latin typeface="Arial Narrow" panose="020B0606020202030204" pitchFamily="34" charset="0"/>
                <a:ea typeface="Arial Narrow" panose="020B0606020202030204" pitchFamily="34" charset="0"/>
                <a:cs typeface="Arial Narrow" panose="020B0606020202030204" pitchFamily="34" charset="0"/>
              </a:defRPr>
            </a:lvl5pPr>
            <a:lvl6pPr marL="2514600" indent="-228600" defTabSz="811213" eaLnBrk="0" fontAlgn="base" hangingPunct="0">
              <a:lnSpc>
                <a:spcPct val="90000"/>
              </a:lnSpc>
              <a:spcBef>
                <a:spcPts val="500"/>
              </a:spcBef>
              <a:spcAft>
                <a:spcPct val="0"/>
              </a:spcAft>
              <a:buFont typeface="Wingdings" panose="05000000000000000000" pitchFamily="2" charset="2"/>
              <a:buChar char="§"/>
              <a:defRPr sz="1600">
                <a:solidFill>
                  <a:schemeClr val="tx1"/>
                </a:solidFill>
                <a:latin typeface="Arial Narrow" panose="020B0606020202030204" pitchFamily="34" charset="0"/>
                <a:ea typeface="Arial Narrow" panose="020B0606020202030204" pitchFamily="34" charset="0"/>
                <a:cs typeface="Arial Narrow" panose="020B0606020202030204" pitchFamily="34" charset="0"/>
              </a:defRPr>
            </a:lvl6pPr>
            <a:lvl7pPr marL="2971800" indent="-228600" defTabSz="811213" eaLnBrk="0" fontAlgn="base" hangingPunct="0">
              <a:lnSpc>
                <a:spcPct val="90000"/>
              </a:lnSpc>
              <a:spcBef>
                <a:spcPts val="500"/>
              </a:spcBef>
              <a:spcAft>
                <a:spcPct val="0"/>
              </a:spcAft>
              <a:buFont typeface="Wingdings" panose="05000000000000000000" pitchFamily="2" charset="2"/>
              <a:buChar char="§"/>
              <a:defRPr sz="1600">
                <a:solidFill>
                  <a:schemeClr val="tx1"/>
                </a:solidFill>
                <a:latin typeface="Arial Narrow" panose="020B0606020202030204" pitchFamily="34" charset="0"/>
                <a:ea typeface="Arial Narrow" panose="020B0606020202030204" pitchFamily="34" charset="0"/>
                <a:cs typeface="Arial Narrow" panose="020B0606020202030204" pitchFamily="34" charset="0"/>
              </a:defRPr>
            </a:lvl7pPr>
            <a:lvl8pPr marL="3429000" indent="-228600" defTabSz="811213" eaLnBrk="0" fontAlgn="base" hangingPunct="0">
              <a:lnSpc>
                <a:spcPct val="90000"/>
              </a:lnSpc>
              <a:spcBef>
                <a:spcPts val="500"/>
              </a:spcBef>
              <a:spcAft>
                <a:spcPct val="0"/>
              </a:spcAft>
              <a:buFont typeface="Wingdings" panose="05000000000000000000" pitchFamily="2" charset="2"/>
              <a:buChar char="§"/>
              <a:defRPr sz="1600">
                <a:solidFill>
                  <a:schemeClr val="tx1"/>
                </a:solidFill>
                <a:latin typeface="Arial Narrow" panose="020B0606020202030204" pitchFamily="34" charset="0"/>
                <a:ea typeface="Arial Narrow" panose="020B0606020202030204" pitchFamily="34" charset="0"/>
                <a:cs typeface="Arial Narrow" panose="020B0606020202030204" pitchFamily="34" charset="0"/>
              </a:defRPr>
            </a:lvl8pPr>
            <a:lvl9pPr marL="3886200" indent="-228600" defTabSz="811213" eaLnBrk="0" fontAlgn="base" hangingPunct="0">
              <a:lnSpc>
                <a:spcPct val="90000"/>
              </a:lnSpc>
              <a:spcBef>
                <a:spcPts val="500"/>
              </a:spcBef>
              <a:spcAft>
                <a:spcPct val="0"/>
              </a:spcAft>
              <a:buFont typeface="Wingdings" panose="05000000000000000000" pitchFamily="2" charset="2"/>
              <a:buChar char="§"/>
              <a:defRPr sz="1600">
                <a:solidFill>
                  <a:schemeClr val="tx1"/>
                </a:solidFill>
                <a:latin typeface="Arial Narrow" panose="020B0606020202030204" pitchFamily="34" charset="0"/>
                <a:ea typeface="Arial Narrow" panose="020B0606020202030204" pitchFamily="34" charset="0"/>
                <a:cs typeface="Arial Narrow" panose="020B0606020202030204" pitchFamily="34" charset="0"/>
              </a:defRPr>
            </a:lvl9pPr>
          </a:lstStyle>
          <a:p>
            <a:pPr>
              <a:lnSpc>
                <a:spcPct val="100000"/>
              </a:lnSpc>
              <a:spcBef>
                <a:spcPct val="0"/>
              </a:spcBef>
              <a:buFontTx/>
              <a:buNone/>
            </a:pPr>
            <a:r>
              <a:rPr lang="en-US" altLang="en-US" sz="3600" dirty="0"/>
              <a:t>Introduction</a:t>
            </a:r>
          </a:p>
        </p:txBody>
      </p:sp>
      <p:sp>
        <p:nvSpPr>
          <p:cNvPr id="7" name="Content Placeholder 2">
            <a:extLst>
              <a:ext uri="{FF2B5EF4-FFF2-40B4-BE49-F238E27FC236}">
                <a16:creationId xmlns:a16="http://schemas.microsoft.com/office/drawing/2014/main" id="{4B714665-AAA0-4F5B-8ECC-1952FD096A8E}"/>
              </a:ext>
            </a:extLst>
          </p:cNvPr>
          <p:cNvSpPr txBox="1">
            <a:spLocks noChangeArrowheads="1"/>
          </p:cNvSpPr>
          <p:nvPr/>
        </p:nvSpPr>
        <p:spPr bwMode="auto">
          <a:xfrm>
            <a:off x="5117163" y="1776074"/>
            <a:ext cx="6646746"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57175" indent="-257175" defTabSz="342900">
              <a:lnSpc>
                <a:spcPct val="90000"/>
              </a:lnSpc>
              <a:spcBef>
                <a:spcPts val="1000"/>
              </a:spcBef>
              <a:buFont typeface="Arial" panose="020B0604020202020204" pitchFamily="34" charset="0"/>
              <a:buChar char="•"/>
              <a:defRPr sz="2400">
                <a:solidFill>
                  <a:schemeClr val="tx1"/>
                </a:solidFill>
                <a:latin typeface="Arial Narrow" panose="020B0606020202030204" pitchFamily="34" charset="0"/>
                <a:ea typeface="Arial Narrow" panose="020B0606020202030204" pitchFamily="34" charset="0"/>
                <a:cs typeface="Arial Narrow" panose="020B0606020202030204" pitchFamily="34" charset="0"/>
              </a:defRPr>
            </a:lvl1pPr>
            <a:lvl2pPr marL="557213" indent="-214313" defTabSz="342900">
              <a:lnSpc>
                <a:spcPct val="90000"/>
              </a:lnSpc>
              <a:spcBef>
                <a:spcPts val="500"/>
              </a:spcBef>
              <a:buFont typeface="Courier New" panose="02070309020205020404" pitchFamily="49" charset="0"/>
              <a:buChar char="o"/>
              <a:defRPr sz="2000">
                <a:solidFill>
                  <a:schemeClr val="tx1"/>
                </a:solidFill>
                <a:latin typeface="Arial Narrow" panose="020B0606020202030204" pitchFamily="34" charset="0"/>
                <a:ea typeface="Arial Narrow" panose="020B0606020202030204" pitchFamily="34" charset="0"/>
                <a:cs typeface="Arial Narrow" panose="020B0606020202030204" pitchFamily="34" charset="0"/>
              </a:defRPr>
            </a:lvl2pPr>
            <a:lvl3pPr marL="857250" indent="-171450" defTabSz="342900">
              <a:lnSpc>
                <a:spcPct val="90000"/>
              </a:lnSpc>
              <a:spcBef>
                <a:spcPts val="500"/>
              </a:spcBef>
              <a:buFont typeface="Arial" panose="020B0604020202020204" pitchFamily="34" charset="0"/>
              <a:buChar char="–"/>
              <a:defRPr sz="1600">
                <a:solidFill>
                  <a:schemeClr val="tx1"/>
                </a:solidFill>
                <a:latin typeface="Arial Narrow" panose="020B0606020202030204" pitchFamily="34" charset="0"/>
                <a:ea typeface="Arial Narrow" panose="020B0606020202030204" pitchFamily="34" charset="0"/>
                <a:cs typeface="Arial Narrow" panose="020B0606020202030204" pitchFamily="34" charset="0"/>
              </a:defRPr>
            </a:lvl3pPr>
            <a:lvl4pPr marL="1200150" indent="-171450" defTabSz="342900">
              <a:lnSpc>
                <a:spcPct val="90000"/>
              </a:lnSpc>
              <a:spcBef>
                <a:spcPts val="500"/>
              </a:spcBef>
              <a:buFont typeface="Arial" panose="020B0604020202020204" pitchFamily="34" charset="0"/>
              <a:buChar char="•"/>
              <a:defRPr sz="1600">
                <a:solidFill>
                  <a:schemeClr val="tx1"/>
                </a:solidFill>
                <a:latin typeface="Arial Narrow" panose="020B0606020202030204" pitchFamily="34" charset="0"/>
                <a:ea typeface="Arial Narrow" panose="020B0606020202030204" pitchFamily="34" charset="0"/>
                <a:cs typeface="Arial Narrow" panose="020B0606020202030204" pitchFamily="34" charset="0"/>
              </a:defRPr>
            </a:lvl4pPr>
            <a:lvl5pPr marL="1543050" indent="-171450" defTabSz="342900">
              <a:lnSpc>
                <a:spcPct val="90000"/>
              </a:lnSpc>
              <a:spcBef>
                <a:spcPts val="500"/>
              </a:spcBef>
              <a:buFont typeface="Wingdings" panose="05000000000000000000" pitchFamily="2" charset="2"/>
              <a:buChar char="§"/>
              <a:defRPr sz="1600">
                <a:solidFill>
                  <a:schemeClr val="tx1"/>
                </a:solidFill>
                <a:latin typeface="Arial Narrow" panose="020B0606020202030204" pitchFamily="34" charset="0"/>
                <a:ea typeface="Arial Narrow" panose="020B0606020202030204" pitchFamily="34" charset="0"/>
                <a:cs typeface="Arial Narrow" panose="020B0606020202030204" pitchFamily="34" charset="0"/>
              </a:defRPr>
            </a:lvl5pPr>
            <a:lvl6pPr marL="2000250" indent="-171450" defTabSz="342900" eaLnBrk="0" fontAlgn="base" hangingPunct="0">
              <a:lnSpc>
                <a:spcPct val="90000"/>
              </a:lnSpc>
              <a:spcBef>
                <a:spcPts val="500"/>
              </a:spcBef>
              <a:spcAft>
                <a:spcPct val="0"/>
              </a:spcAft>
              <a:buFont typeface="Wingdings" panose="05000000000000000000" pitchFamily="2" charset="2"/>
              <a:buChar char="§"/>
              <a:defRPr sz="1600">
                <a:solidFill>
                  <a:schemeClr val="tx1"/>
                </a:solidFill>
                <a:latin typeface="Arial Narrow" panose="020B0606020202030204" pitchFamily="34" charset="0"/>
                <a:ea typeface="Arial Narrow" panose="020B0606020202030204" pitchFamily="34" charset="0"/>
                <a:cs typeface="Arial Narrow" panose="020B0606020202030204" pitchFamily="34" charset="0"/>
              </a:defRPr>
            </a:lvl6pPr>
            <a:lvl7pPr marL="2457450" indent="-171450" defTabSz="342900" eaLnBrk="0" fontAlgn="base" hangingPunct="0">
              <a:lnSpc>
                <a:spcPct val="90000"/>
              </a:lnSpc>
              <a:spcBef>
                <a:spcPts val="500"/>
              </a:spcBef>
              <a:spcAft>
                <a:spcPct val="0"/>
              </a:spcAft>
              <a:buFont typeface="Wingdings" panose="05000000000000000000" pitchFamily="2" charset="2"/>
              <a:buChar char="§"/>
              <a:defRPr sz="1600">
                <a:solidFill>
                  <a:schemeClr val="tx1"/>
                </a:solidFill>
                <a:latin typeface="Arial Narrow" panose="020B0606020202030204" pitchFamily="34" charset="0"/>
                <a:ea typeface="Arial Narrow" panose="020B0606020202030204" pitchFamily="34" charset="0"/>
                <a:cs typeface="Arial Narrow" panose="020B0606020202030204" pitchFamily="34" charset="0"/>
              </a:defRPr>
            </a:lvl7pPr>
            <a:lvl8pPr marL="2914650" indent="-171450" defTabSz="342900" eaLnBrk="0" fontAlgn="base" hangingPunct="0">
              <a:lnSpc>
                <a:spcPct val="90000"/>
              </a:lnSpc>
              <a:spcBef>
                <a:spcPts val="500"/>
              </a:spcBef>
              <a:spcAft>
                <a:spcPct val="0"/>
              </a:spcAft>
              <a:buFont typeface="Wingdings" panose="05000000000000000000" pitchFamily="2" charset="2"/>
              <a:buChar char="§"/>
              <a:defRPr sz="1600">
                <a:solidFill>
                  <a:schemeClr val="tx1"/>
                </a:solidFill>
                <a:latin typeface="Arial Narrow" panose="020B0606020202030204" pitchFamily="34" charset="0"/>
                <a:ea typeface="Arial Narrow" panose="020B0606020202030204" pitchFamily="34" charset="0"/>
                <a:cs typeface="Arial Narrow" panose="020B0606020202030204" pitchFamily="34" charset="0"/>
              </a:defRPr>
            </a:lvl8pPr>
            <a:lvl9pPr marL="3371850" indent="-171450" defTabSz="342900" eaLnBrk="0" fontAlgn="base" hangingPunct="0">
              <a:lnSpc>
                <a:spcPct val="90000"/>
              </a:lnSpc>
              <a:spcBef>
                <a:spcPts val="500"/>
              </a:spcBef>
              <a:spcAft>
                <a:spcPct val="0"/>
              </a:spcAft>
              <a:buFont typeface="Wingdings" panose="05000000000000000000" pitchFamily="2" charset="2"/>
              <a:buChar char="§"/>
              <a:defRPr sz="1600">
                <a:solidFill>
                  <a:schemeClr val="tx1"/>
                </a:solidFill>
                <a:latin typeface="Arial Narrow" panose="020B0606020202030204" pitchFamily="34" charset="0"/>
                <a:ea typeface="Arial Narrow" panose="020B0606020202030204" pitchFamily="34" charset="0"/>
                <a:cs typeface="Arial Narrow" panose="020B0606020202030204" pitchFamily="34" charset="0"/>
              </a:defRPr>
            </a:lvl9pPr>
          </a:lstStyle>
          <a:p>
            <a:pPr eaLnBrk="1" hangingPunct="1">
              <a:lnSpc>
                <a:spcPct val="100000"/>
              </a:lnSpc>
              <a:spcBef>
                <a:spcPts val="1200"/>
              </a:spcBef>
            </a:pPr>
            <a:r>
              <a:rPr lang="en-US" altLang="en-US" sz="2000" dirty="0">
                <a:solidFill>
                  <a:srgbClr val="000000"/>
                </a:solidFill>
                <a:cs typeface="Arial" panose="020B0604020202020204" pitchFamily="34" charset="0"/>
              </a:rPr>
              <a:t>Peoria, IL, USA</a:t>
            </a:r>
          </a:p>
          <a:p>
            <a:pPr eaLnBrk="1" hangingPunct="1">
              <a:lnSpc>
                <a:spcPct val="100000"/>
              </a:lnSpc>
              <a:spcBef>
                <a:spcPts val="1200"/>
              </a:spcBef>
            </a:pPr>
            <a:r>
              <a:rPr lang="en-US" altLang="en-US" sz="2000" dirty="0">
                <a:solidFill>
                  <a:srgbClr val="000000"/>
                </a:solidFill>
                <a:cs typeface="Arial" panose="020B0604020202020204" pitchFamily="34" charset="0"/>
              </a:rPr>
              <a:t>Masters and Doctorate in Clinical Psychology.  Senior Professional in Human Resources (SPHR).</a:t>
            </a:r>
          </a:p>
          <a:p>
            <a:pPr eaLnBrk="1" hangingPunct="1">
              <a:lnSpc>
                <a:spcPct val="100000"/>
              </a:lnSpc>
              <a:spcBef>
                <a:spcPts val="1200"/>
              </a:spcBef>
            </a:pPr>
            <a:r>
              <a:rPr lang="en-US" altLang="en-US" sz="2000" dirty="0">
                <a:solidFill>
                  <a:srgbClr val="000000"/>
                </a:solidFill>
                <a:cs typeface="Arial" panose="020B0604020202020204" pitchFamily="34" charset="0"/>
              </a:rPr>
              <a:t>Caterpillar since 2002</a:t>
            </a:r>
          </a:p>
          <a:p>
            <a:pPr eaLnBrk="1" hangingPunct="1">
              <a:lnSpc>
                <a:spcPct val="100000"/>
              </a:lnSpc>
              <a:spcBef>
                <a:spcPts val="1200"/>
              </a:spcBef>
            </a:pPr>
            <a:r>
              <a:rPr lang="en-US" altLang="en-US" sz="2000" dirty="0">
                <a:solidFill>
                  <a:srgbClr val="000000"/>
                </a:solidFill>
                <a:cs typeface="Arial" panose="020B0604020202020204" pitchFamily="34" charset="0"/>
              </a:rPr>
              <a:t>Areas of work:  EAP, Wellness, Occupational Health, absence management, mobility and relocation support, workplace violence prevention, HR/performance management</a:t>
            </a:r>
          </a:p>
          <a:p>
            <a:pPr eaLnBrk="1" hangingPunct="1">
              <a:lnSpc>
                <a:spcPct val="100000"/>
              </a:lnSpc>
              <a:spcBef>
                <a:spcPts val="1200"/>
              </a:spcBef>
            </a:pPr>
            <a:r>
              <a:rPr lang="en-US" altLang="en-US" sz="2000" dirty="0">
                <a:solidFill>
                  <a:srgbClr val="000000"/>
                </a:solidFill>
                <a:cs typeface="Arial" panose="020B0604020202020204" pitchFamily="34" charset="0"/>
              </a:rPr>
              <a:t>Current:  Global Manager of EAP and Employee Health Programs</a:t>
            </a:r>
          </a:p>
        </p:txBody>
      </p:sp>
      <p:pic>
        <p:nvPicPr>
          <p:cNvPr id="3" name="Picture 2" descr="A person smiling for the camera&#10;&#10;Description automatically generated with medium confidence">
            <a:extLst>
              <a:ext uri="{FF2B5EF4-FFF2-40B4-BE49-F238E27FC236}">
                <a16:creationId xmlns:a16="http://schemas.microsoft.com/office/drawing/2014/main" id="{AEA65494-EFCA-48B9-A93F-A1DC0D7F085F}"/>
              </a:ext>
            </a:extLst>
          </p:cNvPr>
          <p:cNvPicPr>
            <a:picLocks noChangeAspect="1"/>
          </p:cNvPicPr>
          <p:nvPr/>
        </p:nvPicPr>
        <p:blipFill rotWithShape="1">
          <a:blip r:embed="rId3">
            <a:extLst>
              <a:ext uri="{28A0092B-C50C-407E-A947-70E740481C1C}">
                <a14:useLocalDpi xmlns:a14="http://schemas.microsoft.com/office/drawing/2010/main" val="0"/>
              </a:ext>
            </a:extLst>
          </a:blip>
          <a:srcRect l="9997" r="9997"/>
          <a:stretch/>
        </p:blipFill>
        <p:spPr>
          <a:xfrm>
            <a:off x="903753" y="1574292"/>
            <a:ext cx="3099816" cy="3099816"/>
          </a:xfrm>
          <a:prstGeom prst="ellipse">
            <a:avLst/>
          </a:prstGeom>
        </p:spPr>
      </p:pic>
    </p:spTree>
    <p:extLst>
      <p:ext uri="{BB962C8B-B14F-4D97-AF65-F5344CB8AC3E}">
        <p14:creationId xmlns:p14="http://schemas.microsoft.com/office/powerpoint/2010/main" val="39275234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71DC8B5-7B19-4477-9F0E-E17854FB3D1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1030"/>
          <a:stretch/>
        </p:blipFill>
        <p:spPr>
          <a:xfrm>
            <a:off x="10568906" y="2200245"/>
            <a:ext cx="1436683" cy="2164020"/>
          </a:xfrm>
          <a:prstGeom prst="rect">
            <a:avLst/>
          </a:prstGeom>
          <a:effectLst>
            <a:outerShdw blurRad="50800" dist="38100" dir="2700000" algn="tl" rotWithShape="0">
              <a:schemeClr val="tx1">
                <a:alpha val="40000"/>
              </a:schemeClr>
            </a:outerShdw>
          </a:effectLst>
        </p:spPr>
      </p:pic>
      <p:sp>
        <p:nvSpPr>
          <p:cNvPr id="8" name="Title 1">
            <a:extLst>
              <a:ext uri="{FF2B5EF4-FFF2-40B4-BE49-F238E27FC236}">
                <a16:creationId xmlns:a16="http://schemas.microsoft.com/office/drawing/2014/main" id="{2348E096-AFCB-49DD-A720-6CD0581DD3E4}"/>
              </a:ext>
            </a:extLst>
          </p:cNvPr>
          <p:cNvSpPr txBox="1">
            <a:spLocks/>
          </p:cNvSpPr>
          <p:nvPr/>
        </p:nvSpPr>
        <p:spPr>
          <a:xfrm>
            <a:off x="-122887" y="2405636"/>
            <a:ext cx="5841064" cy="540629"/>
          </a:xfrm>
          <a:prstGeom prst="rect">
            <a:avLst/>
          </a:prstGeom>
        </p:spPr>
        <p:txBody>
          <a:bodyPr>
            <a:normAutofit/>
          </a:bodyPr>
          <a:lstStyle>
            <a:lvl1pPr algn="l" defTabSz="914400" rtl="0" eaLnBrk="1" latinLnBrk="0" hangingPunct="1">
              <a:lnSpc>
                <a:spcPct val="90000"/>
              </a:lnSpc>
              <a:spcBef>
                <a:spcPct val="0"/>
              </a:spcBef>
              <a:buNone/>
              <a:defRPr sz="3400" b="1" i="0" kern="1200">
                <a:solidFill>
                  <a:schemeClr val="tx1"/>
                </a:solidFill>
                <a:latin typeface="Arial Narrow" panose="020B0604020202020204" pitchFamily="34" charset="0"/>
                <a:ea typeface="+mj-ea"/>
                <a:cs typeface="Arial Narrow"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 Narrow" panose="020B0606020202030204" pitchFamily="34" charset="0"/>
                <a:ea typeface="+mj-ea"/>
              </a:rPr>
              <a:t>More information is available: </a:t>
            </a:r>
          </a:p>
        </p:txBody>
      </p:sp>
      <p:pic>
        <p:nvPicPr>
          <p:cNvPr id="16" name="Picture 15">
            <a:extLst>
              <a:ext uri="{FF2B5EF4-FFF2-40B4-BE49-F238E27FC236}">
                <a16:creationId xmlns:a16="http://schemas.microsoft.com/office/drawing/2014/main" id="{52A2DF3E-A340-4AA1-88EC-9078749A7D74}"/>
              </a:ext>
            </a:extLst>
          </p:cNvPr>
          <p:cNvPicPr>
            <a:picLocks noChangeAspect="1"/>
          </p:cNvPicPr>
          <p:nvPr/>
        </p:nvPicPr>
        <p:blipFill>
          <a:blip r:embed="rId4"/>
          <a:stretch>
            <a:fillRect/>
          </a:stretch>
        </p:blipFill>
        <p:spPr>
          <a:xfrm>
            <a:off x="9106279" y="2209433"/>
            <a:ext cx="1381201" cy="2084832"/>
          </a:xfrm>
          <a:prstGeom prst="rect">
            <a:avLst/>
          </a:prstGeom>
          <a:ln>
            <a:solidFill>
              <a:schemeClr val="bg1">
                <a:lumMod val="50000"/>
              </a:schemeClr>
            </a:solidFill>
          </a:ln>
          <a:effectLst>
            <a:outerShdw blurRad="50800" dist="38100" dir="2700000" algn="tl" rotWithShape="0">
              <a:prstClr val="black">
                <a:alpha val="40000"/>
              </a:prstClr>
            </a:outerShdw>
          </a:effectLst>
        </p:spPr>
      </p:pic>
      <p:pic>
        <p:nvPicPr>
          <p:cNvPr id="17" name="Picture 16">
            <a:extLst>
              <a:ext uri="{FF2B5EF4-FFF2-40B4-BE49-F238E27FC236}">
                <a16:creationId xmlns:a16="http://schemas.microsoft.com/office/drawing/2014/main" id="{0630D52B-C726-4C2F-A505-A3456EA09C29}"/>
              </a:ext>
            </a:extLst>
          </p:cNvPr>
          <p:cNvPicPr>
            <a:picLocks noChangeAspect="1"/>
          </p:cNvPicPr>
          <p:nvPr/>
        </p:nvPicPr>
        <p:blipFill>
          <a:blip r:embed="rId5"/>
          <a:stretch>
            <a:fillRect/>
          </a:stretch>
        </p:blipFill>
        <p:spPr>
          <a:xfrm>
            <a:off x="7602160" y="2222240"/>
            <a:ext cx="1371819" cy="2084832"/>
          </a:xfrm>
          <a:prstGeom prst="rect">
            <a:avLst/>
          </a:prstGeom>
          <a:ln>
            <a:solidFill>
              <a:schemeClr val="bg1">
                <a:lumMod val="50000"/>
              </a:schemeClr>
            </a:solidFill>
          </a:ln>
          <a:effectLst>
            <a:outerShdw blurRad="50800" dist="38100" dir="2700000" algn="tl" rotWithShape="0">
              <a:prstClr val="black">
                <a:alpha val="40000"/>
              </a:prstClr>
            </a:outerShdw>
          </a:effectLst>
        </p:spPr>
      </p:pic>
      <p:pic>
        <p:nvPicPr>
          <p:cNvPr id="18" name="Picture 17">
            <a:extLst>
              <a:ext uri="{FF2B5EF4-FFF2-40B4-BE49-F238E27FC236}">
                <a16:creationId xmlns:a16="http://schemas.microsoft.com/office/drawing/2014/main" id="{3F6ADD07-D389-481B-9AD7-93DAFA77B8A3}"/>
              </a:ext>
            </a:extLst>
          </p:cNvPr>
          <p:cNvPicPr>
            <a:picLocks noChangeAspect="1"/>
          </p:cNvPicPr>
          <p:nvPr/>
        </p:nvPicPr>
        <p:blipFill>
          <a:blip r:embed="rId6"/>
          <a:stretch>
            <a:fillRect/>
          </a:stretch>
        </p:blipFill>
        <p:spPr>
          <a:xfrm>
            <a:off x="6098614" y="2237690"/>
            <a:ext cx="1371819" cy="2059788"/>
          </a:xfrm>
          <a:prstGeom prst="rect">
            <a:avLst/>
          </a:prstGeom>
          <a:ln>
            <a:solidFill>
              <a:schemeClr val="bg1">
                <a:lumMod val="50000"/>
              </a:schemeClr>
            </a:solidFill>
          </a:ln>
          <a:effectLst>
            <a:outerShdw blurRad="50800" dist="38100" dir="2700000" algn="tl" rotWithShape="0">
              <a:prstClr val="black">
                <a:alpha val="40000"/>
              </a:prstClr>
            </a:outerShdw>
          </a:effectLst>
        </p:spPr>
      </p:pic>
      <p:grpSp>
        <p:nvGrpSpPr>
          <p:cNvPr id="21" name="Group 20">
            <a:extLst>
              <a:ext uri="{FF2B5EF4-FFF2-40B4-BE49-F238E27FC236}">
                <a16:creationId xmlns:a16="http://schemas.microsoft.com/office/drawing/2014/main" id="{19EC11A2-D894-4988-928C-9F3082866433}"/>
              </a:ext>
            </a:extLst>
          </p:cNvPr>
          <p:cNvGrpSpPr/>
          <p:nvPr/>
        </p:nvGrpSpPr>
        <p:grpSpPr>
          <a:xfrm>
            <a:off x="661525" y="3119220"/>
            <a:ext cx="5650475" cy="662070"/>
            <a:chOff x="507144" y="2919664"/>
            <a:chExt cx="5650475" cy="662070"/>
          </a:xfrm>
        </p:grpSpPr>
        <p:pic>
          <p:nvPicPr>
            <p:cNvPr id="19" name="Picture 18" descr="A close up of a sign&#10;&#10;Description automatically generated">
              <a:extLst>
                <a:ext uri="{FF2B5EF4-FFF2-40B4-BE49-F238E27FC236}">
                  <a16:creationId xmlns:a16="http://schemas.microsoft.com/office/drawing/2014/main" id="{4E332365-1154-44E9-8CF0-C8B478E337BB}"/>
                </a:ext>
              </a:extLst>
            </p:cNvPr>
            <p:cNvPicPr>
              <a:picLocks noChangeAspect="1"/>
            </p:cNvPicPr>
            <p:nvPr/>
          </p:nvPicPr>
          <p:blipFill>
            <a:blip r:embed="rId7"/>
            <a:stretch>
              <a:fillRect/>
            </a:stretch>
          </p:blipFill>
          <p:spPr>
            <a:xfrm>
              <a:off x="507144" y="2919664"/>
              <a:ext cx="2689021" cy="662070"/>
            </a:xfrm>
            <a:prstGeom prst="rect">
              <a:avLst/>
            </a:prstGeom>
          </p:spPr>
        </p:pic>
        <p:sp>
          <p:nvSpPr>
            <p:cNvPr id="20" name="Title 1">
              <a:extLst>
                <a:ext uri="{FF2B5EF4-FFF2-40B4-BE49-F238E27FC236}">
                  <a16:creationId xmlns:a16="http://schemas.microsoft.com/office/drawing/2014/main" id="{0A8BAC16-F18D-4C33-9578-83A76AF87676}"/>
                </a:ext>
              </a:extLst>
            </p:cNvPr>
            <p:cNvSpPr txBox="1">
              <a:spLocks/>
            </p:cNvSpPr>
            <p:nvPr/>
          </p:nvSpPr>
          <p:spPr>
            <a:xfrm>
              <a:off x="3075263" y="2947737"/>
              <a:ext cx="3082356" cy="432969"/>
            </a:xfrm>
            <a:prstGeom prst="rect">
              <a:avLst/>
            </a:prstGeom>
          </p:spPr>
          <p:txBody>
            <a:bodyPr vert="horz" lIns="109745" tIns="54873" rIns="109745" bIns="54873" rtlCol="0" anchor="t" anchorCtr="0">
              <a:noAutofit/>
            </a:bodyPr>
            <a:lstStyle>
              <a:lvl1pPr algn="ctr" defTabSz="338877" rtl="0" eaLnBrk="1" latinLnBrk="0" hangingPunct="1">
                <a:lnSpc>
                  <a:spcPct val="90000"/>
                </a:lnSpc>
                <a:spcBef>
                  <a:spcPct val="0"/>
                </a:spcBef>
                <a:buNone/>
                <a:defRPr sz="2224" kern="1200">
                  <a:solidFill>
                    <a:schemeClr val="tx1"/>
                  </a:solidFill>
                  <a:latin typeface="+mj-lt"/>
                  <a:ea typeface="+mj-ea"/>
                  <a:cs typeface="+mj-cs"/>
                </a:defRPr>
              </a:lvl1pPr>
            </a:lstStyle>
            <a:p>
              <a:pPr algn="l"/>
              <a:r>
                <a:rPr lang="en-US" sz="4000" dirty="0">
                  <a:effectLst/>
                  <a:latin typeface="Arial Narrow" panose="020B0604020202020204" pitchFamily="34" charset="0"/>
                  <a:cs typeface="Arial Narrow" panose="020B0604020202020204" pitchFamily="34" charset="0"/>
                </a:rPr>
                <a:t>.cat.com</a:t>
              </a:r>
              <a:endParaRPr lang="en-US" sz="4000" dirty="0">
                <a:solidFill>
                  <a:srgbClr val="808F93"/>
                </a:solidFill>
                <a:effectLst/>
                <a:latin typeface="Arial Narrow" panose="020B0604020202020204" pitchFamily="34" charset="0"/>
                <a:cs typeface="Arial Narrow" panose="020B0604020202020204" pitchFamily="34" charset="0"/>
              </a:endParaRPr>
            </a:p>
          </p:txBody>
        </p:sp>
      </p:grpSp>
    </p:spTree>
    <p:extLst>
      <p:ext uri="{BB962C8B-B14F-4D97-AF65-F5344CB8AC3E}">
        <p14:creationId xmlns:p14="http://schemas.microsoft.com/office/powerpoint/2010/main" val="378133028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F65257-5EF7-4A98-9A2D-7340AF91480F}"/>
              </a:ext>
            </a:extLst>
          </p:cNvPr>
          <p:cNvSpPr>
            <a:spLocks noGrp="1"/>
          </p:cNvSpPr>
          <p:nvPr>
            <p:ph type="title"/>
          </p:nvPr>
        </p:nvSpPr>
        <p:spPr>
          <a:xfrm>
            <a:off x="2495291" y="3147988"/>
            <a:ext cx="7006762" cy="1325563"/>
          </a:xfrm>
        </p:spPr>
        <p:txBody>
          <a:bodyPr/>
          <a:lstStyle/>
          <a:p>
            <a:r>
              <a:rPr lang="en-US" b="0" dirty="0"/>
              <a:t>Discussion</a:t>
            </a:r>
          </a:p>
        </p:txBody>
      </p:sp>
      <p:sp>
        <p:nvSpPr>
          <p:cNvPr id="3" name="Rectangle 2">
            <a:extLst>
              <a:ext uri="{FF2B5EF4-FFF2-40B4-BE49-F238E27FC236}">
                <a16:creationId xmlns:a16="http://schemas.microsoft.com/office/drawing/2014/main" id="{6ED20D9D-AA4A-4CF2-BED1-7080B0113E8C}"/>
              </a:ext>
            </a:extLst>
          </p:cNvPr>
          <p:cNvSpPr/>
          <p:nvPr/>
        </p:nvSpPr>
        <p:spPr>
          <a:xfrm>
            <a:off x="868127" y="5008984"/>
            <a:ext cx="4357688" cy="728663"/>
          </a:xfrm>
          <a:prstGeom prst="rect">
            <a:avLst/>
          </a:prstGeom>
        </p:spPr>
        <p:txBody>
          <a:bodyPr>
            <a:spAutoFit/>
          </a:bodyPr>
          <a:lstStyle/>
          <a:p>
            <a:pPr>
              <a:spcAft>
                <a:spcPts val="200"/>
              </a:spcAft>
              <a:defRPr/>
            </a:pPr>
            <a:r>
              <a:rPr lang="en-US" sz="1400" b="1" dirty="0">
                <a:solidFill>
                  <a:schemeClr val="bg1">
                    <a:lumMod val="50000"/>
                  </a:schemeClr>
                </a:solidFill>
                <a:latin typeface="Arial Narrow" panose="020B0606020202030204" pitchFamily="34" charset="0"/>
                <a:cs typeface="Arial" panose="020B0604020202020204" pitchFamily="34" charset="0"/>
              </a:rPr>
              <a:t>John C. Pompe, Psy.D., SPHR</a:t>
            </a:r>
          </a:p>
          <a:p>
            <a:pPr>
              <a:spcAft>
                <a:spcPts val="200"/>
              </a:spcAft>
              <a:defRPr/>
            </a:pPr>
            <a:r>
              <a:rPr lang="en-US" sz="1200" dirty="0">
                <a:solidFill>
                  <a:schemeClr val="bg1">
                    <a:lumMod val="65000"/>
                  </a:schemeClr>
                </a:solidFill>
                <a:latin typeface="Arial Narrow" panose="020B0606020202030204" pitchFamily="34" charset="0"/>
                <a:cs typeface="Arial" panose="020B0604020202020204" pitchFamily="34" charset="0"/>
              </a:rPr>
              <a:t>Global Manager, EAP and Employee Health Programs</a:t>
            </a:r>
          </a:p>
          <a:p>
            <a:pPr>
              <a:spcAft>
                <a:spcPts val="200"/>
              </a:spcAft>
              <a:defRPr/>
            </a:pPr>
            <a:r>
              <a:rPr lang="en-US" sz="1200" dirty="0">
                <a:solidFill>
                  <a:schemeClr val="bg1">
                    <a:lumMod val="65000"/>
                  </a:schemeClr>
                </a:solidFill>
                <a:latin typeface="Arial Narrow" panose="020B0606020202030204" pitchFamily="34" charset="0"/>
                <a:cs typeface="Arial" panose="020B0604020202020204" pitchFamily="34" charset="0"/>
              </a:rPr>
              <a:t>Caterpillar Inc.</a:t>
            </a:r>
            <a:endParaRPr lang="en-US" sz="1600" b="1" dirty="0">
              <a:solidFill>
                <a:schemeClr val="bg1">
                  <a:lumMod val="65000"/>
                </a:schemeClr>
              </a:solidFill>
              <a:latin typeface="Arial Narrow" panose="020B0606020202030204" pitchFamily="34" charset="0"/>
              <a:cs typeface="Arial" panose="020B0604020202020204" pitchFamily="34" charset="0"/>
            </a:endParaRPr>
          </a:p>
        </p:txBody>
      </p:sp>
    </p:spTree>
    <p:extLst>
      <p:ext uri="{BB962C8B-B14F-4D97-AF65-F5344CB8AC3E}">
        <p14:creationId xmlns:p14="http://schemas.microsoft.com/office/powerpoint/2010/main" val="35074629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A person standing in front of a computer&#10;&#10;Description automatically generated">
            <a:extLst>
              <a:ext uri="{FF2B5EF4-FFF2-40B4-BE49-F238E27FC236}">
                <a16:creationId xmlns:a16="http://schemas.microsoft.com/office/drawing/2014/main" id="{6306550E-0BF1-452A-B135-DAB128A0A5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192000" cy="6035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5174" name="Content Placeholder 2">
            <a:extLst>
              <a:ext uri="{FF2B5EF4-FFF2-40B4-BE49-F238E27FC236}">
                <a16:creationId xmlns:a16="http://schemas.microsoft.com/office/drawing/2014/main" id="{FCA35631-6712-4931-8D21-88AF9666B71C}"/>
              </a:ext>
            </a:extLst>
          </p:cNvPr>
          <p:cNvSpPr txBox="1">
            <a:spLocks noChangeArrowheads="1"/>
          </p:cNvSpPr>
          <p:nvPr/>
        </p:nvSpPr>
        <p:spPr bwMode="auto">
          <a:xfrm>
            <a:off x="947387" y="1891889"/>
            <a:ext cx="6668438" cy="2548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57175" indent="-257175" defTabSz="342900">
              <a:lnSpc>
                <a:spcPct val="90000"/>
              </a:lnSpc>
              <a:spcBef>
                <a:spcPts val="1000"/>
              </a:spcBef>
              <a:buFont typeface="Arial" panose="020B0604020202020204" pitchFamily="34" charset="0"/>
              <a:buChar char="•"/>
              <a:defRPr sz="2400">
                <a:solidFill>
                  <a:schemeClr val="tx1"/>
                </a:solidFill>
                <a:latin typeface="Arial Narrow" panose="020B0606020202030204" pitchFamily="34" charset="0"/>
                <a:ea typeface="Arial Narrow" panose="020B0606020202030204" pitchFamily="34" charset="0"/>
                <a:cs typeface="Arial Narrow" panose="020B0606020202030204" pitchFamily="34" charset="0"/>
              </a:defRPr>
            </a:lvl1pPr>
            <a:lvl2pPr marL="557213" indent="-214313" defTabSz="342900">
              <a:lnSpc>
                <a:spcPct val="90000"/>
              </a:lnSpc>
              <a:spcBef>
                <a:spcPts val="500"/>
              </a:spcBef>
              <a:buFont typeface="Courier New" panose="02070309020205020404" pitchFamily="49" charset="0"/>
              <a:buChar char="o"/>
              <a:defRPr sz="2000">
                <a:solidFill>
                  <a:schemeClr val="tx1"/>
                </a:solidFill>
                <a:latin typeface="Arial Narrow" panose="020B0606020202030204" pitchFamily="34" charset="0"/>
                <a:ea typeface="Arial Narrow" panose="020B0606020202030204" pitchFamily="34" charset="0"/>
                <a:cs typeface="Arial Narrow" panose="020B0606020202030204" pitchFamily="34" charset="0"/>
              </a:defRPr>
            </a:lvl2pPr>
            <a:lvl3pPr marL="857250" indent="-171450" defTabSz="342900">
              <a:lnSpc>
                <a:spcPct val="90000"/>
              </a:lnSpc>
              <a:spcBef>
                <a:spcPts val="500"/>
              </a:spcBef>
              <a:buFont typeface="Arial" panose="020B0604020202020204" pitchFamily="34" charset="0"/>
              <a:buChar char="–"/>
              <a:defRPr sz="1600">
                <a:solidFill>
                  <a:schemeClr val="tx1"/>
                </a:solidFill>
                <a:latin typeface="Arial Narrow" panose="020B0606020202030204" pitchFamily="34" charset="0"/>
                <a:ea typeface="Arial Narrow" panose="020B0606020202030204" pitchFamily="34" charset="0"/>
                <a:cs typeface="Arial Narrow" panose="020B0606020202030204" pitchFamily="34" charset="0"/>
              </a:defRPr>
            </a:lvl3pPr>
            <a:lvl4pPr marL="1200150" indent="-171450" defTabSz="342900">
              <a:lnSpc>
                <a:spcPct val="90000"/>
              </a:lnSpc>
              <a:spcBef>
                <a:spcPts val="500"/>
              </a:spcBef>
              <a:buFont typeface="Arial" panose="020B0604020202020204" pitchFamily="34" charset="0"/>
              <a:buChar char="•"/>
              <a:defRPr sz="1600">
                <a:solidFill>
                  <a:schemeClr val="tx1"/>
                </a:solidFill>
                <a:latin typeface="Arial Narrow" panose="020B0606020202030204" pitchFamily="34" charset="0"/>
                <a:ea typeface="Arial Narrow" panose="020B0606020202030204" pitchFamily="34" charset="0"/>
                <a:cs typeface="Arial Narrow" panose="020B0606020202030204" pitchFamily="34" charset="0"/>
              </a:defRPr>
            </a:lvl4pPr>
            <a:lvl5pPr marL="1543050" indent="-171450" defTabSz="342900">
              <a:lnSpc>
                <a:spcPct val="90000"/>
              </a:lnSpc>
              <a:spcBef>
                <a:spcPts val="500"/>
              </a:spcBef>
              <a:buFont typeface="Wingdings" panose="05000000000000000000" pitchFamily="2" charset="2"/>
              <a:buChar char="§"/>
              <a:defRPr sz="1600">
                <a:solidFill>
                  <a:schemeClr val="tx1"/>
                </a:solidFill>
                <a:latin typeface="Arial Narrow" panose="020B0606020202030204" pitchFamily="34" charset="0"/>
                <a:ea typeface="Arial Narrow" panose="020B0606020202030204" pitchFamily="34" charset="0"/>
                <a:cs typeface="Arial Narrow" panose="020B0606020202030204" pitchFamily="34" charset="0"/>
              </a:defRPr>
            </a:lvl5pPr>
            <a:lvl6pPr marL="2000250" indent="-171450" defTabSz="342900" eaLnBrk="0" fontAlgn="base" hangingPunct="0">
              <a:lnSpc>
                <a:spcPct val="90000"/>
              </a:lnSpc>
              <a:spcBef>
                <a:spcPts val="500"/>
              </a:spcBef>
              <a:spcAft>
                <a:spcPct val="0"/>
              </a:spcAft>
              <a:buFont typeface="Wingdings" panose="05000000000000000000" pitchFamily="2" charset="2"/>
              <a:buChar char="§"/>
              <a:defRPr sz="1600">
                <a:solidFill>
                  <a:schemeClr val="tx1"/>
                </a:solidFill>
                <a:latin typeface="Arial Narrow" panose="020B0606020202030204" pitchFamily="34" charset="0"/>
                <a:ea typeface="Arial Narrow" panose="020B0606020202030204" pitchFamily="34" charset="0"/>
                <a:cs typeface="Arial Narrow" panose="020B0606020202030204" pitchFamily="34" charset="0"/>
              </a:defRPr>
            </a:lvl6pPr>
            <a:lvl7pPr marL="2457450" indent="-171450" defTabSz="342900" eaLnBrk="0" fontAlgn="base" hangingPunct="0">
              <a:lnSpc>
                <a:spcPct val="90000"/>
              </a:lnSpc>
              <a:spcBef>
                <a:spcPts val="500"/>
              </a:spcBef>
              <a:spcAft>
                <a:spcPct val="0"/>
              </a:spcAft>
              <a:buFont typeface="Wingdings" panose="05000000000000000000" pitchFamily="2" charset="2"/>
              <a:buChar char="§"/>
              <a:defRPr sz="1600">
                <a:solidFill>
                  <a:schemeClr val="tx1"/>
                </a:solidFill>
                <a:latin typeface="Arial Narrow" panose="020B0606020202030204" pitchFamily="34" charset="0"/>
                <a:ea typeface="Arial Narrow" panose="020B0606020202030204" pitchFamily="34" charset="0"/>
                <a:cs typeface="Arial Narrow" panose="020B0606020202030204" pitchFamily="34" charset="0"/>
              </a:defRPr>
            </a:lvl7pPr>
            <a:lvl8pPr marL="2914650" indent="-171450" defTabSz="342900" eaLnBrk="0" fontAlgn="base" hangingPunct="0">
              <a:lnSpc>
                <a:spcPct val="90000"/>
              </a:lnSpc>
              <a:spcBef>
                <a:spcPts val="500"/>
              </a:spcBef>
              <a:spcAft>
                <a:spcPct val="0"/>
              </a:spcAft>
              <a:buFont typeface="Wingdings" panose="05000000000000000000" pitchFamily="2" charset="2"/>
              <a:buChar char="§"/>
              <a:defRPr sz="1600">
                <a:solidFill>
                  <a:schemeClr val="tx1"/>
                </a:solidFill>
                <a:latin typeface="Arial Narrow" panose="020B0606020202030204" pitchFamily="34" charset="0"/>
                <a:ea typeface="Arial Narrow" panose="020B0606020202030204" pitchFamily="34" charset="0"/>
                <a:cs typeface="Arial Narrow" panose="020B0606020202030204" pitchFamily="34" charset="0"/>
              </a:defRPr>
            </a:lvl8pPr>
            <a:lvl9pPr marL="3371850" indent="-171450" defTabSz="342900" eaLnBrk="0" fontAlgn="base" hangingPunct="0">
              <a:lnSpc>
                <a:spcPct val="90000"/>
              </a:lnSpc>
              <a:spcBef>
                <a:spcPts val="500"/>
              </a:spcBef>
              <a:spcAft>
                <a:spcPct val="0"/>
              </a:spcAft>
              <a:buFont typeface="Wingdings" panose="05000000000000000000" pitchFamily="2" charset="2"/>
              <a:buChar char="§"/>
              <a:defRPr sz="1600">
                <a:solidFill>
                  <a:schemeClr val="tx1"/>
                </a:solidFill>
                <a:latin typeface="Arial Narrow" panose="020B0606020202030204" pitchFamily="34" charset="0"/>
                <a:ea typeface="Arial Narrow" panose="020B0606020202030204" pitchFamily="34" charset="0"/>
                <a:cs typeface="Arial Narrow" panose="020B0606020202030204" pitchFamily="34" charset="0"/>
              </a:defRPr>
            </a:lvl9pPr>
          </a:lstStyle>
          <a:p>
            <a:pPr marL="457192" indent="-457192">
              <a:lnSpc>
                <a:spcPct val="100000"/>
              </a:lnSpc>
              <a:spcBef>
                <a:spcPts val="1200"/>
              </a:spcBef>
              <a:buFont typeface="+mj-lt"/>
              <a:buAutoNum type="arabicPeriod"/>
            </a:pPr>
            <a:r>
              <a:rPr lang="en-US" altLang="en-US" sz="2800" dirty="0">
                <a:solidFill>
                  <a:srgbClr val="000000"/>
                </a:solidFill>
                <a:cs typeface="Arial" panose="020B0604020202020204" pitchFamily="34" charset="0"/>
              </a:rPr>
              <a:t>What is anxiety?</a:t>
            </a:r>
          </a:p>
          <a:p>
            <a:pPr marL="457192" indent="-457192">
              <a:lnSpc>
                <a:spcPct val="100000"/>
              </a:lnSpc>
              <a:spcBef>
                <a:spcPts val="1200"/>
              </a:spcBef>
              <a:buFont typeface="+mj-lt"/>
              <a:buAutoNum type="arabicPeriod"/>
            </a:pPr>
            <a:r>
              <a:rPr lang="en-US" altLang="en-US" sz="2800" dirty="0">
                <a:solidFill>
                  <a:srgbClr val="000000"/>
                </a:solidFill>
                <a:cs typeface="Arial" panose="020B0604020202020204" pitchFamily="34" charset="0"/>
              </a:rPr>
              <a:t>Early warning signs</a:t>
            </a:r>
          </a:p>
          <a:p>
            <a:pPr marL="457192" indent="-457192">
              <a:lnSpc>
                <a:spcPct val="100000"/>
              </a:lnSpc>
              <a:spcBef>
                <a:spcPts val="1200"/>
              </a:spcBef>
              <a:buFont typeface="+mj-lt"/>
              <a:buAutoNum type="arabicPeriod"/>
            </a:pPr>
            <a:r>
              <a:rPr lang="en-US" altLang="en-US" sz="2800" dirty="0">
                <a:solidFill>
                  <a:srgbClr val="000000"/>
                </a:solidFill>
                <a:cs typeface="Arial" panose="020B0604020202020204" pitchFamily="34" charset="0"/>
              </a:rPr>
              <a:t>Taking control</a:t>
            </a:r>
          </a:p>
          <a:p>
            <a:pPr marL="457192" indent="-457192">
              <a:lnSpc>
                <a:spcPct val="100000"/>
              </a:lnSpc>
              <a:spcBef>
                <a:spcPts val="1200"/>
              </a:spcBef>
              <a:buFont typeface="+mj-lt"/>
              <a:buAutoNum type="arabicPeriod"/>
            </a:pPr>
            <a:r>
              <a:rPr lang="en-US" altLang="en-US" sz="2800" dirty="0">
                <a:solidFill>
                  <a:srgbClr val="000000"/>
                </a:solidFill>
                <a:cs typeface="Arial" panose="020B0604020202020204" pitchFamily="34" charset="0"/>
              </a:rPr>
              <a:t>Resources for support</a:t>
            </a:r>
          </a:p>
          <a:p>
            <a:pPr marL="457192" indent="-457192">
              <a:lnSpc>
                <a:spcPct val="100000"/>
              </a:lnSpc>
              <a:spcBef>
                <a:spcPts val="1200"/>
              </a:spcBef>
              <a:buFont typeface="+mj-lt"/>
              <a:buAutoNum type="arabicPeriod"/>
            </a:pPr>
            <a:r>
              <a:rPr lang="en-US" altLang="en-US" sz="2800" b="1" dirty="0">
                <a:solidFill>
                  <a:srgbClr val="000000"/>
                </a:solidFill>
                <a:cs typeface="Arial" panose="020B0604020202020204" pitchFamily="34" charset="0"/>
              </a:rPr>
              <a:t>1-2 things you can start/stop/continue doing to better manage anxiety </a:t>
            </a:r>
          </a:p>
          <a:p>
            <a:pPr marL="457192" indent="-457192">
              <a:lnSpc>
                <a:spcPct val="100000"/>
              </a:lnSpc>
              <a:spcBef>
                <a:spcPts val="1200"/>
              </a:spcBef>
              <a:buFont typeface="+mj-lt"/>
              <a:buAutoNum type="arabicPeriod"/>
            </a:pPr>
            <a:endParaRPr lang="en-US" altLang="en-US" dirty="0">
              <a:solidFill>
                <a:srgbClr val="000000"/>
              </a:solidFill>
              <a:cs typeface="Arial" panose="020B0604020202020204" pitchFamily="34" charset="0"/>
            </a:endParaRPr>
          </a:p>
        </p:txBody>
      </p:sp>
      <p:sp>
        <p:nvSpPr>
          <p:cNvPr id="135175" name="Rectangle 5">
            <a:extLst>
              <a:ext uri="{FF2B5EF4-FFF2-40B4-BE49-F238E27FC236}">
                <a16:creationId xmlns:a16="http://schemas.microsoft.com/office/drawing/2014/main" id="{F4AD1FD2-35E8-4AB0-8A6A-BC2BA6A6CD78}"/>
              </a:ext>
            </a:extLst>
          </p:cNvPr>
          <p:cNvSpPr>
            <a:spLocks noChangeArrowheads="1"/>
          </p:cNvSpPr>
          <p:nvPr/>
        </p:nvSpPr>
        <p:spPr bwMode="auto">
          <a:xfrm>
            <a:off x="972781" y="997607"/>
            <a:ext cx="716687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811213">
              <a:lnSpc>
                <a:spcPct val="90000"/>
              </a:lnSpc>
              <a:spcBef>
                <a:spcPts val="1000"/>
              </a:spcBef>
              <a:buFont typeface="Arial" panose="020B0604020202020204" pitchFamily="34" charset="0"/>
              <a:buChar char="•"/>
              <a:defRPr sz="2400">
                <a:solidFill>
                  <a:schemeClr val="tx1"/>
                </a:solidFill>
                <a:latin typeface="Arial Narrow" panose="020B0606020202030204" pitchFamily="34" charset="0"/>
                <a:ea typeface="Arial Narrow" panose="020B0606020202030204" pitchFamily="34" charset="0"/>
                <a:cs typeface="Arial Narrow" panose="020B0606020202030204" pitchFamily="34" charset="0"/>
              </a:defRPr>
            </a:lvl1pPr>
            <a:lvl2pPr marL="742950" indent="-285750" defTabSz="811213">
              <a:lnSpc>
                <a:spcPct val="90000"/>
              </a:lnSpc>
              <a:spcBef>
                <a:spcPts val="500"/>
              </a:spcBef>
              <a:buFont typeface="Courier New" panose="02070309020205020404" pitchFamily="49" charset="0"/>
              <a:buChar char="o"/>
              <a:defRPr sz="2000">
                <a:solidFill>
                  <a:schemeClr val="tx1"/>
                </a:solidFill>
                <a:latin typeface="Arial Narrow" panose="020B0606020202030204" pitchFamily="34" charset="0"/>
                <a:ea typeface="Arial Narrow" panose="020B0606020202030204" pitchFamily="34" charset="0"/>
                <a:cs typeface="Arial Narrow" panose="020B0606020202030204" pitchFamily="34" charset="0"/>
              </a:defRPr>
            </a:lvl2pPr>
            <a:lvl3pPr marL="1143000" indent="-228600" defTabSz="811213">
              <a:lnSpc>
                <a:spcPct val="90000"/>
              </a:lnSpc>
              <a:spcBef>
                <a:spcPts val="500"/>
              </a:spcBef>
              <a:buFont typeface="Arial" panose="020B0604020202020204" pitchFamily="34" charset="0"/>
              <a:buChar char="–"/>
              <a:defRPr sz="1600">
                <a:solidFill>
                  <a:schemeClr val="tx1"/>
                </a:solidFill>
                <a:latin typeface="Arial Narrow" panose="020B0606020202030204" pitchFamily="34" charset="0"/>
                <a:ea typeface="Arial Narrow" panose="020B0606020202030204" pitchFamily="34" charset="0"/>
                <a:cs typeface="Arial Narrow" panose="020B0606020202030204" pitchFamily="34" charset="0"/>
              </a:defRPr>
            </a:lvl3pPr>
            <a:lvl4pPr marL="1600200" indent="-228600" defTabSz="811213">
              <a:lnSpc>
                <a:spcPct val="90000"/>
              </a:lnSpc>
              <a:spcBef>
                <a:spcPts val="500"/>
              </a:spcBef>
              <a:buFont typeface="Arial" panose="020B0604020202020204" pitchFamily="34" charset="0"/>
              <a:buChar char="•"/>
              <a:defRPr sz="1600">
                <a:solidFill>
                  <a:schemeClr val="tx1"/>
                </a:solidFill>
                <a:latin typeface="Arial Narrow" panose="020B0606020202030204" pitchFamily="34" charset="0"/>
                <a:ea typeface="Arial Narrow" panose="020B0606020202030204" pitchFamily="34" charset="0"/>
                <a:cs typeface="Arial Narrow" panose="020B0606020202030204" pitchFamily="34" charset="0"/>
              </a:defRPr>
            </a:lvl4pPr>
            <a:lvl5pPr marL="2057400" indent="-228600" defTabSz="811213">
              <a:lnSpc>
                <a:spcPct val="90000"/>
              </a:lnSpc>
              <a:spcBef>
                <a:spcPts val="500"/>
              </a:spcBef>
              <a:buFont typeface="Wingdings" panose="05000000000000000000" pitchFamily="2" charset="2"/>
              <a:buChar char="§"/>
              <a:defRPr sz="1600">
                <a:solidFill>
                  <a:schemeClr val="tx1"/>
                </a:solidFill>
                <a:latin typeface="Arial Narrow" panose="020B0606020202030204" pitchFamily="34" charset="0"/>
                <a:ea typeface="Arial Narrow" panose="020B0606020202030204" pitchFamily="34" charset="0"/>
                <a:cs typeface="Arial Narrow" panose="020B0606020202030204" pitchFamily="34" charset="0"/>
              </a:defRPr>
            </a:lvl5pPr>
            <a:lvl6pPr marL="2514600" indent="-228600" defTabSz="811213" eaLnBrk="0" fontAlgn="base" hangingPunct="0">
              <a:lnSpc>
                <a:spcPct val="90000"/>
              </a:lnSpc>
              <a:spcBef>
                <a:spcPts val="500"/>
              </a:spcBef>
              <a:spcAft>
                <a:spcPct val="0"/>
              </a:spcAft>
              <a:buFont typeface="Wingdings" panose="05000000000000000000" pitchFamily="2" charset="2"/>
              <a:buChar char="§"/>
              <a:defRPr sz="1600">
                <a:solidFill>
                  <a:schemeClr val="tx1"/>
                </a:solidFill>
                <a:latin typeface="Arial Narrow" panose="020B0606020202030204" pitchFamily="34" charset="0"/>
                <a:ea typeface="Arial Narrow" panose="020B0606020202030204" pitchFamily="34" charset="0"/>
                <a:cs typeface="Arial Narrow" panose="020B0606020202030204" pitchFamily="34" charset="0"/>
              </a:defRPr>
            </a:lvl6pPr>
            <a:lvl7pPr marL="2971800" indent="-228600" defTabSz="811213" eaLnBrk="0" fontAlgn="base" hangingPunct="0">
              <a:lnSpc>
                <a:spcPct val="90000"/>
              </a:lnSpc>
              <a:spcBef>
                <a:spcPts val="500"/>
              </a:spcBef>
              <a:spcAft>
                <a:spcPct val="0"/>
              </a:spcAft>
              <a:buFont typeface="Wingdings" panose="05000000000000000000" pitchFamily="2" charset="2"/>
              <a:buChar char="§"/>
              <a:defRPr sz="1600">
                <a:solidFill>
                  <a:schemeClr val="tx1"/>
                </a:solidFill>
                <a:latin typeface="Arial Narrow" panose="020B0606020202030204" pitchFamily="34" charset="0"/>
                <a:ea typeface="Arial Narrow" panose="020B0606020202030204" pitchFamily="34" charset="0"/>
                <a:cs typeface="Arial Narrow" panose="020B0606020202030204" pitchFamily="34" charset="0"/>
              </a:defRPr>
            </a:lvl7pPr>
            <a:lvl8pPr marL="3429000" indent="-228600" defTabSz="811213" eaLnBrk="0" fontAlgn="base" hangingPunct="0">
              <a:lnSpc>
                <a:spcPct val="90000"/>
              </a:lnSpc>
              <a:spcBef>
                <a:spcPts val="500"/>
              </a:spcBef>
              <a:spcAft>
                <a:spcPct val="0"/>
              </a:spcAft>
              <a:buFont typeface="Wingdings" panose="05000000000000000000" pitchFamily="2" charset="2"/>
              <a:buChar char="§"/>
              <a:defRPr sz="1600">
                <a:solidFill>
                  <a:schemeClr val="tx1"/>
                </a:solidFill>
                <a:latin typeface="Arial Narrow" panose="020B0606020202030204" pitchFamily="34" charset="0"/>
                <a:ea typeface="Arial Narrow" panose="020B0606020202030204" pitchFamily="34" charset="0"/>
                <a:cs typeface="Arial Narrow" panose="020B0606020202030204" pitchFamily="34" charset="0"/>
              </a:defRPr>
            </a:lvl8pPr>
            <a:lvl9pPr marL="3886200" indent="-228600" defTabSz="811213" eaLnBrk="0" fontAlgn="base" hangingPunct="0">
              <a:lnSpc>
                <a:spcPct val="90000"/>
              </a:lnSpc>
              <a:spcBef>
                <a:spcPts val="500"/>
              </a:spcBef>
              <a:spcAft>
                <a:spcPct val="0"/>
              </a:spcAft>
              <a:buFont typeface="Wingdings" panose="05000000000000000000" pitchFamily="2" charset="2"/>
              <a:buChar char="§"/>
              <a:defRPr sz="1600">
                <a:solidFill>
                  <a:schemeClr val="tx1"/>
                </a:solidFill>
                <a:latin typeface="Arial Narrow" panose="020B0606020202030204" pitchFamily="34" charset="0"/>
                <a:ea typeface="Arial Narrow" panose="020B0606020202030204" pitchFamily="34" charset="0"/>
                <a:cs typeface="Arial Narrow" panose="020B0606020202030204" pitchFamily="34" charset="0"/>
              </a:defRPr>
            </a:lvl9pPr>
          </a:lstStyle>
          <a:p>
            <a:pPr>
              <a:lnSpc>
                <a:spcPct val="100000"/>
              </a:lnSpc>
              <a:spcBef>
                <a:spcPct val="0"/>
              </a:spcBef>
              <a:buFontTx/>
              <a:buNone/>
            </a:pPr>
            <a:r>
              <a:rPr lang="en-US" altLang="en-US" sz="3600" b="1" dirty="0"/>
              <a:t>Agenda</a:t>
            </a:r>
            <a:endParaRPr lang="en-US" altLang="en-US" sz="3600" b="1" dirty="0">
              <a:solidFill>
                <a:schemeClr val="tx1">
                  <a:lumMod val="50000"/>
                  <a:lumOff val="50000"/>
                </a:schemeClr>
              </a:solidFill>
            </a:endParaRPr>
          </a:p>
        </p:txBody>
      </p:sp>
    </p:spTree>
    <p:extLst>
      <p:ext uri="{BB962C8B-B14F-4D97-AF65-F5344CB8AC3E}">
        <p14:creationId xmlns:p14="http://schemas.microsoft.com/office/powerpoint/2010/main" val="38340453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WMHD2022 logo">
            <a:extLst>
              <a:ext uri="{FF2B5EF4-FFF2-40B4-BE49-F238E27FC236}">
                <a16:creationId xmlns:a16="http://schemas.microsoft.com/office/drawing/2014/main" id="{ACA7E5AF-37A0-403C-8D9B-92306EADBA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0675" y="1702876"/>
            <a:ext cx="4329839" cy="240546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9E42384-3E51-4AFC-9FB7-E78379ADDC54}"/>
              </a:ext>
            </a:extLst>
          </p:cNvPr>
          <p:cNvSpPr txBox="1"/>
          <p:nvPr/>
        </p:nvSpPr>
        <p:spPr>
          <a:xfrm>
            <a:off x="1852694" y="4108342"/>
            <a:ext cx="3547820" cy="830997"/>
          </a:xfrm>
          <a:prstGeom prst="rect">
            <a:avLst/>
          </a:prstGeom>
          <a:noFill/>
        </p:spPr>
        <p:txBody>
          <a:bodyPr wrap="square">
            <a:spAutoFit/>
          </a:bodyPr>
          <a:lstStyle/>
          <a:p>
            <a:r>
              <a:rPr lang="en-US" sz="2400" dirty="0">
                <a:latin typeface="Arial Narrow" panose="020B0606020202030204" pitchFamily="34" charset="0"/>
              </a:rPr>
              <a:t>Make mental health &amp; well-being for all a global priority.</a:t>
            </a:r>
          </a:p>
        </p:txBody>
      </p:sp>
      <p:pic>
        <p:nvPicPr>
          <p:cNvPr id="5" name="Picture 4">
            <a:extLst>
              <a:ext uri="{FF2B5EF4-FFF2-40B4-BE49-F238E27FC236}">
                <a16:creationId xmlns:a16="http://schemas.microsoft.com/office/drawing/2014/main" id="{C6CA5FCB-B6DF-4AB8-A91C-884F802EF58B}"/>
              </a:ext>
            </a:extLst>
          </p:cNvPr>
          <p:cNvPicPr>
            <a:picLocks noChangeAspect="1"/>
          </p:cNvPicPr>
          <p:nvPr/>
        </p:nvPicPr>
        <p:blipFill>
          <a:blip r:embed="rId3"/>
          <a:stretch>
            <a:fillRect/>
          </a:stretch>
        </p:blipFill>
        <p:spPr>
          <a:xfrm>
            <a:off x="6636505" y="1729023"/>
            <a:ext cx="4329837" cy="2353172"/>
          </a:xfrm>
          <a:prstGeom prst="rect">
            <a:avLst/>
          </a:prstGeom>
        </p:spPr>
      </p:pic>
      <p:pic>
        <p:nvPicPr>
          <p:cNvPr id="3" name="Picture 2">
            <a:extLst>
              <a:ext uri="{FF2B5EF4-FFF2-40B4-BE49-F238E27FC236}">
                <a16:creationId xmlns:a16="http://schemas.microsoft.com/office/drawing/2014/main" id="{8DBC3B96-3F7A-45C5-BAA7-FB773706D90A}"/>
              </a:ext>
            </a:extLst>
          </p:cNvPr>
          <p:cNvPicPr>
            <a:picLocks noChangeAspect="1"/>
          </p:cNvPicPr>
          <p:nvPr/>
        </p:nvPicPr>
        <p:blipFill rotWithShape="1">
          <a:blip r:embed="rId4"/>
          <a:srcRect l="604" t="-7881" r="-604" b="28147"/>
          <a:stretch/>
        </p:blipFill>
        <p:spPr>
          <a:xfrm>
            <a:off x="7502380" y="4211472"/>
            <a:ext cx="2908052" cy="970952"/>
          </a:xfrm>
          <a:prstGeom prst="rect">
            <a:avLst/>
          </a:prstGeom>
        </p:spPr>
      </p:pic>
      <p:sp>
        <p:nvSpPr>
          <p:cNvPr id="7" name="TextBox 6">
            <a:extLst>
              <a:ext uri="{FF2B5EF4-FFF2-40B4-BE49-F238E27FC236}">
                <a16:creationId xmlns:a16="http://schemas.microsoft.com/office/drawing/2014/main" id="{ABFACEF3-E043-41E7-8583-A5576500D35C}"/>
              </a:ext>
            </a:extLst>
          </p:cNvPr>
          <p:cNvSpPr txBox="1"/>
          <p:nvPr/>
        </p:nvSpPr>
        <p:spPr>
          <a:xfrm>
            <a:off x="7105006" y="5080868"/>
            <a:ext cx="3547820" cy="461665"/>
          </a:xfrm>
          <a:prstGeom prst="rect">
            <a:avLst/>
          </a:prstGeom>
          <a:noFill/>
        </p:spPr>
        <p:txBody>
          <a:bodyPr wrap="square">
            <a:spAutoFit/>
          </a:bodyPr>
          <a:lstStyle/>
          <a:p>
            <a:pPr algn="ctr"/>
            <a:r>
              <a:rPr lang="en-US" sz="2400" dirty="0">
                <a:latin typeface="Arial Narrow" panose="020B0606020202030204" pitchFamily="34" charset="0"/>
              </a:rPr>
              <a:t>September 8, 2022</a:t>
            </a:r>
          </a:p>
        </p:txBody>
      </p:sp>
      <p:sp>
        <p:nvSpPr>
          <p:cNvPr id="9" name="TextBox 8">
            <a:extLst>
              <a:ext uri="{FF2B5EF4-FFF2-40B4-BE49-F238E27FC236}">
                <a16:creationId xmlns:a16="http://schemas.microsoft.com/office/drawing/2014/main" id="{1FE37484-49FA-4F6D-A2D8-0A63EFDA6024}"/>
              </a:ext>
            </a:extLst>
          </p:cNvPr>
          <p:cNvSpPr txBox="1"/>
          <p:nvPr/>
        </p:nvSpPr>
        <p:spPr>
          <a:xfrm>
            <a:off x="186303" y="4955069"/>
            <a:ext cx="6098582" cy="461665"/>
          </a:xfrm>
          <a:prstGeom prst="rect">
            <a:avLst/>
          </a:prstGeom>
          <a:noFill/>
        </p:spPr>
        <p:txBody>
          <a:bodyPr wrap="square">
            <a:spAutoFit/>
          </a:bodyPr>
          <a:lstStyle/>
          <a:p>
            <a:pPr algn="ctr">
              <a:spcBef>
                <a:spcPts val="1200"/>
              </a:spcBef>
            </a:pPr>
            <a:r>
              <a:rPr lang="en-US" sz="2400" dirty="0">
                <a:latin typeface="Arial Narrow" panose="020B0606020202030204" pitchFamily="34" charset="0"/>
              </a:rPr>
              <a:t>October 10, 2022</a:t>
            </a:r>
          </a:p>
        </p:txBody>
      </p:sp>
    </p:spTree>
    <p:extLst>
      <p:ext uri="{BB962C8B-B14F-4D97-AF65-F5344CB8AC3E}">
        <p14:creationId xmlns:p14="http://schemas.microsoft.com/office/powerpoint/2010/main" val="6890777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01812E4-C09C-461D-A049-E85AB77A4A3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71904" y="2642016"/>
            <a:ext cx="1371600" cy="1371600"/>
          </a:xfrm>
          <a:prstGeom prst="rect">
            <a:avLst/>
          </a:prstGeom>
        </p:spPr>
      </p:pic>
      <p:sp>
        <p:nvSpPr>
          <p:cNvPr id="4" name="Title 1">
            <a:extLst>
              <a:ext uri="{FF2B5EF4-FFF2-40B4-BE49-F238E27FC236}">
                <a16:creationId xmlns:a16="http://schemas.microsoft.com/office/drawing/2014/main" id="{7B069E22-9794-42EC-A529-36A0D9C55ACE}"/>
              </a:ext>
            </a:extLst>
          </p:cNvPr>
          <p:cNvSpPr txBox="1">
            <a:spLocks/>
          </p:cNvSpPr>
          <p:nvPr/>
        </p:nvSpPr>
        <p:spPr bwMode="auto">
          <a:xfrm>
            <a:off x="2273269" y="2242951"/>
            <a:ext cx="6455634" cy="2169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3400" b="1" kern="1200">
                <a:solidFill>
                  <a:schemeClr val="tx1"/>
                </a:solidFill>
                <a:latin typeface="Arial Narrow" panose="020B0604020202020204" pitchFamily="34" charset="0"/>
                <a:ea typeface="Arial Narrow" panose="020B0606020202030204" pitchFamily="34" charset="0"/>
                <a:cs typeface="Arial Narrow" panose="020B0604020202020204" pitchFamily="34" charset="0"/>
              </a:defRPr>
            </a:lvl1pPr>
            <a:lvl2pPr algn="l" rtl="0" eaLnBrk="0" fontAlgn="base" hangingPunct="0">
              <a:lnSpc>
                <a:spcPct val="90000"/>
              </a:lnSpc>
              <a:spcBef>
                <a:spcPct val="0"/>
              </a:spcBef>
              <a:spcAft>
                <a:spcPct val="0"/>
              </a:spcAft>
              <a:defRPr sz="3400" b="1">
                <a:solidFill>
                  <a:schemeClr val="tx1"/>
                </a:solidFill>
                <a:latin typeface="Arial Narrow" panose="020B0606020202030204" pitchFamily="34" charset="0"/>
                <a:ea typeface="Arial Narrow" panose="020B0606020202030204" pitchFamily="34" charset="0"/>
                <a:cs typeface="Arial Narrow" panose="020B0606020202030204" pitchFamily="34" charset="0"/>
              </a:defRPr>
            </a:lvl2pPr>
            <a:lvl3pPr algn="l" rtl="0" eaLnBrk="0" fontAlgn="base" hangingPunct="0">
              <a:lnSpc>
                <a:spcPct val="90000"/>
              </a:lnSpc>
              <a:spcBef>
                <a:spcPct val="0"/>
              </a:spcBef>
              <a:spcAft>
                <a:spcPct val="0"/>
              </a:spcAft>
              <a:defRPr sz="3400" b="1">
                <a:solidFill>
                  <a:schemeClr val="tx1"/>
                </a:solidFill>
                <a:latin typeface="Arial Narrow" panose="020B0606020202030204" pitchFamily="34" charset="0"/>
                <a:ea typeface="Arial Narrow" panose="020B0606020202030204" pitchFamily="34" charset="0"/>
                <a:cs typeface="Arial Narrow" panose="020B0606020202030204" pitchFamily="34" charset="0"/>
              </a:defRPr>
            </a:lvl3pPr>
            <a:lvl4pPr algn="l" rtl="0" eaLnBrk="0" fontAlgn="base" hangingPunct="0">
              <a:lnSpc>
                <a:spcPct val="90000"/>
              </a:lnSpc>
              <a:spcBef>
                <a:spcPct val="0"/>
              </a:spcBef>
              <a:spcAft>
                <a:spcPct val="0"/>
              </a:spcAft>
              <a:defRPr sz="3400" b="1">
                <a:solidFill>
                  <a:schemeClr val="tx1"/>
                </a:solidFill>
                <a:latin typeface="Arial Narrow" panose="020B0606020202030204" pitchFamily="34" charset="0"/>
                <a:ea typeface="Arial Narrow" panose="020B0606020202030204" pitchFamily="34" charset="0"/>
                <a:cs typeface="Arial Narrow" panose="020B0606020202030204" pitchFamily="34" charset="0"/>
              </a:defRPr>
            </a:lvl4pPr>
            <a:lvl5pPr algn="l" rtl="0" eaLnBrk="0" fontAlgn="base" hangingPunct="0">
              <a:lnSpc>
                <a:spcPct val="90000"/>
              </a:lnSpc>
              <a:spcBef>
                <a:spcPct val="0"/>
              </a:spcBef>
              <a:spcAft>
                <a:spcPct val="0"/>
              </a:spcAft>
              <a:defRPr sz="3400" b="1">
                <a:solidFill>
                  <a:schemeClr val="tx1"/>
                </a:solidFill>
                <a:latin typeface="Arial Narrow" panose="020B0606020202030204" pitchFamily="34" charset="0"/>
                <a:ea typeface="Arial Narrow" panose="020B0606020202030204" pitchFamily="34" charset="0"/>
                <a:cs typeface="Arial Narrow" panose="020B0606020202030204" pitchFamily="34" charset="0"/>
              </a:defRPr>
            </a:lvl5pPr>
            <a:lvl6pPr marL="457200" algn="l" rtl="0" fontAlgn="base">
              <a:lnSpc>
                <a:spcPct val="90000"/>
              </a:lnSpc>
              <a:spcBef>
                <a:spcPct val="0"/>
              </a:spcBef>
              <a:spcAft>
                <a:spcPct val="0"/>
              </a:spcAft>
              <a:defRPr sz="3400" b="1">
                <a:solidFill>
                  <a:schemeClr val="tx1"/>
                </a:solidFill>
                <a:latin typeface="Arial Narrow" panose="020B0606020202030204" pitchFamily="34" charset="0"/>
                <a:ea typeface="Arial Narrow" panose="020B0606020202030204" pitchFamily="34" charset="0"/>
                <a:cs typeface="Arial Narrow" panose="020B0606020202030204" pitchFamily="34" charset="0"/>
              </a:defRPr>
            </a:lvl6pPr>
            <a:lvl7pPr marL="914400" algn="l" rtl="0" fontAlgn="base">
              <a:lnSpc>
                <a:spcPct val="90000"/>
              </a:lnSpc>
              <a:spcBef>
                <a:spcPct val="0"/>
              </a:spcBef>
              <a:spcAft>
                <a:spcPct val="0"/>
              </a:spcAft>
              <a:defRPr sz="3400" b="1">
                <a:solidFill>
                  <a:schemeClr val="tx1"/>
                </a:solidFill>
                <a:latin typeface="Arial Narrow" panose="020B0606020202030204" pitchFamily="34" charset="0"/>
                <a:ea typeface="Arial Narrow" panose="020B0606020202030204" pitchFamily="34" charset="0"/>
                <a:cs typeface="Arial Narrow" panose="020B0606020202030204" pitchFamily="34" charset="0"/>
              </a:defRPr>
            </a:lvl7pPr>
            <a:lvl8pPr marL="1371600" algn="l" rtl="0" fontAlgn="base">
              <a:lnSpc>
                <a:spcPct val="90000"/>
              </a:lnSpc>
              <a:spcBef>
                <a:spcPct val="0"/>
              </a:spcBef>
              <a:spcAft>
                <a:spcPct val="0"/>
              </a:spcAft>
              <a:defRPr sz="3400" b="1">
                <a:solidFill>
                  <a:schemeClr val="tx1"/>
                </a:solidFill>
                <a:latin typeface="Arial Narrow" panose="020B0606020202030204" pitchFamily="34" charset="0"/>
                <a:ea typeface="Arial Narrow" panose="020B0606020202030204" pitchFamily="34" charset="0"/>
                <a:cs typeface="Arial Narrow" panose="020B0606020202030204" pitchFamily="34" charset="0"/>
              </a:defRPr>
            </a:lvl8pPr>
            <a:lvl9pPr marL="1828800" algn="l" rtl="0" fontAlgn="base">
              <a:lnSpc>
                <a:spcPct val="90000"/>
              </a:lnSpc>
              <a:spcBef>
                <a:spcPct val="0"/>
              </a:spcBef>
              <a:spcAft>
                <a:spcPct val="0"/>
              </a:spcAft>
              <a:defRPr sz="3400" b="1">
                <a:solidFill>
                  <a:schemeClr val="tx1"/>
                </a:solidFill>
                <a:latin typeface="Arial Narrow" panose="020B0606020202030204" pitchFamily="34" charset="0"/>
                <a:ea typeface="Arial Narrow" panose="020B0606020202030204" pitchFamily="34" charset="0"/>
                <a:cs typeface="Arial Narrow" panose="020B0606020202030204" pitchFamily="34" charset="0"/>
              </a:defRPr>
            </a:lvl9pPr>
          </a:lstStyle>
          <a:p>
            <a:pPr marL="0" marR="0" lvl="0" indent="0" algn="l" defTabSz="914400" rtl="0" eaLnBrk="0" fontAlgn="base" latinLnBrk="0" hangingPunct="0">
              <a:lnSpc>
                <a:spcPct val="100000"/>
              </a:lnSpc>
              <a:spcBef>
                <a:spcPct val="0"/>
              </a:spcBef>
              <a:spcAft>
                <a:spcPts val="600"/>
              </a:spcAft>
              <a:buClrTx/>
              <a:buSzTx/>
              <a:buFontTx/>
              <a:buNone/>
              <a:tabLst/>
              <a:defRPr/>
            </a:pPr>
            <a:r>
              <a:rPr kumimoji="0" lang="en-US" sz="3600" b="0" u="none" strike="noStrike" kern="1200" cap="none" spc="0" normalizeH="0" baseline="0" noProof="0" dirty="0">
                <a:ln>
                  <a:noFill/>
                </a:ln>
                <a:solidFill>
                  <a:prstClr val="black"/>
                </a:solidFill>
                <a:effectLst/>
                <a:uLnTx/>
                <a:uFillTx/>
              </a:rPr>
              <a:t>What is </a:t>
            </a:r>
            <a:r>
              <a:rPr kumimoji="0" lang="en-US" sz="3600" u="none" strike="noStrike" kern="1200" cap="none" spc="0" normalizeH="0" baseline="0" noProof="0" dirty="0">
                <a:ln>
                  <a:noFill/>
                </a:ln>
                <a:solidFill>
                  <a:prstClr val="black"/>
                </a:solidFill>
                <a:effectLst/>
                <a:uLnTx/>
                <a:uFillTx/>
              </a:rPr>
              <a:t>Anxiety?</a:t>
            </a:r>
            <a:endParaRPr kumimoji="0" lang="en-US" sz="3600" u="none" strike="noStrike" kern="1200" cap="none" spc="0" normalizeH="0" baseline="0" noProof="0" dirty="0">
              <a:ln>
                <a:noFill/>
              </a:ln>
              <a:solidFill>
                <a:prstClr val="black"/>
              </a:solidFill>
              <a:effectLst/>
              <a:uLnTx/>
              <a:uFillTx/>
              <a:latin typeface="Arial Narrow" panose="020B0604020202020204" pitchFamily="34" charset="0"/>
            </a:endParaRPr>
          </a:p>
        </p:txBody>
      </p:sp>
      <p:pic>
        <p:nvPicPr>
          <p:cNvPr id="13" name="Picture 12">
            <a:extLst>
              <a:ext uri="{FF2B5EF4-FFF2-40B4-BE49-F238E27FC236}">
                <a16:creationId xmlns:a16="http://schemas.microsoft.com/office/drawing/2014/main" id="{5DE2D734-F57A-4704-A61F-11AF975D2BE7}"/>
              </a:ext>
            </a:extLst>
          </p:cNvPr>
          <p:cNvPicPr>
            <a:picLocks noChangeAspect="1"/>
          </p:cNvPicPr>
          <p:nvPr/>
        </p:nvPicPr>
        <p:blipFill>
          <a:blip r:embed="rId4"/>
          <a:stretch>
            <a:fillRect/>
          </a:stretch>
        </p:blipFill>
        <p:spPr>
          <a:xfrm>
            <a:off x="8728903" y="1954059"/>
            <a:ext cx="3267357" cy="3914865"/>
          </a:xfrm>
          <a:prstGeom prst="rect">
            <a:avLst/>
          </a:prstGeom>
        </p:spPr>
      </p:pic>
      <p:grpSp>
        <p:nvGrpSpPr>
          <p:cNvPr id="14" name="Group 13">
            <a:extLst>
              <a:ext uri="{FF2B5EF4-FFF2-40B4-BE49-F238E27FC236}">
                <a16:creationId xmlns:a16="http://schemas.microsoft.com/office/drawing/2014/main" id="{3A24D3A0-FCD4-495A-83F7-3C7FCFBD8CC9}"/>
              </a:ext>
            </a:extLst>
          </p:cNvPr>
          <p:cNvGrpSpPr/>
          <p:nvPr/>
        </p:nvGrpSpPr>
        <p:grpSpPr>
          <a:xfrm>
            <a:off x="2314384" y="-1137975"/>
            <a:ext cx="4702238" cy="3884772"/>
            <a:chOff x="-760616" y="-249869"/>
            <a:chExt cx="9340319" cy="8010144"/>
          </a:xfrm>
        </p:grpSpPr>
        <p:pic>
          <p:nvPicPr>
            <p:cNvPr id="15" name="Picture 14" descr="A white circle with a black background&#10;&#10;Description automatically generated with low confidence">
              <a:extLst>
                <a:ext uri="{FF2B5EF4-FFF2-40B4-BE49-F238E27FC236}">
                  <a16:creationId xmlns:a16="http://schemas.microsoft.com/office/drawing/2014/main" id="{E2EDC537-7391-46CA-90B5-7F9B9EAEDEBE}"/>
                </a:ext>
              </a:extLst>
            </p:cNvPr>
            <p:cNvPicPr>
              <a:picLocks noChangeAspect="1"/>
            </p:cNvPicPr>
            <p:nvPr/>
          </p:nvPicPr>
          <p:blipFill>
            <a:blip r:embed="rId5"/>
            <a:stretch>
              <a:fillRect/>
            </a:stretch>
          </p:blipFill>
          <p:spPr>
            <a:xfrm>
              <a:off x="-760616" y="-249869"/>
              <a:ext cx="7380967" cy="6858000"/>
            </a:xfrm>
            <a:prstGeom prst="rect">
              <a:avLst/>
            </a:prstGeom>
          </p:spPr>
        </p:pic>
        <p:pic>
          <p:nvPicPr>
            <p:cNvPr id="16" name="Picture 15" descr="A white circle with a black background&#10;&#10;Description automatically generated with low confidence">
              <a:extLst>
                <a:ext uri="{FF2B5EF4-FFF2-40B4-BE49-F238E27FC236}">
                  <a16:creationId xmlns:a16="http://schemas.microsoft.com/office/drawing/2014/main" id="{3DF42E12-6A3A-4639-BAED-C9DBBE1C779E}"/>
                </a:ext>
              </a:extLst>
            </p:cNvPr>
            <p:cNvPicPr>
              <a:picLocks noChangeAspect="1"/>
            </p:cNvPicPr>
            <p:nvPr/>
          </p:nvPicPr>
          <p:blipFill>
            <a:blip r:embed="rId5"/>
            <a:stretch>
              <a:fillRect/>
            </a:stretch>
          </p:blipFill>
          <p:spPr>
            <a:xfrm>
              <a:off x="1198736" y="902275"/>
              <a:ext cx="7380967" cy="6858000"/>
            </a:xfrm>
            <a:prstGeom prst="rect">
              <a:avLst/>
            </a:prstGeom>
          </p:spPr>
        </p:pic>
      </p:grpSp>
    </p:spTree>
    <p:extLst>
      <p:ext uri="{BB962C8B-B14F-4D97-AF65-F5344CB8AC3E}">
        <p14:creationId xmlns:p14="http://schemas.microsoft.com/office/powerpoint/2010/main" val="9211705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82CED72-8E45-464E-8293-C9F8D3E37E8B}"/>
              </a:ext>
            </a:extLst>
          </p:cNvPr>
          <p:cNvSpPr txBox="1"/>
          <p:nvPr/>
        </p:nvSpPr>
        <p:spPr>
          <a:xfrm>
            <a:off x="804587" y="944396"/>
            <a:ext cx="2274757" cy="923330"/>
          </a:xfrm>
          <a:prstGeom prst="rect">
            <a:avLst/>
          </a:prstGeom>
          <a:noFill/>
        </p:spPr>
        <p:txBody>
          <a:bodyPr wrap="square">
            <a:spAutoFit/>
          </a:bodyPr>
          <a:lstStyle/>
          <a:p>
            <a:pPr algn="l" fontAlgn="t"/>
            <a:r>
              <a:rPr lang="it-IT" sz="5400" b="1" i="0" dirty="0">
                <a:solidFill>
                  <a:srgbClr val="202124"/>
                </a:solidFill>
                <a:effectLst/>
                <a:latin typeface="Arial Narrow" panose="020B0606020202030204" pitchFamily="34" charset="0"/>
              </a:rPr>
              <a:t>Anxiety</a:t>
            </a:r>
            <a:r>
              <a:rPr lang="it-IT" sz="5400" b="0" i="0" dirty="0">
                <a:solidFill>
                  <a:srgbClr val="202124"/>
                </a:solidFill>
                <a:effectLst/>
                <a:latin typeface="Arial Narrow" panose="020B0606020202030204" pitchFamily="34" charset="0"/>
              </a:rPr>
              <a:t> </a:t>
            </a:r>
          </a:p>
        </p:txBody>
      </p:sp>
      <p:sp>
        <p:nvSpPr>
          <p:cNvPr id="4" name="Rectangle 3">
            <a:extLst>
              <a:ext uri="{FF2B5EF4-FFF2-40B4-BE49-F238E27FC236}">
                <a16:creationId xmlns:a16="http://schemas.microsoft.com/office/drawing/2014/main" id="{396E4483-BE76-4287-B04E-3A3F5EDDFDFF}"/>
              </a:ext>
            </a:extLst>
          </p:cNvPr>
          <p:cNvSpPr/>
          <p:nvPr/>
        </p:nvSpPr>
        <p:spPr>
          <a:xfrm>
            <a:off x="781862" y="2212132"/>
            <a:ext cx="6098058" cy="2431435"/>
          </a:xfrm>
          <a:prstGeom prst="rect">
            <a:avLst/>
          </a:prstGeom>
        </p:spPr>
        <p:txBody>
          <a:bodyPr wrap="square">
            <a:spAutoFit/>
          </a:bodyPr>
          <a:lstStyle/>
          <a:p>
            <a:pPr>
              <a:spcAft>
                <a:spcPts val="2400"/>
              </a:spcAft>
              <a:buClr>
                <a:schemeClr val="tx1"/>
              </a:buClr>
            </a:pPr>
            <a:r>
              <a:rPr lang="en-US" sz="2200" b="0" i="0" dirty="0">
                <a:solidFill>
                  <a:srgbClr val="202124"/>
                </a:solidFill>
                <a:effectLst/>
                <a:latin typeface="Arial Narrow" panose="020B0606020202030204" pitchFamily="34" charset="0"/>
              </a:rPr>
              <a:t>An umbrella term for feelings of tension, worried thoughts and physical changes often related to an event or something with an uncertain outcome.  </a:t>
            </a:r>
          </a:p>
          <a:p>
            <a:pPr>
              <a:spcAft>
                <a:spcPts val="1200"/>
              </a:spcAft>
              <a:buClr>
                <a:schemeClr val="tx1"/>
              </a:buClr>
            </a:pPr>
            <a:r>
              <a:rPr lang="en-US" sz="2200" b="1" dirty="0">
                <a:solidFill>
                  <a:srgbClr val="202124"/>
                </a:solidFill>
                <a:latin typeface="Arial Narrow" panose="020B0606020202030204" pitchFamily="34" charset="0"/>
              </a:rPr>
              <a:t>Anxiety disorders </a:t>
            </a:r>
            <a:r>
              <a:rPr lang="en-US" sz="2200" dirty="0">
                <a:solidFill>
                  <a:srgbClr val="202124"/>
                </a:solidFill>
                <a:latin typeface="Arial Narrow" panose="020B0606020202030204" pitchFamily="34" charset="0"/>
              </a:rPr>
              <a:t>involve recurring intrusive thoughts, avoidance behaviors, and more severe physical symptoms.  </a:t>
            </a:r>
            <a:endParaRPr lang="en-US" sz="2200" b="0" i="0" dirty="0">
              <a:solidFill>
                <a:srgbClr val="202124"/>
              </a:solidFill>
              <a:effectLst/>
              <a:latin typeface="Arial Narrow" panose="020B0606020202030204" pitchFamily="34" charset="0"/>
            </a:endParaRPr>
          </a:p>
        </p:txBody>
      </p:sp>
      <p:sp>
        <p:nvSpPr>
          <p:cNvPr id="5" name="TextBox 4">
            <a:extLst>
              <a:ext uri="{FF2B5EF4-FFF2-40B4-BE49-F238E27FC236}">
                <a16:creationId xmlns:a16="http://schemas.microsoft.com/office/drawing/2014/main" id="{85D5534C-C867-4754-8AE8-ACA596BCB707}"/>
              </a:ext>
            </a:extLst>
          </p:cNvPr>
          <p:cNvSpPr txBox="1"/>
          <p:nvPr/>
        </p:nvSpPr>
        <p:spPr>
          <a:xfrm>
            <a:off x="806085" y="1886157"/>
            <a:ext cx="6098058" cy="400110"/>
          </a:xfrm>
          <a:prstGeom prst="rect">
            <a:avLst/>
          </a:prstGeom>
          <a:noFill/>
        </p:spPr>
        <p:txBody>
          <a:bodyPr wrap="square">
            <a:spAutoFit/>
          </a:bodyPr>
          <a:lstStyle/>
          <a:p>
            <a:r>
              <a:rPr lang="en-US" sz="2000" b="0" i="1" dirty="0">
                <a:solidFill>
                  <a:schemeClr val="bg2">
                    <a:lumMod val="50000"/>
                  </a:schemeClr>
                </a:solidFill>
                <a:effectLst/>
                <a:latin typeface="Roboto" panose="02000000000000000000" pitchFamily="2" charset="0"/>
              </a:rPr>
              <a:t>noun</a:t>
            </a:r>
            <a:endParaRPr lang="en-US" sz="2000" i="1" dirty="0">
              <a:solidFill>
                <a:schemeClr val="bg2">
                  <a:lumMod val="50000"/>
                </a:schemeClr>
              </a:solidFill>
            </a:endParaRPr>
          </a:p>
        </p:txBody>
      </p:sp>
      <p:sp>
        <p:nvSpPr>
          <p:cNvPr id="8" name="TextBox 7">
            <a:extLst>
              <a:ext uri="{FF2B5EF4-FFF2-40B4-BE49-F238E27FC236}">
                <a16:creationId xmlns:a16="http://schemas.microsoft.com/office/drawing/2014/main" id="{956F4078-EA93-432B-9BFC-0EA6CCD9CF08}"/>
              </a:ext>
            </a:extLst>
          </p:cNvPr>
          <p:cNvSpPr txBox="1"/>
          <p:nvPr/>
        </p:nvSpPr>
        <p:spPr>
          <a:xfrm>
            <a:off x="3211643" y="1227607"/>
            <a:ext cx="6093500" cy="523220"/>
          </a:xfrm>
          <a:prstGeom prst="rect">
            <a:avLst/>
          </a:prstGeom>
          <a:noFill/>
        </p:spPr>
        <p:txBody>
          <a:bodyPr wrap="square">
            <a:spAutoFit/>
          </a:bodyPr>
          <a:lstStyle/>
          <a:p>
            <a:r>
              <a:rPr lang="en-US" sz="2800" b="0" i="0" dirty="0">
                <a:solidFill>
                  <a:srgbClr val="202124"/>
                </a:solidFill>
                <a:effectLst/>
                <a:latin typeface="Arial Narrow" panose="020B0606020202030204" pitchFamily="34" charset="0"/>
              </a:rPr>
              <a:t>/aNGˈzīədē/</a:t>
            </a:r>
            <a:endParaRPr lang="en-US" sz="2800" dirty="0">
              <a:latin typeface="Arial Narrow" panose="020B0606020202030204" pitchFamily="34" charset="0"/>
            </a:endParaRPr>
          </a:p>
        </p:txBody>
      </p:sp>
      <p:sp>
        <p:nvSpPr>
          <p:cNvPr id="12" name="TextBox 11">
            <a:extLst>
              <a:ext uri="{FF2B5EF4-FFF2-40B4-BE49-F238E27FC236}">
                <a16:creationId xmlns:a16="http://schemas.microsoft.com/office/drawing/2014/main" id="{FC25AB72-3E9A-4987-9EDE-8A558FF099FC}"/>
              </a:ext>
            </a:extLst>
          </p:cNvPr>
          <p:cNvSpPr txBox="1"/>
          <p:nvPr/>
        </p:nvSpPr>
        <p:spPr>
          <a:xfrm>
            <a:off x="7349566" y="1750972"/>
            <a:ext cx="4453328" cy="2677656"/>
          </a:xfrm>
          <a:prstGeom prst="rect">
            <a:avLst/>
          </a:prstGeom>
          <a:noFill/>
          <a:ln w="38100">
            <a:solidFill>
              <a:srgbClr val="FFC000"/>
            </a:solidFill>
          </a:ln>
        </p:spPr>
        <p:txBody>
          <a:bodyPr wrap="square">
            <a:spAutoFit/>
          </a:bodyPr>
          <a:lstStyle/>
          <a:p>
            <a:r>
              <a:rPr lang="en-US" sz="2800" b="1" i="0" dirty="0">
                <a:solidFill>
                  <a:srgbClr val="202124"/>
                </a:solidFill>
                <a:effectLst/>
                <a:latin typeface="Arial Narrow" panose="020B0606020202030204" pitchFamily="34" charset="0"/>
              </a:rPr>
              <a:t>Anxiety can be normal </a:t>
            </a:r>
            <a:r>
              <a:rPr lang="en-US" sz="2800" b="0" i="0" dirty="0">
                <a:solidFill>
                  <a:srgbClr val="202124"/>
                </a:solidFill>
                <a:effectLst/>
                <a:latin typeface="Arial Narrow" panose="020B0606020202030204" pitchFamily="34" charset="0"/>
              </a:rPr>
              <a:t>in stressful situations.  It becomes problematic when these feelings happen too often, go on too long or are severe enough to interfere with daily life.  </a:t>
            </a:r>
            <a:endParaRPr lang="en-US" sz="2800" dirty="0">
              <a:latin typeface="Arial Narrow" panose="020B0606020202030204" pitchFamily="34" charset="0"/>
            </a:endParaRPr>
          </a:p>
        </p:txBody>
      </p:sp>
    </p:spTree>
    <p:extLst>
      <p:ext uri="{BB962C8B-B14F-4D97-AF65-F5344CB8AC3E}">
        <p14:creationId xmlns:p14="http://schemas.microsoft.com/office/powerpoint/2010/main" val="16537950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31120090-8B78-4FE1-A564-87574B6C6F46}"/>
              </a:ext>
            </a:extLst>
          </p:cNvPr>
          <p:cNvGrpSpPr/>
          <p:nvPr/>
        </p:nvGrpSpPr>
        <p:grpSpPr>
          <a:xfrm>
            <a:off x="3218913" y="1317709"/>
            <a:ext cx="703386" cy="1281141"/>
            <a:chOff x="3218913" y="1317709"/>
            <a:chExt cx="703386" cy="1281141"/>
          </a:xfrm>
        </p:grpSpPr>
        <p:sp>
          <p:nvSpPr>
            <p:cNvPr id="2" name="TextBox 1">
              <a:extLst>
                <a:ext uri="{FF2B5EF4-FFF2-40B4-BE49-F238E27FC236}">
                  <a16:creationId xmlns:a16="http://schemas.microsoft.com/office/drawing/2014/main" id="{96AE0474-6B02-4257-9DEC-E5F6127461D6}"/>
                </a:ext>
              </a:extLst>
            </p:cNvPr>
            <p:cNvSpPr txBox="1"/>
            <p:nvPr/>
          </p:nvSpPr>
          <p:spPr>
            <a:xfrm>
              <a:off x="3309542" y="2260296"/>
              <a:ext cx="558166" cy="338554"/>
            </a:xfrm>
            <a:prstGeom prst="rect">
              <a:avLst/>
            </a:prstGeom>
            <a:noFill/>
          </p:spPr>
          <p:txBody>
            <a:bodyPr wrap="none" rtlCol="0">
              <a:spAutoFit/>
            </a:bodyPr>
            <a:lstStyle/>
            <a:p>
              <a:r>
                <a:rPr lang="en-US" sz="1600" b="1" dirty="0">
                  <a:latin typeface="Arial Narrow" panose="020B0606020202030204" pitchFamily="34" charset="0"/>
                  <a:cs typeface="Arial" panose="020B0604020202020204" pitchFamily="34" charset="0"/>
                </a:rPr>
                <a:t>Cold</a:t>
              </a:r>
              <a:endParaRPr lang="en-US" sz="2000" b="1" dirty="0">
                <a:latin typeface="Arial Narrow" panose="020B0606020202030204" pitchFamily="34" charset="0"/>
                <a:cs typeface="Arial" panose="020B0604020202020204" pitchFamily="34" charset="0"/>
              </a:endParaRPr>
            </a:p>
          </p:txBody>
        </p:sp>
        <p:pic>
          <p:nvPicPr>
            <p:cNvPr id="10" name="Picture 9" descr="Icon&#10;&#10;Description automatically generated">
              <a:extLst>
                <a:ext uri="{FF2B5EF4-FFF2-40B4-BE49-F238E27FC236}">
                  <a16:creationId xmlns:a16="http://schemas.microsoft.com/office/drawing/2014/main" id="{C1647628-C6C0-44CF-B9B0-69E625F6CC56}"/>
                </a:ext>
              </a:extLst>
            </p:cNvPr>
            <p:cNvPicPr>
              <a:picLocks noChangeAspect="1"/>
            </p:cNvPicPr>
            <p:nvPr/>
          </p:nvPicPr>
          <p:blipFill>
            <a:blip r:embed="rId2"/>
            <a:stretch>
              <a:fillRect/>
            </a:stretch>
          </p:blipFill>
          <p:spPr>
            <a:xfrm>
              <a:off x="3218913" y="1317709"/>
              <a:ext cx="703386" cy="817335"/>
            </a:xfrm>
            <a:prstGeom prst="rect">
              <a:avLst/>
            </a:prstGeom>
          </p:spPr>
        </p:pic>
      </p:grpSp>
      <p:grpSp>
        <p:nvGrpSpPr>
          <p:cNvPr id="20" name="Group 19">
            <a:extLst>
              <a:ext uri="{FF2B5EF4-FFF2-40B4-BE49-F238E27FC236}">
                <a16:creationId xmlns:a16="http://schemas.microsoft.com/office/drawing/2014/main" id="{6898B617-AC70-4EA9-BD1D-BCE0F165A058}"/>
              </a:ext>
            </a:extLst>
          </p:cNvPr>
          <p:cNvGrpSpPr/>
          <p:nvPr/>
        </p:nvGrpSpPr>
        <p:grpSpPr>
          <a:xfrm>
            <a:off x="4336879" y="1473886"/>
            <a:ext cx="788357" cy="1124964"/>
            <a:chOff x="4336879" y="1473886"/>
            <a:chExt cx="788357" cy="1124964"/>
          </a:xfrm>
        </p:grpSpPr>
        <p:sp>
          <p:nvSpPr>
            <p:cNvPr id="3" name="TextBox 2">
              <a:extLst>
                <a:ext uri="{FF2B5EF4-FFF2-40B4-BE49-F238E27FC236}">
                  <a16:creationId xmlns:a16="http://schemas.microsoft.com/office/drawing/2014/main" id="{04EEF70B-2EDD-48C3-836E-01181889315F}"/>
                </a:ext>
              </a:extLst>
            </p:cNvPr>
            <p:cNvSpPr txBox="1"/>
            <p:nvPr/>
          </p:nvSpPr>
          <p:spPr>
            <a:xfrm>
              <a:off x="4336879" y="2260296"/>
              <a:ext cx="772969" cy="338554"/>
            </a:xfrm>
            <a:prstGeom prst="rect">
              <a:avLst/>
            </a:prstGeom>
            <a:noFill/>
          </p:spPr>
          <p:txBody>
            <a:bodyPr wrap="none" rtlCol="0">
              <a:spAutoFit/>
            </a:bodyPr>
            <a:lstStyle/>
            <a:p>
              <a:r>
                <a:rPr lang="en-US" sz="1600" b="1" dirty="0">
                  <a:latin typeface="Arial Narrow" panose="020B0606020202030204" pitchFamily="34" charset="0"/>
                  <a:cs typeface="Arial" panose="020B0604020202020204" pitchFamily="34" charset="0"/>
                </a:rPr>
                <a:t>Hunger</a:t>
              </a:r>
              <a:endParaRPr lang="en-US" sz="2000" b="1" dirty="0">
                <a:latin typeface="Arial Narrow" panose="020B060602020203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8DB04DD6-3C00-4972-BC70-558D454250D3}"/>
                </a:ext>
              </a:extLst>
            </p:cNvPr>
            <p:cNvPicPr>
              <a:picLocks noChangeAspect="1"/>
            </p:cNvPicPr>
            <p:nvPr/>
          </p:nvPicPr>
          <p:blipFill>
            <a:blip r:embed="rId3"/>
            <a:stretch>
              <a:fillRect/>
            </a:stretch>
          </p:blipFill>
          <p:spPr>
            <a:xfrm>
              <a:off x="4421850" y="1473886"/>
              <a:ext cx="703386" cy="687912"/>
            </a:xfrm>
            <a:prstGeom prst="rect">
              <a:avLst/>
            </a:prstGeom>
          </p:spPr>
        </p:pic>
      </p:grpSp>
      <p:grpSp>
        <p:nvGrpSpPr>
          <p:cNvPr id="21" name="Group 20">
            <a:extLst>
              <a:ext uri="{FF2B5EF4-FFF2-40B4-BE49-F238E27FC236}">
                <a16:creationId xmlns:a16="http://schemas.microsoft.com/office/drawing/2014/main" id="{5444689C-616C-434E-91F3-CE5AD61E0907}"/>
              </a:ext>
            </a:extLst>
          </p:cNvPr>
          <p:cNvGrpSpPr/>
          <p:nvPr/>
        </p:nvGrpSpPr>
        <p:grpSpPr>
          <a:xfrm>
            <a:off x="5313182" y="1037068"/>
            <a:ext cx="1565842" cy="1561782"/>
            <a:chOff x="5313182" y="1037068"/>
            <a:chExt cx="1565842" cy="1561782"/>
          </a:xfrm>
        </p:grpSpPr>
        <p:sp>
          <p:nvSpPr>
            <p:cNvPr id="4" name="TextBox 3">
              <a:extLst>
                <a:ext uri="{FF2B5EF4-FFF2-40B4-BE49-F238E27FC236}">
                  <a16:creationId xmlns:a16="http://schemas.microsoft.com/office/drawing/2014/main" id="{5B18E441-79D3-4FFC-AE40-811A923B2579}"/>
                </a:ext>
              </a:extLst>
            </p:cNvPr>
            <p:cNvSpPr txBox="1"/>
            <p:nvPr/>
          </p:nvSpPr>
          <p:spPr>
            <a:xfrm>
              <a:off x="5534167" y="2260296"/>
              <a:ext cx="1220206" cy="338554"/>
            </a:xfrm>
            <a:prstGeom prst="rect">
              <a:avLst/>
            </a:prstGeom>
            <a:noFill/>
          </p:spPr>
          <p:txBody>
            <a:bodyPr wrap="none" rtlCol="0">
              <a:spAutoFit/>
            </a:bodyPr>
            <a:lstStyle/>
            <a:p>
              <a:r>
                <a:rPr lang="en-US" sz="1600" b="1" dirty="0">
                  <a:latin typeface="Arial Narrow" panose="020B0606020202030204" pitchFamily="34" charset="0"/>
                  <a:cs typeface="Arial" panose="020B0604020202020204" pitchFamily="34" charset="0"/>
                </a:rPr>
                <a:t>Other people</a:t>
              </a:r>
              <a:endParaRPr lang="en-US" sz="2000" b="1" dirty="0">
                <a:latin typeface="Arial Narrow" panose="020B0606020202030204" pitchFamily="34" charset="0"/>
                <a:cs typeface="Arial" panose="020B0604020202020204" pitchFamily="34" charset="0"/>
              </a:endParaRPr>
            </a:p>
          </p:txBody>
        </p:sp>
        <p:pic>
          <p:nvPicPr>
            <p:cNvPr id="12" name="Picture 11" descr="A picture containing sport&#10;&#10;Description automatically generated">
              <a:extLst>
                <a:ext uri="{FF2B5EF4-FFF2-40B4-BE49-F238E27FC236}">
                  <a16:creationId xmlns:a16="http://schemas.microsoft.com/office/drawing/2014/main" id="{8C09EC16-1EBE-4660-8B17-CCB64316D4FF}"/>
                </a:ext>
              </a:extLst>
            </p:cNvPr>
            <p:cNvPicPr>
              <a:picLocks noChangeAspect="1"/>
            </p:cNvPicPr>
            <p:nvPr/>
          </p:nvPicPr>
          <p:blipFill>
            <a:blip r:embed="rId4"/>
            <a:stretch>
              <a:fillRect/>
            </a:stretch>
          </p:blipFill>
          <p:spPr>
            <a:xfrm>
              <a:off x="5313182" y="1037068"/>
              <a:ext cx="1565842" cy="1246411"/>
            </a:xfrm>
            <a:prstGeom prst="rect">
              <a:avLst/>
            </a:prstGeom>
          </p:spPr>
        </p:pic>
      </p:grpSp>
      <p:grpSp>
        <p:nvGrpSpPr>
          <p:cNvPr id="22" name="Group 21">
            <a:extLst>
              <a:ext uri="{FF2B5EF4-FFF2-40B4-BE49-F238E27FC236}">
                <a16:creationId xmlns:a16="http://schemas.microsoft.com/office/drawing/2014/main" id="{40219AEE-6A37-4A1E-B1F3-9D9D44486BAF}"/>
              </a:ext>
            </a:extLst>
          </p:cNvPr>
          <p:cNvGrpSpPr/>
          <p:nvPr/>
        </p:nvGrpSpPr>
        <p:grpSpPr>
          <a:xfrm>
            <a:off x="6982315" y="1400643"/>
            <a:ext cx="1152129" cy="1444428"/>
            <a:chOff x="6982315" y="1400643"/>
            <a:chExt cx="1152129" cy="1444428"/>
          </a:xfrm>
        </p:grpSpPr>
        <p:sp>
          <p:nvSpPr>
            <p:cNvPr id="5" name="TextBox 4">
              <a:extLst>
                <a:ext uri="{FF2B5EF4-FFF2-40B4-BE49-F238E27FC236}">
                  <a16:creationId xmlns:a16="http://schemas.microsoft.com/office/drawing/2014/main" id="{DF4E47A4-2BB6-4917-9835-7D4288F46BCD}"/>
                </a:ext>
              </a:extLst>
            </p:cNvPr>
            <p:cNvSpPr txBox="1"/>
            <p:nvPr/>
          </p:nvSpPr>
          <p:spPr>
            <a:xfrm>
              <a:off x="6982315" y="2260296"/>
              <a:ext cx="1061509" cy="584775"/>
            </a:xfrm>
            <a:prstGeom prst="rect">
              <a:avLst/>
            </a:prstGeom>
            <a:noFill/>
          </p:spPr>
          <p:txBody>
            <a:bodyPr wrap="none" rtlCol="0">
              <a:spAutoFit/>
            </a:bodyPr>
            <a:lstStyle/>
            <a:p>
              <a:pPr algn="ctr"/>
              <a:r>
                <a:rPr lang="en-US" sz="1600" b="1" dirty="0">
                  <a:latin typeface="Arial Narrow" panose="020B0606020202030204" pitchFamily="34" charset="0"/>
                  <a:cs typeface="Arial" panose="020B0604020202020204" pitchFamily="34" charset="0"/>
                </a:rPr>
                <a:t>Dangerous</a:t>
              </a:r>
            </a:p>
            <a:p>
              <a:pPr algn="ctr"/>
              <a:r>
                <a:rPr lang="en-US" sz="1600" b="1" dirty="0">
                  <a:latin typeface="Arial Narrow" panose="020B0606020202030204" pitchFamily="34" charset="0"/>
                  <a:cs typeface="Arial" panose="020B0604020202020204" pitchFamily="34" charset="0"/>
                </a:rPr>
                <a:t>animals</a:t>
              </a:r>
              <a:endParaRPr lang="en-US" sz="2000" b="1" dirty="0">
                <a:latin typeface="Arial Narrow" panose="020B0606020202030204" pitchFamily="34" charset="0"/>
                <a:cs typeface="Arial" panose="020B0604020202020204" pitchFamily="34" charset="0"/>
              </a:endParaRPr>
            </a:p>
          </p:txBody>
        </p:sp>
        <p:pic>
          <p:nvPicPr>
            <p:cNvPr id="13" name="Picture 12" descr="A picture containing icon&#10;&#10;Description automatically generated">
              <a:extLst>
                <a:ext uri="{FF2B5EF4-FFF2-40B4-BE49-F238E27FC236}">
                  <a16:creationId xmlns:a16="http://schemas.microsoft.com/office/drawing/2014/main" id="{81B634BB-EB09-42BC-A1B1-E81097D9446F}"/>
                </a:ext>
              </a:extLst>
            </p:cNvPr>
            <p:cNvPicPr>
              <a:picLocks noChangeAspect="1"/>
            </p:cNvPicPr>
            <p:nvPr/>
          </p:nvPicPr>
          <p:blipFill>
            <a:blip r:embed="rId5"/>
            <a:stretch>
              <a:fillRect/>
            </a:stretch>
          </p:blipFill>
          <p:spPr>
            <a:xfrm>
              <a:off x="7134264" y="1400643"/>
              <a:ext cx="1000180" cy="808146"/>
            </a:xfrm>
            <a:prstGeom prst="rect">
              <a:avLst/>
            </a:prstGeom>
          </p:spPr>
        </p:pic>
      </p:grpSp>
      <p:grpSp>
        <p:nvGrpSpPr>
          <p:cNvPr id="23" name="Group 22">
            <a:extLst>
              <a:ext uri="{FF2B5EF4-FFF2-40B4-BE49-F238E27FC236}">
                <a16:creationId xmlns:a16="http://schemas.microsoft.com/office/drawing/2014/main" id="{2E872557-D8FA-4C50-A401-24CDE934B7AE}"/>
              </a:ext>
            </a:extLst>
          </p:cNvPr>
          <p:cNvGrpSpPr/>
          <p:nvPr/>
        </p:nvGrpSpPr>
        <p:grpSpPr>
          <a:xfrm>
            <a:off x="8345999" y="1224610"/>
            <a:ext cx="1491114" cy="1620461"/>
            <a:chOff x="8345999" y="1224610"/>
            <a:chExt cx="1491114" cy="1620461"/>
          </a:xfrm>
        </p:grpSpPr>
        <p:sp>
          <p:nvSpPr>
            <p:cNvPr id="6" name="TextBox 5">
              <a:extLst>
                <a:ext uri="{FF2B5EF4-FFF2-40B4-BE49-F238E27FC236}">
                  <a16:creationId xmlns:a16="http://schemas.microsoft.com/office/drawing/2014/main" id="{5F9ED683-0713-4944-8A4E-2244C61103A2}"/>
                </a:ext>
              </a:extLst>
            </p:cNvPr>
            <p:cNvSpPr txBox="1"/>
            <p:nvPr/>
          </p:nvSpPr>
          <p:spPr>
            <a:xfrm>
              <a:off x="8345999" y="2260296"/>
              <a:ext cx="1491114" cy="584775"/>
            </a:xfrm>
            <a:prstGeom prst="rect">
              <a:avLst/>
            </a:prstGeom>
            <a:noFill/>
          </p:spPr>
          <p:txBody>
            <a:bodyPr wrap="none" rtlCol="0">
              <a:spAutoFit/>
            </a:bodyPr>
            <a:lstStyle/>
            <a:p>
              <a:pPr algn="ctr"/>
              <a:r>
                <a:rPr lang="en-US" sz="1600" b="1" dirty="0">
                  <a:latin typeface="Arial Narrow" panose="020B0606020202030204" pitchFamily="34" charset="0"/>
                  <a:cs typeface="Arial" panose="020B0604020202020204" pitchFamily="34" charset="0"/>
                </a:rPr>
                <a:t>Being excluded </a:t>
              </a:r>
            </a:p>
            <a:p>
              <a:pPr algn="ctr"/>
              <a:r>
                <a:rPr lang="en-US" sz="1600" b="1" dirty="0">
                  <a:latin typeface="Arial Narrow" panose="020B0606020202030204" pitchFamily="34" charset="0"/>
                  <a:cs typeface="Arial" panose="020B0604020202020204" pitchFamily="34" charset="0"/>
                </a:rPr>
                <a:t>from your group</a:t>
              </a:r>
              <a:endParaRPr lang="en-US" sz="2000" b="1" dirty="0">
                <a:latin typeface="Arial Narrow" panose="020B0606020202030204" pitchFamily="34" charset="0"/>
                <a:cs typeface="Arial" panose="020B0604020202020204" pitchFamily="34" charset="0"/>
              </a:endParaRPr>
            </a:p>
          </p:txBody>
        </p:sp>
        <p:pic>
          <p:nvPicPr>
            <p:cNvPr id="14" name="Picture 13">
              <a:extLst>
                <a:ext uri="{FF2B5EF4-FFF2-40B4-BE49-F238E27FC236}">
                  <a16:creationId xmlns:a16="http://schemas.microsoft.com/office/drawing/2014/main" id="{4F9B320C-E972-4460-A976-E1F6EFD7CD68}"/>
                </a:ext>
              </a:extLst>
            </p:cNvPr>
            <p:cNvPicPr>
              <a:picLocks noChangeAspect="1"/>
            </p:cNvPicPr>
            <p:nvPr/>
          </p:nvPicPr>
          <p:blipFill>
            <a:blip r:embed="rId6"/>
            <a:stretch>
              <a:fillRect/>
            </a:stretch>
          </p:blipFill>
          <p:spPr>
            <a:xfrm>
              <a:off x="8593797" y="1224610"/>
              <a:ext cx="987772" cy="1039137"/>
            </a:xfrm>
            <a:prstGeom prst="rect">
              <a:avLst/>
            </a:prstGeom>
          </p:spPr>
        </p:pic>
      </p:grpSp>
      <p:grpSp>
        <p:nvGrpSpPr>
          <p:cNvPr id="24" name="Group 23">
            <a:extLst>
              <a:ext uri="{FF2B5EF4-FFF2-40B4-BE49-F238E27FC236}">
                <a16:creationId xmlns:a16="http://schemas.microsoft.com/office/drawing/2014/main" id="{15E3C3AA-AE60-492B-AD1E-1DD83C629721}"/>
              </a:ext>
            </a:extLst>
          </p:cNvPr>
          <p:cNvGrpSpPr/>
          <p:nvPr/>
        </p:nvGrpSpPr>
        <p:grpSpPr>
          <a:xfrm>
            <a:off x="2806199" y="4252059"/>
            <a:ext cx="1564852" cy="1520909"/>
            <a:chOff x="2877822" y="4156131"/>
            <a:chExt cx="1564852" cy="1520909"/>
          </a:xfrm>
        </p:grpSpPr>
        <p:sp>
          <p:nvSpPr>
            <p:cNvPr id="7" name="TextBox 6">
              <a:extLst>
                <a:ext uri="{FF2B5EF4-FFF2-40B4-BE49-F238E27FC236}">
                  <a16:creationId xmlns:a16="http://schemas.microsoft.com/office/drawing/2014/main" id="{7A0A75D0-3D55-4A5A-8A6A-11FF6D57DE1C}"/>
                </a:ext>
              </a:extLst>
            </p:cNvPr>
            <p:cNvSpPr txBox="1"/>
            <p:nvPr/>
          </p:nvSpPr>
          <p:spPr>
            <a:xfrm>
              <a:off x="2877822" y="5092265"/>
              <a:ext cx="1564852" cy="584775"/>
            </a:xfrm>
            <a:prstGeom prst="rect">
              <a:avLst/>
            </a:prstGeom>
            <a:noFill/>
          </p:spPr>
          <p:txBody>
            <a:bodyPr wrap="none" rtlCol="0">
              <a:spAutoFit/>
            </a:bodyPr>
            <a:lstStyle/>
            <a:p>
              <a:pPr algn="ctr"/>
              <a:r>
                <a:rPr lang="en-US" sz="1600" b="1" dirty="0">
                  <a:latin typeface="Arial Narrow" panose="020B0606020202030204" pitchFamily="34" charset="0"/>
                  <a:cs typeface="Arial" panose="020B0604020202020204" pitchFamily="34" charset="0"/>
                </a:rPr>
                <a:t>Freezing, hiding, </a:t>
              </a:r>
            </a:p>
            <a:p>
              <a:pPr algn="ctr"/>
              <a:r>
                <a:rPr lang="en-US" sz="1600" b="1" dirty="0">
                  <a:latin typeface="Arial Narrow" panose="020B0606020202030204" pitchFamily="34" charset="0"/>
                  <a:cs typeface="Arial" panose="020B0604020202020204" pitchFamily="34" charset="0"/>
                </a:rPr>
                <a:t>or ‘playing dead’</a:t>
              </a:r>
              <a:endParaRPr lang="en-US" sz="2000" b="1" dirty="0">
                <a:latin typeface="Arial Narrow" panose="020B0606020202030204" pitchFamily="34" charset="0"/>
                <a:cs typeface="Arial" panose="020B0604020202020204" pitchFamily="34" charset="0"/>
              </a:endParaRPr>
            </a:p>
          </p:txBody>
        </p:sp>
        <p:pic>
          <p:nvPicPr>
            <p:cNvPr id="15" name="Picture 14">
              <a:extLst>
                <a:ext uri="{FF2B5EF4-FFF2-40B4-BE49-F238E27FC236}">
                  <a16:creationId xmlns:a16="http://schemas.microsoft.com/office/drawing/2014/main" id="{744A449D-6DB3-4CF9-9FA6-961424B8E839}"/>
                </a:ext>
              </a:extLst>
            </p:cNvPr>
            <p:cNvPicPr>
              <a:picLocks noChangeAspect="1"/>
            </p:cNvPicPr>
            <p:nvPr/>
          </p:nvPicPr>
          <p:blipFill>
            <a:blip r:embed="rId7"/>
            <a:stretch>
              <a:fillRect/>
            </a:stretch>
          </p:blipFill>
          <p:spPr>
            <a:xfrm>
              <a:off x="3131219" y="4156131"/>
              <a:ext cx="978755" cy="972882"/>
            </a:xfrm>
            <a:prstGeom prst="rect">
              <a:avLst/>
            </a:prstGeom>
          </p:spPr>
        </p:pic>
      </p:grpSp>
      <p:grpSp>
        <p:nvGrpSpPr>
          <p:cNvPr id="25" name="Group 24">
            <a:extLst>
              <a:ext uri="{FF2B5EF4-FFF2-40B4-BE49-F238E27FC236}">
                <a16:creationId xmlns:a16="http://schemas.microsoft.com/office/drawing/2014/main" id="{B0ADFA01-867A-425E-A16D-1870E587276C}"/>
              </a:ext>
            </a:extLst>
          </p:cNvPr>
          <p:cNvGrpSpPr/>
          <p:nvPr/>
        </p:nvGrpSpPr>
        <p:grpSpPr>
          <a:xfrm>
            <a:off x="5378606" y="4252059"/>
            <a:ext cx="1322798" cy="1418465"/>
            <a:chOff x="5378606" y="4012353"/>
            <a:chExt cx="1322798" cy="1418465"/>
          </a:xfrm>
        </p:grpSpPr>
        <p:sp>
          <p:nvSpPr>
            <p:cNvPr id="8" name="TextBox 7">
              <a:extLst>
                <a:ext uri="{FF2B5EF4-FFF2-40B4-BE49-F238E27FC236}">
                  <a16:creationId xmlns:a16="http://schemas.microsoft.com/office/drawing/2014/main" id="{17CA75DB-0BA9-4377-8A2F-F3E908DCBEA2}"/>
                </a:ext>
              </a:extLst>
            </p:cNvPr>
            <p:cNvSpPr txBox="1"/>
            <p:nvPr/>
          </p:nvSpPr>
          <p:spPr>
            <a:xfrm>
              <a:off x="5378606" y="5092264"/>
              <a:ext cx="1322798" cy="338554"/>
            </a:xfrm>
            <a:prstGeom prst="rect">
              <a:avLst/>
            </a:prstGeom>
            <a:noFill/>
          </p:spPr>
          <p:txBody>
            <a:bodyPr wrap="none" rtlCol="0">
              <a:spAutoFit/>
            </a:bodyPr>
            <a:lstStyle/>
            <a:p>
              <a:pPr algn="ctr"/>
              <a:r>
                <a:rPr lang="en-US" sz="1600" b="1" dirty="0">
                  <a:latin typeface="Arial Narrow" panose="020B0606020202030204" pitchFamily="34" charset="0"/>
                  <a:cs typeface="Arial" panose="020B0604020202020204" pitchFamily="34" charset="0"/>
                </a:rPr>
                <a:t>Running away</a:t>
              </a:r>
              <a:endParaRPr lang="en-US" sz="2000" b="1" dirty="0">
                <a:latin typeface="Arial Narrow" panose="020B0606020202030204" pitchFamily="34" charset="0"/>
                <a:cs typeface="Arial" panose="020B0604020202020204" pitchFamily="34" charset="0"/>
              </a:endParaRPr>
            </a:p>
          </p:txBody>
        </p:sp>
        <p:pic>
          <p:nvPicPr>
            <p:cNvPr id="16" name="Picture 15" descr="A person dancing on a yoga mat&#10;&#10;Description automatically generated with medium confidence">
              <a:extLst>
                <a:ext uri="{FF2B5EF4-FFF2-40B4-BE49-F238E27FC236}">
                  <a16:creationId xmlns:a16="http://schemas.microsoft.com/office/drawing/2014/main" id="{3008E609-3B1D-4401-BD6B-4FBC0C114AFB}"/>
                </a:ext>
              </a:extLst>
            </p:cNvPr>
            <p:cNvPicPr>
              <a:picLocks noChangeAspect="1"/>
            </p:cNvPicPr>
            <p:nvPr/>
          </p:nvPicPr>
          <p:blipFill>
            <a:blip r:embed="rId8"/>
            <a:stretch>
              <a:fillRect/>
            </a:stretch>
          </p:blipFill>
          <p:spPr>
            <a:xfrm>
              <a:off x="5490735" y="4012353"/>
              <a:ext cx="971846" cy="1069031"/>
            </a:xfrm>
            <a:prstGeom prst="rect">
              <a:avLst/>
            </a:prstGeom>
          </p:spPr>
        </p:pic>
      </p:grpSp>
      <p:grpSp>
        <p:nvGrpSpPr>
          <p:cNvPr id="26" name="Group 25">
            <a:extLst>
              <a:ext uri="{FF2B5EF4-FFF2-40B4-BE49-F238E27FC236}">
                <a16:creationId xmlns:a16="http://schemas.microsoft.com/office/drawing/2014/main" id="{F9C06382-5058-4644-B808-3D042EC8779A}"/>
              </a:ext>
            </a:extLst>
          </p:cNvPr>
          <p:cNvGrpSpPr/>
          <p:nvPr/>
        </p:nvGrpSpPr>
        <p:grpSpPr>
          <a:xfrm>
            <a:off x="7665970" y="4144071"/>
            <a:ext cx="1648208" cy="1768222"/>
            <a:chOff x="7630603" y="3908816"/>
            <a:chExt cx="1648208" cy="1768222"/>
          </a:xfrm>
        </p:grpSpPr>
        <p:sp>
          <p:nvSpPr>
            <p:cNvPr id="9" name="TextBox 8">
              <a:extLst>
                <a:ext uri="{FF2B5EF4-FFF2-40B4-BE49-F238E27FC236}">
                  <a16:creationId xmlns:a16="http://schemas.microsoft.com/office/drawing/2014/main" id="{9BB7F839-835E-42FA-B32F-8FBF1A3190BC}"/>
                </a:ext>
              </a:extLst>
            </p:cNvPr>
            <p:cNvSpPr txBox="1"/>
            <p:nvPr/>
          </p:nvSpPr>
          <p:spPr>
            <a:xfrm>
              <a:off x="7630603" y="5092263"/>
              <a:ext cx="1648208" cy="584775"/>
            </a:xfrm>
            <a:prstGeom prst="rect">
              <a:avLst/>
            </a:prstGeom>
            <a:noFill/>
          </p:spPr>
          <p:txBody>
            <a:bodyPr wrap="none" rtlCol="0">
              <a:spAutoFit/>
            </a:bodyPr>
            <a:lstStyle/>
            <a:p>
              <a:pPr algn="ctr"/>
              <a:r>
                <a:rPr lang="en-US" sz="1600" b="1" dirty="0">
                  <a:latin typeface="Arial Narrow" panose="020B0606020202030204" pitchFamily="34" charset="0"/>
                  <a:cs typeface="Arial" panose="020B0604020202020204" pitchFamily="34" charset="0"/>
                </a:rPr>
                <a:t>Fighting or acting </a:t>
              </a:r>
            </a:p>
            <a:p>
              <a:pPr algn="ctr"/>
              <a:r>
                <a:rPr lang="en-US" sz="1600" b="1" dirty="0">
                  <a:latin typeface="Arial Narrow" panose="020B0606020202030204" pitchFamily="34" charset="0"/>
                  <a:cs typeface="Arial" panose="020B0604020202020204" pitchFamily="34" charset="0"/>
                </a:rPr>
                <a:t>aggressively</a:t>
              </a:r>
              <a:endParaRPr lang="en-US" sz="2000" b="1" dirty="0">
                <a:latin typeface="Arial Narrow" panose="020B0606020202030204" pitchFamily="34" charset="0"/>
                <a:cs typeface="Arial" panose="020B0604020202020204" pitchFamily="34" charset="0"/>
              </a:endParaRPr>
            </a:p>
          </p:txBody>
        </p:sp>
        <p:pic>
          <p:nvPicPr>
            <p:cNvPr id="17" name="Picture 16">
              <a:extLst>
                <a:ext uri="{FF2B5EF4-FFF2-40B4-BE49-F238E27FC236}">
                  <a16:creationId xmlns:a16="http://schemas.microsoft.com/office/drawing/2014/main" id="{2255FE15-4753-4234-8682-09C79DE51BB8}"/>
                </a:ext>
              </a:extLst>
            </p:cNvPr>
            <p:cNvPicPr>
              <a:picLocks noChangeAspect="1"/>
            </p:cNvPicPr>
            <p:nvPr/>
          </p:nvPicPr>
          <p:blipFill>
            <a:blip r:embed="rId9"/>
            <a:stretch>
              <a:fillRect/>
            </a:stretch>
          </p:blipFill>
          <p:spPr>
            <a:xfrm>
              <a:off x="7935621" y="3908816"/>
              <a:ext cx="800283" cy="1198825"/>
            </a:xfrm>
            <a:prstGeom prst="rect">
              <a:avLst/>
            </a:prstGeom>
          </p:spPr>
        </p:pic>
      </p:grpSp>
      <p:sp>
        <p:nvSpPr>
          <p:cNvPr id="18" name="TextBox 17">
            <a:extLst>
              <a:ext uri="{FF2B5EF4-FFF2-40B4-BE49-F238E27FC236}">
                <a16:creationId xmlns:a16="http://schemas.microsoft.com/office/drawing/2014/main" id="{30286523-6DA2-4FF0-828C-6EAA8E1F3467}"/>
              </a:ext>
            </a:extLst>
          </p:cNvPr>
          <p:cNvSpPr txBox="1"/>
          <p:nvPr/>
        </p:nvSpPr>
        <p:spPr>
          <a:xfrm>
            <a:off x="491039" y="481382"/>
            <a:ext cx="4159387" cy="646331"/>
          </a:xfrm>
          <a:prstGeom prst="rect">
            <a:avLst/>
          </a:prstGeom>
          <a:noFill/>
        </p:spPr>
        <p:txBody>
          <a:bodyPr wrap="square">
            <a:spAutoFit/>
          </a:bodyPr>
          <a:lstStyle/>
          <a:p>
            <a:pPr algn="l" fontAlgn="t"/>
            <a:r>
              <a:rPr lang="it-IT" sz="3600" i="0" dirty="0">
                <a:solidFill>
                  <a:srgbClr val="202124"/>
                </a:solidFill>
                <a:effectLst/>
                <a:latin typeface="Arial Narrow" panose="020B0606020202030204" pitchFamily="34" charset="0"/>
              </a:rPr>
              <a:t>Evolution of Anxiety</a:t>
            </a:r>
          </a:p>
        </p:txBody>
      </p:sp>
      <p:sp>
        <p:nvSpPr>
          <p:cNvPr id="30" name="Arrow: Down 29">
            <a:extLst>
              <a:ext uri="{FF2B5EF4-FFF2-40B4-BE49-F238E27FC236}">
                <a16:creationId xmlns:a16="http://schemas.microsoft.com/office/drawing/2014/main" id="{EF9D4FFB-8E70-437C-B142-C0A7911629C3}"/>
              </a:ext>
            </a:extLst>
          </p:cNvPr>
          <p:cNvSpPr/>
          <p:nvPr/>
        </p:nvSpPr>
        <p:spPr>
          <a:xfrm>
            <a:off x="5610077" y="2790385"/>
            <a:ext cx="971846" cy="106903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TextBox 30">
            <a:extLst>
              <a:ext uri="{FF2B5EF4-FFF2-40B4-BE49-F238E27FC236}">
                <a16:creationId xmlns:a16="http://schemas.microsoft.com/office/drawing/2014/main" id="{8D8A5A07-4817-47EE-9116-B67BB1612433}"/>
              </a:ext>
            </a:extLst>
          </p:cNvPr>
          <p:cNvSpPr txBox="1"/>
          <p:nvPr/>
        </p:nvSpPr>
        <p:spPr>
          <a:xfrm>
            <a:off x="6462581" y="1536174"/>
            <a:ext cx="5502111" cy="4401205"/>
          </a:xfrm>
          <a:prstGeom prst="rect">
            <a:avLst/>
          </a:prstGeom>
          <a:noFill/>
        </p:spPr>
        <p:txBody>
          <a:bodyPr wrap="square" rtlCol="0">
            <a:spAutoFit/>
          </a:bodyPr>
          <a:lstStyle/>
          <a:p>
            <a:pPr marL="228600" indent="-228600">
              <a:buFont typeface="+mj-lt"/>
              <a:buAutoNum type="arabicPeriod"/>
            </a:pPr>
            <a:r>
              <a:rPr lang="en-GB" sz="2400" b="1" dirty="0">
                <a:latin typeface="Arial Narrow" panose="020B0606020202030204" pitchFamily="34" charset="0"/>
                <a:cs typeface="Arial"/>
              </a:rPr>
              <a:t>Better safe than sorry.  </a:t>
            </a:r>
          </a:p>
          <a:p>
            <a:pPr marL="230188"/>
            <a:r>
              <a:rPr lang="en-GB" sz="2000" dirty="0">
                <a:latin typeface="Arial Narrow" panose="020B0606020202030204" pitchFamily="34" charset="0"/>
                <a:cs typeface="Arial"/>
              </a:rPr>
              <a:t>Our brain would rather set off ‘false alarms’ than miss one real danger. We are prone to suddenly feeling afraid when there is no danger.</a:t>
            </a:r>
          </a:p>
          <a:p>
            <a:endParaRPr lang="en-GB" sz="2400" b="1" dirty="0">
              <a:latin typeface="Arial Narrow" panose="020B0606020202030204" pitchFamily="34" charset="0"/>
              <a:cs typeface="Arial"/>
            </a:endParaRPr>
          </a:p>
          <a:p>
            <a:pPr marL="228600" indent="-228600">
              <a:buFont typeface="+mj-lt"/>
              <a:buAutoNum type="arabicPeriod" startAt="2"/>
            </a:pPr>
            <a:r>
              <a:rPr lang="en-GB" sz="2400" b="1" dirty="0">
                <a:latin typeface="Arial Narrow" panose="020B0606020202030204" pitchFamily="34" charset="0"/>
                <a:cs typeface="Arial"/>
              </a:rPr>
              <a:t>Reality vs. imagination</a:t>
            </a:r>
            <a:r>
              <a:rPr lang="en-GB" sz="2400" dirty="0">
                <a:latin typeface="Arial Narrow" panose="020B0606020202030204" pitchFamily="34" charset="0"/>
                <a:cs typeface="Arial"/>
              </a:rPr>
              <a:t>. </a:t>
            </a:r>
          </a:p>
          <a:p>
            <a:pPr marL="230188"/>
            <a:r>
              <a:rPr lang="en-GB" sz="2000" dirty="0">
                <a:latin typeface="Arial Narrow" panose="020B0606020202030204" pitchFamily="34" charset="0"/>
                <a:cs typeface="Arial"/>
              </a:rPr>
              <a:t>Our brain isn’t very good at telling the difference between real threats in the world vs. imagined threats.</a:t>
            </a:r>
          </a:p>
          <a:p>
            <a:endParaRPr lang="en-GB" sz="2400" dirty="0">
              <a:latin typeface="Arial Narrow" panose="020B0606020202030204" pitchFamily="34" charset="0"/>
              <a:cs typeface="Arial"/>
            </a:endParaRPr>
          </a:p>
          <a:p>
            <a:pPr marL="228600" indent="-228600">
              <a:buFont typeface="+mj-lt"/>
              <a:buAutoNum type="arabicPeriod" startAt="3"/>
            </a:pPr>
            <a:r>
              <a:rPr lang="en-GB" sz="2400" b="1" dirty="0">
                <a:latin typeface="Arial Narrow" panose="020B0606020202030204" pitchFamily="34" charset="0"/>
                <a:cs typeface="Arial"/>
              </a:rPr>
              <a:t>Impulsivity.  </a:t>
            </a:r>
          </a:p>
          <a:p>
            <a:pPr marL="230188"/>
            <a:r>
              <a:rPr lang="en-GB" sz="2000" dirty="0">
                <a:latin typeface="Arial Narrow" panose="020B0606020202030204" pitchFamily="34" charset="0"/>
                <a:cs typeface="Arial"/>
              </a:rPr>
              <a:t>We are growing “emotionally hyperactive.”  We feel first and think second.  Thoughts are often irrational.</a:t>
            </a:r>
          </a:p>
          <a:p>
            <a:pPr marL="230188"/>
            <a:endParaRPr lang="en-GB" sz="2000" b="1" dirty="0">
              <a:latin typeface="Arial Narrow" panose="020B0606020202030204" pitchFamily="34" charset="0"/>
              <a:cs typeface="Arial"/>
            </a:endParaRPr>
          </a:p>
        </p:txBody>
      </p:sp>
      <p:sp>
        <p:nvSpPr>
          <p:cNvPr id="32" name="Rectangle 31">
            <a:extLst>
              <a:ext uri="{FF2B5EF4-FFF2-40B4-BE49-F238E27FC236}">
                <a16:creationId xmlns:a16="http://schemas.microsoft.com/office/drawing/2014/main" id="{E4DF9325-FE5F-40B6-8BDB-65EFE592C1C3}"/>
              </a:ext>
            </a:extLst>
          </p:cNvPr>
          <p:cNvSpPr/>
          <p:nvPr/>
        </p:nvSpPr>
        <p:spPr>
          <a:xfrm>
            <a:off x="0" y="1473886"/>
            <a:ext cx="6234639" cy="4585951"/>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5630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hidden"/>
                                      </p:to>
                                    </p:set>
                                  </p:childTnLst>
                                </p:cTn>
                              </p:par>
                              <p:par>
                                <p:cTn id="7" presetID="35" presetClass="path" presetSubtype="0" accel="50000" decel="50000" fill="hold" nodeType="withEffect">
                                  <p:stCondLst>
                                    <p:cond delay="0"/>
                                  </p:stCondLst>
                                  <p:childTnLst>
                                    <p:animMotion origin="layout" path="M -2.29167E-6 3.33333E-6 L -0.25261 0.08518 " pathEditMode="relative" rAng="0" ptsTypes="AA">
                                      <p:cBhvr>
                                        <p:cTn id="8" dur="1000" fill="hold"/>
                                        <p:tgtEl>
                                          <p:spTgt spid="19"/>
                                        </p:tgtEl>
                                        <p:attrNameLst>
                                          <p:attrName>ppt_x</p:attrName>
                                          <p:attrName>ppt_y</p:attrName>
                                        </p:attrNameLst>
                                      </p:cBhvr>
                                      <p:rCtr x="-12747" y="4259"/>
                                    </p:animMotion>
                                  </p:childTnLst>
                                </p:cTn>
                              </p:par>
                              <p:par>
                                <p:cTn id="9" presetID="35" presetClass="path" presetSubtype="0" accel="50000" decel="50000" fill="hold" nodeType="withEffect">
                                  <p:stCondLst>
                                    <p:cond delay="0"/>
                                  </p:stCondLst>
                                  <p:childTnLst>
                                    <p:animMotion origin="layout" path="M -8.33333E-7 7.40741E-7 L -0.28268 0.08518 " pathEditMode="relative" rAng="0" ptsTypes="AA">
                                      <p:cBhvr>
                                        <p:cTn id="10" dur="1000" fill="hold"/>
                                        <p:tgtEl>
                                          <p:spTgt spid="20"/>
                                        </p:tgtEl>
                                        <p:attrNameLst>
                                          <p:attrName>ppt_x</p:attrName>
                                          <p:attrName>ppt_y</p:attrName>
                                        </p:attrNameLst>
                                      </p:cBhvr>
                                      <p:rCtr x="-14141" y="4259"/>
                                    </p:animMotion>
                                  </p:childTnLst>
                                </p:cTn>
                              </p:par>
                              <p:par>
                                <p:cTn id="11" presetID="35" presetClass="path" presetSubtype="0" accel="50000" decel="50000" fill="hold" nodeType="withEffect">
                                  <p:stCondLst>
                                    <p:cond delay="0"/>
                                  </p:stCondLst>
                                  <p:childTnLst>
                                    <p:animMotion origin="layout" path="M 0 3.7037E-6 L -0.28594 0.08518 " pathEditMode="relative" rAng="0" ptsTypes="AA">
                                      <p:cBhvr>
                                        <p:cTn id="12" dur="1000" fill="hold"/>
                                        <p:tgtEl>
                                          <p:spTgt spid="21"/>
                                        </p:tgtEl>
                                        <p:attrNameLst>
                                          <p:attrName>ppt_x</p:attrName>
                                          <p:attrName>ppt_y</p:attrName>
                                        </p:attrNameLst>
                                      </p:cBhvr>
                                      <p:rCtr x="-14297" y="4259"/>
                                    </p:animMotion>
                                  </p:childTnLst>
                                </p:cTn>
                              </p:par>
                              <p:par>
                                <p:cTn id="13" presetID="35" presetClass="path" presetSubtype="0" accel="50000" decel="50000" fill="hold" nodeType="withEffect">
                                  <p:stCondLst>
                                    <p:cond delay="0"/>
                                  </p:stCondLst>
                                  <p:childTnLst>
                                    <p:animMotion origin="layout" path="M -1.875E-6 -7.40741E-7 L -0.29674 0.06296 " pathEditMode="relative" rAng="0" ptsTypes="AA">
                                      <p:cBhvr>
                                        <p:cTn id="14" dur="1000" fill="hold"/>
                                        <p:tgtEl>
                                          <p:spTgt spid="22"/>
                                        </p:tgtEl>
                                        <p:attrNameLst>
                                          <p:attrName>ppt_x</p:attrName>
                                          <p:attrName>ppt_y</p:attrName>
                                        </p:attrNameLst>
                                      </p:cBhvr>
                                      <p:rCtr x="-14844" y="3148"/>
                                    </p:animMotion>
                                  </p:childTnLst>
                                </p:cTn>
                              </p:par>
                              <p:par>
                                <p:cTn id="15" presetID="35" presetClass="path" presetSubtype="0" accel="50000" decel="50000" fill="hold" nodeType="withEffect">
                                  <p:stCondLst>
                                    <p:cond delay="0"/>
                                  </p:stCondLst>
                                  <p:childTnLst>
                                    <p:animMotion origin="layout" path="M -3.125E-6 2.22222E-6 L -0.31836 0.08125 " pathEditMode="relative" rAng="0" ptsTypes="AA">
                                      <p:cBhvr>
                                        <p:cTn id="16" dur="1000" fill="hold"/>
                                        <p:tgtEl>
                                          <p:spTgt spid="23"/>
                                        </p:tgtEl>
                                        <p:attrNameLst>
                                          <p:attrName>ppt_x</p:attrName>
                                          <p:attrName>ppt_y</p:attrName>
                                        </p:attrNameLst>
                                      </p:cBhvr>
                                      <p:rCtr x="-15924" y="4051"/>
                                    </p:animMotion>
                                  </p:childTnLst>
                                </p:cTn>
                              </p:par>
                              <p:par>
                                <p:cTn id="17" presetID="35" presetClass="path" presetSubtype="0" accel="50000" decel="50000" fill="hold" nodeType="withEffect">
                                  <p:stCondLst>
                                    <p:cond delay="500"/>
                                  </p:stCondLst>
                                  <p:childTnLst>
                                    <p:animMotion origin="layout" path="M -8.33333E-7 2.96296E-6 L -0.23307 -0.07523 " pathEditMode="relative" rAng="0" ptsTypes="AA">
                                      <p:cBhvr>
                                        <p:cTn id="18" dur="1000" fill="hold"/>
                                        <p:tgtEl>
                                          <p:spTgt spid="24"/>
                                        </p:tgtEl>
                                        <p:attrNameLst>
                                          <p:attrName>ppt_x</p:attrName>
                                          <p:attrName>ppt_y</p:attrName>
                                        </p:attrNameLst>
                                      </p:cBhvr>
                                      <p:rCtr x="-11654" y="-3773"/>
                                    </p:animMotion>
                                  </p:childTnLst>
                                </p:cTn>
                              </p:par>
                              <p:par>
                                <p:cTn id="19" presetID="35" presetClass="path" presetSubtype="0" accel="50000" decel="50000" fill="hold" nodeType="withEffect">
                                  <p:stCondLst>
                                    <p:cond delay="500"/>
                                  </p:stCondLst>
                                  <p:childTnLst>
                                    <p:animMotion origin="layout" path="M -2.5E-6 3.7037E-7 L -0.32343 -0.06782 " pathEditMode="relative" rAng="0" ptsTypes="AA">
                                      <p:cBhvr>
                                        <p:cTn id="20" dur="1000" fill="hold"/>
                                        <p:tgtEl>
                                          <p:spTgt spid="25"/>
                                        </p:tgtEl>
                                        <p:attrNameLst>
                                          <p:attrName>ppt_x</p:attrName>
                                          <p:attrName>ppt_y</p:attrName>
                                        </p:attrNameLst>
                                      </p:cBhvr>
                                      <p:rCtr x="-16172" y="-3403"/>
                                    </p:animMotion>
                                  </p:childTnLst>
                                </p:cTn>
                              </p:par>
                              <p:par>
                                <p:cTn id="21" presetID="35" presetClass="path" presetSubtype="0" accel="50000" decel="50000" fill="hold" nodeType="withEffect">
                                  <p:stCondLst>
                                    <p:cond delay="500"/>
                                  </p:stCondLst>
                                  <p:childTnLst>
                                    <p:animMotion origin="layout" path="M -4.16667E-6 -1.85185E-6 L -0.40286 -0.07754 " pathEditMode="relative" rAng="0" ptsTypes="AA">
                                      <p:cBhvr>
                                        <p:cTn id="22" dur="1000" fill="hold"/>
                                        <p:tgtEl>
                                          <p:spTgt spid="26"/>
                                        </p:tgtEl>
                                        <p:attrNameLst>
                                          <p:attrName>ppt_x</p:attrName>
                                          <p:attrName>ppt_y</p:attrName>
                                        </p:attrNameLst>
                                      </p:cBhvr>
                                      <p:rCtr x="-20143" y="-3889"/>
                                    </p:animMotion>
                                  </p:childTnLst>
                                </p:cTn>
                              </p:par>
                              <p:par>
                                <p:cTn id="23" presetID="1" presetClass="entr" presetSubtype="0" fill="hold" grpId="0" nodeType="withEffect">
                                  <p:stCondLst>
                                    <p:cond delay="1000"/>
                                  </p:stCondLst>
                                  <p:childTnLst>
                                    <p:set>
                                      <p:cBhvr>
                                        <p:cTn id="24" dur="1" fill="hold">
                                          <p:stCondLst>
                                            <p:cond delay="0"/>
                                          </p:stCondLst>
                                        </p:cTn>
                                        <p:tgtEl>
                                          <p:spTgt spid="32"/>
                                        </p:tgtEl>
                                        <p:attrNameLst>
                                          <p:attrName>style.visibility</p:attrName>
                                        </p:attrNameLst>
                                      </p:cBhvr>
                                      <p:to>
                                        <p:strVal val="visible"/>
                                      </p:to>
                                    </p:set>
                                  </p:childTnLst>
                                </p:cTn>
                              </p:par>
                            </p:childTnLst>
                          </p:cTn>
                        </p:par>
                        <p:par>
                          <p:cTn id="25" fill="hold">
                            <p:stCondLst>
                              <p:cond delay="1500"/>
                            </p:stCondLst>
                            <p:childTnLst>
                              <p:par>
                                <p:cTn id="26" presetID="1" presetClass="entr" presetSubtype="0" fill="hold" grpId="0" nodeType="afterEffect">
                                  <p:stCondLst>
                                    <p:cond delay="500"/>
                                  </p:stCondLst>
                                  <p:childTnLst>
                                    <p:set>
                                      <p:cBhvr>
                                        <p:cTn id="27"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p:bldP spid="3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1A2DE03-2809-4797-BDDE-8034F3A0157A}"/>
              </a:ext>
            </a:extLst>
          </p:cNvPr>
          <p:cNvSpPr txBox="1"/>
          <p:nvPr/>
        </p:nvSpPr>
        <p:spPr>
          <a:xfrm>
            <a:off x="2547591" y="1778957"/>
            <a:ext cx="5851690" cy="4093428"/>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2200" dirty="0">
                <a:latin typeface="Arial Narrow" panose="020B0606020202030204" pitchFamily="34" charset="0"/>
              </a:rPr>
              <a:t>Separation Anxiety</a:t>
            </a:r>
          </a:p>
          <a:p>
            <a:pPr marL="285750" indent="-285750">
              <a:spcAft>
                <a:spcPts val="600"/>
              </a:spcAft>
              <a:buFont typeface="Arial" panose="020B0604020202020204" pitchFamily="34" charset="0"/>
              <a:buChar char="•"/>
            </a:pPr>
            <a:r>
              <a:rPr lang="en-US" sz="2200" dirty="0">
                <a:latin typeface="Arial Narrow" panose="020B0606020202030204" pitchFamily="34" charset="0"/>
              </a:rPr>
              <a:t>Selective Mutism</a:t>
            </a:r>
          </a:p>
          <a:p>
            <a:pPr marL="285750" indent="-285750">
              <a:spcAft>
                <a:spcPts val="600"/>
              </a:spcAft>
              <a:buFont typeface="Arial" panose="020B0604020202020204" pitchFamily="34" charset="0"/>
              <a:buChar char="•"/>
            </a:pPr>
            <a:r>
              <a:rPr lang="en-US" sz="2200" dirty="0">
                <a:latin typeface="Arial Narrow" panose="020B0606020202030204" pitchFamily="34" charset="0"/>
              </a:rPr>
              <a:t>Specific Phobia</a:t>
            </a:r>
          </a:p>
          <a:p>
            <a:pPr marL="285750" indent="-285750">
              <a:spcAft>
                <a:spcPts val="600"/>
              </a:spcAft>
              <a:buFont typeface="Arial" panose="020B0604020202020204" pitchFamily="34" charset="0"/>
              <a:buChar char="•"/>
            </a:pPr>
            <a:r>
              <a:rPr lang="en-US" sz="2200" dirty="0">
                <a:latin typeface="Arial Narrow" panose="020B0606020202030204" pitchFamily="34" charset="0"/>
              </a:rPr>
              <a:t>Social Anxiety Disorder (Social Phobia)</a:t>
            </a:r>
          </a:p>
          <a:p>
            <a:pPr marL="285750" indent="-285750">
              <a:spcAft>
                <a:spcPts val="600"/>
              </a:spcAft>
              <a:buFont typeface="Arial" panose="020B0604020202020204" pitchFamily="34" charset="0"/>
              <a:buChar char="•"/>
            </a:pPr>
            <a:r>
              <a:rPr lang="en-US" sz="2200" dirty="0">
                <a:latin typeface="Arial Narrow" panose="020B0606020202030204" pitchFamily="34" charset="0"/>
              </a:rPr>
              <a:t>Panic Disorder</a:t>
            </a:r>
          </a:p>
          <a:p>
            <a:pPr marL="285750" indent="-285750">
              <a:spcAft>
                <a:spcPts val="600"/>
              </a:spcAft>
              <a:buFont typeface="Arial" panose="020B0604020202020204" pitchFamily="34" charset="0"/>
              <a:buChar char="•"/>
            </a:pPr>
            <a:r>
              <a:rPr lang="en-US" sz="2200" dirty="0">
                <a:latin typeface="Arial Narrow" panose="020B0606020202030204" pitchFamily="34" charset="0"/>
              </a:rPr>
              <a:t>Agoraphobia</a:t>
            </a:r>
          </a:p>
          <a:p>
            <a:pPr marL="285750" indent="-285750">
              <a:spcAft>
                <a:spcPts val="600"/>
              </a:spcAft>
              <a:buFont typeface="Arial" panose="020B0604020202020204" pitchFamily="34" charset="0"/>
              <a:buChar char="•"/>
            </a:pPr>
            <a:r>
              <a:rPr lang="en-US" sz="2200" dirty="0">
                <a:latin typeface="Arial Narrow" panose="020B0606020202030204" pitchFamily="34" charset="0"/>
              </a:rPr>
              <a:t>Generalized Anxiety Disorder (GAD)</a:t>
            </a:r>
          </a:p>
          <a:p>
            <a:pPr marL="285750" indent="-285750">
              <a:spcAft>
                <a:spcPts val="600"/>
              </a:spcAft>
              <a:buFont typeface="Arial" panose="020B0604020202020204" pitchFamily="34" charset="0"/>
              <a:buChar char="•"/>
            </a:pPr>
            <a:r>
              <a:rPr lang="en-US" sz="2200" dirty="0">
                <a:latin typeface="Arial Narrow" panose="020B0606020202030204" pitchFamily="34" charset="0"/>
              </a:rPr>
              <a:t>Substance/Medical Induced Anxiety Disorder</a:t>
            </a:r>
          </a:p>
          <a:p>
            <a:pPr marL="285750" indent="-285750">
              <a:spcAft>
                <a:spcPts val="600"/>
              </a:spcAft>
              <a:buFont typeface="Arial" panose="020B0604020202020204" pitchFamily="34" charset="0"/>
              <a:buChar char="•"/>
            </a:pPr>
            <a:r>
              <a:rPr lang="en-US" sz="2200" dirty="0">
                <a:latin typeface="Arial Narrow" panose="020B0606020202030204" pitchFamily="34" charset="0"/>
              </a:rPr>
              <a:t>Others where Anxiety is a prominent feature- OCD, PTSD, Health Anxiety, Avoidant PD</a:t>
            </a:r>
          </a:p>
        </p:txBody>
      </p:sp>
      <p:pic>
        <p:nvPicPr>
          <p:cNvPr id="3" name="Picture 2">
            <a:extLst>
              <a:ext uri="{FF2B5EF4-FFF2-40B4-BE49-F238E27FC236}">
                <a16:creationId xmlns:a16="http://schemas.microsoft.com/office/drawing/2014/main" id="{E337C2D6-8EFF-43B5-BCAF-A88EEF021033}"/>
              </a:ext>
            </a:extLst>
          </p:cNvPr>
          <p:cNvPicPr>
            <a:picLocks noChangeAspect="1"/>
          </p:cNvPicPr>
          <p:nvPr/>
        </p:nvPicPr>
        <p:blipFill>
          <a:blip r:embed="rId3"/>
          <a:stretch>
            <a:fillRect/>
          </a:stretch>
        </p:blipFill>
        <p:spPr>
          <a:xfrm>
            <a:off x="511221" y="2377158"/>
            <a:ext cx="1568383" cy="1860794"/>
          </a:xfrm>
          <a:prstGeom prst="rect">
            <a:avLst/>
          </a:prstGeom>
        </p:spPr>
      </p:pic>
      <p:sp>
        <p:nvSpPr>
          <p:cNvPr id="4" name="TextBox 3">
            <a:extLst>
              <a:ext uri="{FF2B5EF4-FFF2-40B4-BE49-F238E27FC236}">
                <a16:creationId xmlns:a16="http://schemas.microsoft.com/office/drawing/2014/main" id="{1C50DBD4-7278-4E2D-96CD-F27ED23DB187}"/>
              </a:ext>
            </a:extLst>
          </p:cNvPr>
          <p:cNvSpPr txBox="1"/>
          <p:nvPr/>
        </p:nvSpPr>
        <p:spPr>
          <a:xfrm>
            <a:off x="1623615" y="431868"/>
            <a:ext cx="8944769" cy="1015663"/>
          </a:xfrm>
          <a:prstGeom prst="rect">
            <a:avLst/>
          </a:prstGeom>
          <a:noFill/>
        </p:spPr>
        <p:txBody>
          <a:bodyPr wrap="square">
            <a:spAutoFit/>
          </a:bodyPr>
          <a:lstStyle/>
          <a:p>
            <a:pPr algn="ctr" fontAlgn="t"/>
            <a:r>
              <a:rPr lang="it-IT" sz="3600" i="0" dirty="0">
                <a:solidFill>
                  <a:srgbClr val="202124"/>
                </a:solidFill>
                <a:effectLst/>
                <a:latin typeface="Arial Narrow" panose="020B0606020202030204" pitchFamily="34" charset="0"/>
              </a:rPr>
              <a:t>Anxiety Disorders</a:t>
            </a:r>
          </a:p>
          <a:p>
            <a:pPr algn="ctr" fontAlgn="t"/>
            <a:r>
              <a:rPr lang="it-IT" sz="2400" dirty="0">
                <a:solidFill>
                  <a:srgbClr val="202124"/>
                </a:solidFill>
                <a:latin typeface="Arial Narrow" panose="020B0606020202030204" pitchFamily="34" charset="0"/>
              </a:rPr>
              <a:t>When our evolutinary wiring no longer fits in the modern world.</a:t>
            </a:r>
            <a:endParaRPr lang="it-IT" sz="2400" i="0" dirty="0">
              <a:solidFill>
                <a:srgbClr val="202124"/>
              </a:solidFill>
              <a:effectLst/>
              <a:latin typeface="Arial Narrow" panose="020B0606020202030204" pitchFamily="34" charset="0"/>
            </a:endParaRPr>
          </a:p>
        </p:txBody>
      </p:sp>
      <p:pic>
        <p:nvPicPr>
          <p:cNvPr id="5" name="Picture 2" descr="Related image">
            <a:extLst>
              <a:ext uri="{FF2B5EF4-FFF2-40B4-BE49-F238E27FC236}">
                <a16:creationId xmlns:a16="http://schemas.microsoft.com/office/drawing/2014/main" id="{5123FA67-4889-4D4C-BADB-7C6291744A88}"/>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849516" y="1136313"/>
            <a:ext cx="4342484" cy="434248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8E56B94B-8E43-4E0D-AAEF-1B1122C48F7C}"/>
              </a:ext>
            </a:extLst>
          </p:cNvPr>
          <p:cNvSpPr txBox="1"/>
          <p:nvPr/>
        </p:nvSpPr>
        <p:spPr>
          <a:xfrm>
            <a:off x="8448454" y="2828835"/>
            <a:ext cx="3518149" cy="1200329"/>
          </a:xfrm>
          <a:prstGeom prst="rect">
            <a:avLst/>
          </a:prstGeom>
          <a:noFill/>
        </p:spPr>
        <p:txBody>
          <a:bodyPr wrap="square">
            <a:spAutoFit/>
          </a:bodyPr>
          <a:lstStyle/>
          <a:p>
            <a:pPr fontAlgn="t"/>
            <a:r>
              <a:rPr lang="it-IT" sz="2400" i="0" dirty="0">
                <a:solidFill>
                  <a:srgbClr val="202124"/>
                </a:solidFill>
                <a:effectLst/>
                <a:latin typeface="Arial Narrow" panose="020B0606020202030204" pitchFamily="34" charset="0"/>
              </a:rPr>
              <a:t>Primary treatments include psychotherapy (counseling) and medication.</a:t>
            </a:r>
          </a:p>
        </p:txBody>
      </p:sp>
    </p:spTree>
    <p:extLst>
      <p:ext uri="{BB962C8B-B14F-4D97-AF65-F5344CB8AC3E}">
        <p14:creationId xmlns:p14="http://schemas.microsoft.com/office/powerpoint/2010/main" val="2839664796"/>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BA30BB69C7D8340A171290B3D4125F3" ma:contentTypeVersion="13" ma:contentTypeDescription="Create a new document." ma:contentTypeScope="" ma:versionID="628b286303540b71d1696e8e029526cb">
  <xsd:schema xmlns:xsd="http://www.w3.org/2001/XMLSchema" xmlns:xs="http://www.w3.org/2001/XMLSchema" xmlns:p="http://schemas.microsoft.com/office/2006/metadata/properties" xmlns:ns3="a3adbc6c-301f-4f19-87e9-40ac63f4b246" xmlns:ns4="6f159fd4-c0e5-46b4-8971-996140662532" targetNamespace="http://schemas.microsoft.com/office/2006/metadata/properties" ma:root="true" ma:fieldsID="c351dca7d1aee04890e5c1cec1ca5c13" ns3:_="" ns4:_="">
    <xsd:import namespace="a3adbc6c-301f-4f19-87e9-40ac63f4b246"/>
    <xsd:import namespace="6f159fd4-c0e5-46b4-8971-996140662532"/>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DateTaken" minOccurs="0"/>
                <xsd:element ref="ns3:MediaServiceOCR" minOccurs="0"/>
                <xsd:element ref="ns3:MediaServiceLocation" minOccurs="0"/>
                <xsd:element ref="ns3:MediaServiceEventHashCode" minOccurs="0"/>
                <xsd:element ref="ns3:MediaServiceGenerationTime" minOccurs="0"/>
                <xsd:element ref="ns4:SharedWithUsers" minOccurs="0"/>
                <xsd:element ref="ns4:SharedWithDetails" minOccurs="0"/>
                <xsd:element ref="ns4:SharingHintHash"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3adbc6c-301f-4f19-87e9-40ac63f4b24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3" nillable="true" ma:displayName="MediaServiceLocation" ma:internalName="MediaServiceLocation"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f159fd4-c0e5-46b4-8971-996140662532"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SharingHintHash" ma:index="18"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F891763-63A3-474E-AD6B-F5236E9DBCB4}">
  <ds:schemaRefs>
    <ds:schemaRef ds:uri="http://purl.org/dc/elements/1.1/"/>
    <ds:schemaRef ds:uri="6f159fd4-c0e5-46b4-8971-996140662532"/>
    <ds:schemaRef ds:uri="http://schemas.microsoft.com/office/2006/documentManagement/types"/>
    <ds:schemaRef ds:uri="http://purl.org/dc/terms/"/>
    <ds:schemaRef ds:uri="a3adbc6c-301f-4f19-87e9-40ac63f4b246"/>
    <ds:schemaRef ds:uri="http://schemas.microsoft.com/office/infopath/2007/PartnerControls"/>
    <ds:schemaRef ds:uri="http://purl.org/dc/dcmitype/"/>
    <ds:schemaRef ds:uri="http://schemas.openxmlformats.org/package/2006/metadata/core-properties"/>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7AE395BA-A1DA-4316-87CC-63C3F5FA100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3adbc6c-301f-4f19-87e9-40ac63f4b246"/>
    <ds:schemaRef ds:uri="6f159fd4-c0e5-46b4-8971-99614066253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88F6200-FF97-4432-A6AA-B3236940620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38840</TotalTime>
  <Words>2867</Words>
  <Application>Microsoft Office PowerPoint</Application>
  <PresentationFormat>Widescreen</PresentationFormat>
  <Paragraphs>358</Paragraphs>
  <Slides>31</Slides>
  <Notes>18</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31</vt:i4>
      </vt:variant>
    </vt:vector>
  </HeadingPairs>
  <TitlesOfParts>
    <vt:vector size="44" baseType="lpstr">
      <vt:lpstr>Arial</vt:lpstr>
      <vt:lpstr>Arial Black</vt:lpstr>
      <vt:lpstr>Arial Narrow</vt:lpstr>
      <vt:lpstr>BlinkMacSystemFont</vt:lpstr>
      <vt:lpstr>Book Antiqua</vt:lpstr>
      <vt:lpstr>Calibri</vt:lpstr>
      <vt:lpstr>Calibri Light</vt:lpstr>
      <vt:lpstr>Courier New</vt:lpstr>
      <vt:lpstr>ProximaNova</vt:lpstr>
      <vt:lpstr>Roboto</vt:lpstr>
      <vt:lpstr>Times New Roman</vt:lpstr>
      <vt:lpstr>Wingdings</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Discussion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Debbie Salazar</dc:creator>
  <cp:lastModifiedBy>Gabby Kolditz</cp:lastModifiedBy>
  <cp:revision>133</cp:revision>
  <cp:lastPrinted>2021-08-10T19:19:50Z</cp:lastPrinted>
  <dcterms:created xsi:type="dcterms:W3CDTF">2020-06-18T22:12:57Z</dcterms:created>
  <dcterms:modified xsi:type="dcterms:W3CDTF">2022-10-03T16:40:06Z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0x0101007BA30BB69C7D8340A171290B3D4125F3</vt:lpwstr>
  </property>
  <property fmtid="{D5CDD505-2E9C-101B-9397-08002B2CF9AE}" pid="3" name="MSIP_Label_fb5e2db6-eecf-4aa2-8fc3-174bf94bce19_Enabled">
    <vt:lpwstr>true</vt:lpwstr>
  </property>
  <property fmtid="{D5CDD505-2E9C-101B-9397-08002B2CF9AE}" pid="4" name="MSIP_Label_fb5e2db6-eecf-4aa2-8fc3-174bf94bce19_SetDate">
    <vt:lpwstr>2022-09-29T17:29:06Z</vt:lpwstr>
  </property>
  <property fmtid="{D5CDD505-2E9C-101B-9397-08002B2CF9AE}" pid="5" name="MSIP_Label_fb5e2db6-eecf-4aa2-8fc3-174bf94bce19_Method">
    <vt:lpwstr>Standard</vt:lpwstr>
  </property>
  <property fmtid="{D5CDD505-2E9C-101B-9397-08002B2CF9AE}" pid="6" name="MSIP_Label_fb5e2db6-eecf-4aa2-8fc3-174bf94bce19_Name">
    <vt:lpwstr>fb5e2db6-eecf-4aa2-8fc3-174bf94bce19</vt:lpwstr>
  </property>
  <property fmtid="{D5CDD505-2E9C-101B-9397-08002B2CF9AE}" pid="7" name="MSIP_Label_fb5e2db6-eecf-4aa2-8fc3-174bf94bce19_SiteId">
    <vt:lpwstr>ceb177bf-013b-49ab-8a9c-4abce32afc1e</vt:lpwstr>
  </property>
  <property fmtid="{D5CDD505-2E9C-101B-9397-08002B2CF9AE}" pid="8" name="MSIP_Label_fb5e2db6-eecf-4aa2-8fc3-174bf94bce19_ActionId">
    <vt:lpwstr/>
  </property>
  <property fmtid="{D5CDD505-2E9C-101B-9397-08002B2CF9AE}" pid="9" name="MSIP_Label_fb5e2db6-eecf-4aa2-8fc3-174bf94bce19_ContentBits">
    <vt:lpwstr>2</vt:lpwstr>
  </property>
</Properties>
</file>