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0481925" cy="11483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1F30F-8082-4EA9-B9FA-9DD2D1A1F138}" v="3" dt="2020-08-26T20:29:30.028"/>
    <p1510:client id="{AF969B20-EE28-40FD-B362-C99732029FDA}" v="1" dt="2020-08-26T20:32:18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>
      <p:cViewPr varScale="1">
        <p:scale>
          <a:sx n="49" d="100"/>
          <a:sy n="49" d="100"/>
        </p:scale>
        <p:origin x="62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le Kolditz" userId="dac58684-da76-429c-8f9e-0bd116461e57" providerId="ADAL" clId="{AF969B20-EE28-40FD-B362-C99732029FDA}"/>
    <pc:docChg chg="modSld">
      <pc:chgData name="Gabrielle Kolditz" userId="dac58684-da76-429c-8f9e-0bd116461e57" providerId="ADAL" clId="{AF969B20-EE28-40FD-B362-C99732029FDA}" dt="2020-08-26T20:32:37.352" v="14" actId="255"/>
      <pc:docMkLst>
        <pc:docMk/>
      </pc:docMkLst>
      <pc:sldChg chg="modSp mod">
        <pc:chgData name="Gabrielle Kolditz" userId="dac58684-da76-429c-8f9e-0bd116461e57" providerId="ADAL" clId="{AF969B20-EE28-40FD-B362-C99732029FDA}" dt="2020-08-26T20:32:37.352" v="14" actId="255"/>
        <pc:sldMkLst>
          <pc:docMk/>
          <pc:sldMk cId="3265059083" sldId="257"/>
        </pc:sldMkLst>
        <pc:spChg chg="mod">
          <ac:chgData name="Gabrielle Kolditz" userId="dac58684-da76-429c-8f9e-0bd116461e57" providerId="ADAL" clId="{AF969B20-EE28-40FD-B362-C99732029FDA}" dt="2020-08-26T20:32:18.238" v="0" actId="14826"/>
          <ac:spMkLst>
            <pc:docMk/>
            <pc:sldMk cId="3265059083" sldId="257"/>
            <ac:spMk id="3" creationId="{C415296D-D13B-470C-B5BE-80AD1AEE2419}"/>
          </ac:spMkLst>
        </pc:spChg>
        <pc:spChg chg="mod">
          <ac:chgData name="Gabrielle Kolditz" userId="dac58684-da76-429c-8f9e-0bd116461e57" providerId="ADAL" clId="{AF969B20-EE28-40FD-B362-C99732029FDA}" dt="2020-08-26T20:32:37.352" v="14" actId="255"/>
          <ac:spMkLst>
            <pc:docMk/>
            <pc:sldMk cId="3265059083" sldId="257"/>
            <ac:spMk id="12" creationId="{887E4185-E726-4F65-8F6A-E119C0E38CFB}"/>
          </ac:spMkLst>
        </pc:spChg>
      </pc:sldChg>
    </pc:docChg>
  </pc:docChgLst>
  <pc:docChgLst>
    <pc:chgData name="Gabrielle Kolditz" userId="dac58684-da76-429c-8f9e-0bd116461e57" providerId="ADAL" clId="{48C1F30F-8082-4EA9-B9FA-9DD2D1A1F138}"/>
    <pc:docChg chg="custSel modSld">
      <pc:chgData name="Gabrielle Kolditz" userId="dac58684-da76-429c-8f9e-0bd116461e57" providerId="ADAL" clId="{48C1F30F-8082-4EA9-B9FA-9DD2D1A1F138}" dt="2020-08-26T20:29:30.028" v="100" actId="207"/>
      <pc:docMkLst>
        <pc:docMk/>
      </pc:docMkLst>
      <pc:sldChg chg="modSp mod">
        <pc:chgData name="Gabrielle Kolditz" userId="dac58684-da76-429c-8f9e-0bd116461e57" providerId="ADAL" clId="{48C1F30F-8082-4EA9-B9FA-9DD2D1A1F138}" dt="2020-08-26T20:29:30.028" v="100" actId="207"/>
        <pc:sldMkLst>
          <pc:docMk/>
          <pc:sldMk cId="3265059083" sldId="257"/>
        </pc:sldMkLst>
        <pc:spChg chg="mod">
          <ac:chgData name="Gabrielle Kolditz" userId="dac58684-da76-429c-8f9e-0bd116461e57" providerId="ADAL" clId="{48C1F30F-8082-4EA9-B9FA-9DD2D1A1F138}" dt="2020-08-26T20:29:30.028" v="100" actId="207"/>
          <ac:spMkLst>
            <pc:docMk/>
            <pc:sldMk cId="3265059083" sldId="257"/>
            <ac:spMk id="12" creationId="{887E4185-E726-4F65-8F6A-E119C0E38C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A262-2A11-4337-AF4E-FE4E507E3854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7863" y="1143000"/>
            <a:ext cx="5502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E62C-81DB-457F-81CC-EFDD458486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4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3A55FDD-1B45-41A2-9DA6-F78E4A9DFF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1143000"/>
            <a:ext cx="550227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4E56ADD-D04D-4133-B04A-5AA10A4CF2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FF8E5-44FD-451A-8672-D850387A7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1C674-F6D1-495B-BD13-146F984561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81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278275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464811"/>
            <a:ext cx="13099898" cy="671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i="1" baseline="0">
                <a:latin typeface="arial narrow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37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953944"/>
            <a:ext cx="13099898" cy="1511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0" i="0" baseline="0">
                <a:latin typeface="arial narrow" charset="0"/>
              </a:defRPr>
            </a:lvl1pPr>
            <a:lvl2pPr marL="457200" indent="0">
              <a:buNone/>
              <a:defRPr sz="2000" baseline="0">
                <a:latin typeface="arial narrow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B32E1-8C41-4017-8E7C-CA42E39C7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4C89F80-F980-494C-9300-DC7CEC5CC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51" y="1964506"/>
            <a:ext cx="16409543" cy="546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0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8E7FBEB4-CE83-4A58-A005-8DC77F335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171" y="1964506"/>
            <a:ext cx="17028266" cy="690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6C3382-70A9-4F1E-B369-4FBCD2E131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8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6F662E3-41A2-480E-8A7F-8BDBC10D7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6" y="3748243"/>
            <a:ext cx="9403550" cy="31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8560" y="3192832"/>
            <a:ext cx="8744584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10737010" y="5327288"/>
            <a:ext cx="8332369" cy="232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8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08133" y="1502203"/>
            <a:ext cx="17665660" cy="494449"/>
          </a:xfrm>
        </p:spPr>
        <p:txBody>
          <a:bodyPr>
            <a:noAutofit/>
          </a:bodyPr>
          <a:lstStyle>
            <a:lvl1pPr marL="0" indent="0">
              <a:buNone/>
              <a:defRPr sz="20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00D0B51-9013-451F-9340-56D3D00560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87F2-2F7A-415C-9BAD-A3A3C3DCA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2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7">
            <a:extLst>
              <a:ext uri="{FF2B5EF4-FFF2-40B4-BE49-F238E27FC236}">
                <a16:creationId xmlns:a16="http://schemas.microsoft.com/office/drawing/2014/main" id="{5D08DBC8-6F08-4738-A91B-F201C728DE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977" y="10883193"/>
            <a:ext cx="2160203" cy="33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3D2DC7F-F7C3-4F6D-BBC5-F741EDF4B008}"/>
              </a:ext>
            </a:extLst>
          </p:cNvPr>
          <p:cNvSpPr>
            <a:spLocks noGrp="1"/>
          </p:cNvSpPr>
          <p:nvPr/>
        </p:nvSpPr>
        <p:spPr>
          <a:xfrm>
            <a:off x="6016565" y="10994844"/>
            <a:ext cx="4291071" cy="295075"/>
          </a:xfrm>
          <a:prstGeom prst="rect">
            <a:avLst/>
          </a:prstGeom>
          <a:noFill/>
        </p:spPr>
        <p:txBody>
          <a:bodyPr lIns="0" tIns="34290" rIns="68580" bIns="3429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Caterpillar Confidential Green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EB1EAC-E81F-4AF5-8EF3-63F273842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0A18A4-4745-4D78-8F6E-C0A84DF499DB}"/>
              </a:ext>
            </a:extLst>
          </p:cNvPr>
          <p:cNvSpPr/>
          <p:nvPr/>
        </p:nvSpPr>
        <p:spPr>
          <a:xfrm>
            <a:off x="0" y="9054353"/>
            <a:ext cx="20481926" cy="1290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15296D-D13B-470C-B5BE-80AD1AEE2419}"/>
              </a:ext>
            </a:extLst>
          </p:cNvPr>
          <p:cNvSpPr/>
          <p:nvPr/>
        </p:nvSpPr>
        <p:spPr>
          <a:xfrm>
            <a:off x="0" y="-2"/>
            <a:ext cx="20481925" cy="905435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BBE4074F-0865-44CB-83F5-23C965BF0ED1}"/>
              </a:ext>
            </a:extLst>
          </p:cNvPr>
          <p:cNvSpPr txBox="1">
            <a:spLocks/>
          </p:cNvSpPr>
          <p:nvPr/>
        </p:nvSpPr>
        <p:spPr>
          <a:xfrm>
            <a:off x="-10999" y="9054353"/>
            <a:ext cx="20492924" cy="129091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sz="2400" kern="0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7E4185-E726-4F65-8F6A-E119C0E38CFB}"/>
              </a:ext>
            </a:extLst>
          </p:cNvPr>
          <p:cNvSpPr txBox="1"/>
          <p:nvPr/>
        </p:nvSpPr>
        <p:spPr>
          <a:xfrm>
            <a:off x="-10999" y="9345868"/>
            <a:ext cx="205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Learn how to continue the conversation with someone who may be struggling at </a:t>
            </a:r>
            <a:r>
              <a:rPr lang="en-US" sz="3600" b="1" kern="0" dirty="0">
                <a:solidFill>
                  <a:srgbClr val="FFB515"/>
                </a:solidFill>
                <a:latin typeface="Arial Narrow" panose="020B0606020202030204" pitchFamily="34" charset="0"/>
              </a:rPr>
              <a:t>TotalHealth.cat.com </a:t>
            </a:r>
            <a:r>
              <a:rPr lang="en-US" sz="3600" b="1" kern="0" dirty="0">
                <a:solidFill>
                  <a:schemeClr val="bg1"/>
                </a:solidFill>
                <a:latin typeface="Arial Narrow" panose="020B0606020202030204" pitchFamily="34" charset="0"/>
              </a:rPr>
              <a:t>&gt; </a:t>
            </a:r>
            <a:r>
              <a:rPr lang="en-US" sz="3600" b="1" kern="0" dirty="0">
                <a:solidFill>
                  <a:srgbClr val="FFB515"/>
                </a:solidFill>
                <a:latin typeface="Arial Narrow" panose="020B0606020202030204" pitchFamily="34" charset="0"/>
              </a:rPr>
              <a:t>R U OK?</a:t>
            </a:r>
            <a:endParaRPr lang="en-US" sz="3600" kern="0" dirty="0">
              <a:solidFill>
                <a:srgbClr val="FFB51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5908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tal Health Template - No Pulse Line - Dec 2018 [Compatibility Mode]" id="{A178BD40-CA5B-4598-AE4A-86C5FBD4A319}" vid="{8F165122-DED4-4A05-8088-1892537AB4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24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arial narrow</vt:lpstr>
      <vt:lpstr>Calibri</vt:lpstr>
      <vt:lpstr>Calibri Light</vt:lpstr>
      <vt:lpstr>Title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Kolditz</dc:creator>
  <cp:lastModifiedBy>Gabrielle Kolditz</cp:lastModifiedBy>
  <cp:revision>28</cp:revision>
  <dcterms:created xsi:type="dcterms:W3CDTF">2018-01-02T22:54:15Z</dcterms:created>
  <dcterms:modified xsi:type="dcterms:W3CDTF">2020-08-26T20:32:47Z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False</vt:lpwstr>
  </property>
  <property fmtid="{D5CDD505-2E9C-101B-9397-08002B2CF9AE}" pid="3" name="MSIP_Label_fb5e2db6-eecf-4aa2-8fc3-174bf94bce19_SiteId">
    <vt:lpwstr>ceb177bf-013b-49ab-8a9c-4abce32afc1e</vt:lpwstr>
  </property>
  <property fmtid="{D5CDD505-2E9C-101B-9397-08002B2CF9AE}" pid="4" name="MSIP_Label_fb5e2db6-eecf-4aa2-8fc3-174bf94bce19_SetDate">
    <vt:lpwstr>2018-03-28T15:56:56.4636316-05:00</vt:lpwstr>
  </property>
  <property fmtid="{D5CDD505-2E9C-101B-9397-08002B2CF9AE}" pid="5" name="MSIP_Label_fb5e2db6-eecf-4aa2-8fc3-174bf94bce19_Name">
    <vt:lpwstr>Cat Confidential Green</vt:lpwstr>
  </property>
  <property fmtid="{D5CDD505-2E9C-101B-9397-08002B2CF9AE}" pid="6" name="MSIP_Label_fb5e2db6-eecf-4aa2-8fc3-174bf94bce19_Application">
    <vt:lpwstr>Microsoft Azure Information Protection</vt:lpwstr>
  </property>
  <property fmtid="{D5CDD505-2E9C-101B-9397-08002B2CF9AE}" pid="7" name="MSIP_Label_fb5e2db6-eecf-4aa2-8fc3-174bf94bce19_Extended_MSFT_Method">
    <vt:lpwstr>Automatic</vt:lpwstr>
  </property>
  <property fmtid="{D5CDD505-2E9C-101B-9397-08002B2CF9AE}" pid="8" name="Sensitivity">
    <vt:lpwstr/>
  </property>
</Properties>
</file>