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"/>
  </p:notesMasterIdLst>
  <p:sldIdLst>
    <p:sldId id="261" r:id="rId2"/>
    <p:sldId id="265" r:id="rId3"/>
    <p:sldId id="262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F93"/>
    <a:srgbClr val="F4B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3333"/>
  </p:normalViewPr>
  <p:slideViewPr>
    <p:cSldViewPr snapToGrid="0" snapToObjects="1">
      <p:cViewPr varScale="1">
        <p:scale>
          <a:sx n="54" d="100"/>
          <a:sy n="54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EE04C-D9EB-4748-8020-A01F0B12E059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6A75C-F7AF-364D-A68F-37C144A7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6A75C-F7AF-364D-A68F-37C144A781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6A75C-F7AF-364D-A68F-37C144A781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3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6A75C-F7AF-364D-A68F-37C144A781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6A75C-F7AF-364D-A68F-37C144A781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4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5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6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8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6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9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8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8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4D2D1-A356-C842-8908-0B20CB325718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6A25B-CBB8-6949-A1E9-4C3660C688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135238423,&quot;Placement&quot;:&quot;Footer&quot;}">
            <a:extLst>
              <a:ext uri="{FF2B5EF4-FFF2-40B4-BE49-F238E27FC236}">
                <a16:creationId xmlns:a16="http://schemas.microsoft.com/office/drawing/2014/main" id="{3562883B-16BF-411F-8AC6-5F173A55981D}"/>
              </a:ext>
            </a:extLst>
          </p:cNvPr>
          <p:cNvSpPr txBox="1"/>
          <p:nvPr userDrawn="1"/>
        </p:nvSpPr>
        <p:spPr>
          <a:xfrm>
            <a:off x="0" y="6595656"/>
            <a:ext cx="18822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737373"/>
                </a:solidFill>
                <a:latin typeface="Calibri" panose="020F0502020204030204" pitchFamily="34" charset="0"/>
              </a:rPr>
              <a:t>Caterpillar: Confidential Green</a:t>
            </a:r>
          </a:p>
        </p:txBody>
      </p:sp>
    </p:spTree>
    <p:extLst>
      <p:ext uri="{BB962C8B-B14F-4D97-AF65-F5344CB8AC3E}">
        <p14:creationId xmlns:p14="http://schemas.microsoft.com/office/powerpoint/2010/main" val="5971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E8469F-3063-134F-8BF9-4EFC6226D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-2252" r="17366"/>
          <a:stretch/>
        </p:blipFill>
        <p:spPr>
          <a:xfrm>
            <a:off x="950" y="-154379"/>
            <a:ext cx="7094179" cy="7012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761E3C-E544-964B-9B48-6EC933C0491D}"/>
              </a:ext>
            </a:extLst>
          </p:cNvPr>
          <p:cNvSpPr/>
          <p:nvPr/>
        </p:nvSpPr>
        <p:spPr>
          <a:xfrm flipH="1">
            <a:off x="5023937" y="0"/>
            <a:ext cx="3082356" cy="6858000"/>
          </a:xfrm>
          <a:prstGeom prst="rect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1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F64F62-AB9C-6247-B858-02E6ED5E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881" t="56529" r="25425" b="-2644"/>
          <a:stretch/>
        </p:blipFill>
        <p:spPr>
          <a:xfrm>
            <a:off x="8072950" y="0"/>
            <a:ext cx="4118100" cy="2303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2F697-2E06-B443-A5BB-D314C3A67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194" y="2457446"/>
            <a:ext cx="7523909" cy="157080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52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Resources on Building Healthy Relationships now on </a:t>
            </a:r>
          </a:p>
        </p:txBody>
      </p:sp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08A3C5B3-7731-2F49-9A2A-15C4C4C8E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55" b="73137"/>
          <a:stretch/>
        </p:blipFill>
        <p:spPr>
          <a:xfrm>
            <a:off x="9283917" y="154934"/>
            <a:ext cx="2698937" cy="165517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7A832F-F43B-5049-B133-09A366EFF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5614" y="3990339"/>
            <a:ext cx="4334510" cy="1067209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2CE0BF-DB53-B34B-A61A-5BE5F1151A29}"/>
              </a:ext>
            </a:extLst>
          </p:cNvPr>
          <p:cNvSpPr txBox="1">
            <a:spLocks/>
          </p:cNvSpPr>
          <p:nvPr/>
        </p:nvSpPr>
        <p:spPr>
          <a:xfrm>
            <a:off x="9450378" y="4136059"/>
            <a:ext cx="3082356" cy="1061985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r>
              <a:rPr lang="en-US" sz="5400" dirty="0" err="1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cat.com</a:t>
            </a:r>
            <a:endParaRPr lang="en-US" sz="5400" dirty="0">
              <a:solidFill>
                <a:srgbClr val="808F93"/>
              </a:solidFill>
              <a:effectLst>
                <a:glow rad="139700">
                  <a:schemeClr val="bg1">
                    <a:alpha val="81000"/>
                  </a:schemeClr>
                </a:glo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7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9209B-E9C9-4BDF-892F-6F554A5417EA}"/>
              </a:ext>
            </a:extLst>
          </p:cNvPr>
          <p:cNvGrpSpPr/>
          <p:nvPr/>
        </p:nvGrpSpPr>
        <p:grpSpPr>
          <a:xfrm>
            <a:off x="0" y="0"/>
            <a:ext cx="8678908" cy="6858000"/>
            <a:chOff x="0" y="0"/>
            <a:chExt cx="8678908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D56DC1-9950-E049-BE73-2155BB025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374" t="2259" r="20466"/>
            <a:stretch/>
          </p:blipFill>
          <p:spPr>
            <a:xfrm>
              <a:off x="0" y="0"/>
              <a:ext cx="7289887" cy="68580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761E3C-E544-964B-9B48-6EC933C0491D}"/>
                </a:ext>
              </a:extLst>
            </p:cNvPr>
            <p:cNvSpPr/>
            <p:nvPr/>
          </p:nvSpPr>
          <p:spPr>
            <a:xfrm flipH="1">
              <a:off x="2973641" y="0"/>
              <a:ext cx="5705267" cy="6858000"/>
            </a:xfrm>
            <a:prstGeom prst="rect">
              <a:avLst/>
            </a:prstGeom>
            <a:gradFill>
              <a:gsLst>
                <a:gs pos="2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41"/>
            </a:p>
          </p:txBody>
        </p:sp>
      </p:grp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F64F62-AB9C-6247-B858-02E6ED5E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881" t="56529" r="25425" b="-2644"/>
          <a:stretch/>
        </p:blipFill>
        <p:spPr>
          <a:xfrm>
            <a:off x="8073900" y="0"/>
            <a:ext cx="4118100" cy="2303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2F697-2E06-B443-A5BB-D314C3A67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6312" y="3247441"/>
            <a:ext cx="8651606" cy="106198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500" dirty="0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The A to </a:t>
            </a:r>
            <a:r>
              <a:rPr lang="en-US" sz="4500" dirty="0" err="1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Zs</a:t>
            </a:r>
            <a:r>
              <a:rPr lang="en-US" sz="4500" dirty="0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 of Total Health available</a:t>
            </a:r>
          </a:p>
        </p:txBody>
      </p:sp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08A3C5B3-7731-2F49-9A2A-15C4C4C8E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55" b="73137"/>
          <a:stretch/>
        </p:blipFill>
        <p:spPr>
          <a:xfrm>
            <a:off x="9283917" y="154934"/>
            <a:ext cx="2698937" cy="165517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8BE6C49-8D76-634E-BF9B-5FB329C3C10A}"/>
              </a:ext>
            </a:extLst>
          </p:cNvPr>
          <p:cNvSpPr txBox="1">
            <a:spLocks/>
          </p:cNvSpPr>
          <p:nvPr/>
        </p:nvSpPr>
        <p:spPr>
          <a:xfrm>
            <a:off x="4567220" y="4106509"/>
            <a:ext cx="996788" cy="896850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dirty="0">
                <a:effectLst>
                  <a:glow rad="101600">
                    <a:schemeClr val="bg1">
                      <a:alpha val="84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on</a:t>
            </a:r>
            <a:endParaRPr lang="en-US" sz="4500" dirty="0">
              <a:solidFill>
                <a:srgbClr val="808F93"/>
              </a:solidFill>
              <a:effectLst>
                <a:glow rad="101600">
                  <a:schemeClr val="bg1">
                    <a:alpha val="84000"/>
                  </a:schemeClr>
                </a:glo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7A832F-F43B-5049-B133-09A366EFF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469" y="3966914"/>
            <a:ext cx="4334510" cy="1067209"/>
          </a:xfrm>
          <a:prstGeom prst="rect">
            <a:avLst/>
          </a:prstGeom>
          <a:effectLst>
            <a:glow rad="101600">
              <a:schemeClr val="bg1">
                <a:alpha val="87000"/>
              </a:schemeClr>
            </a:glo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2CE0BF-DB53-B34B-A61A-5BE5F1151A29}"/>
              </a:ext>
            </a:extLst>
          </p:cNvPr>
          <p:cNvSpPr txBox="1">
            <a:spLocks/>
          </p:cNvSpPr>
          <p:nvPr/>
        </p:nvSpPr>
        <p:spPr>
          <a:xfrm>
            <a:off x="9450378" y="4136059"/>
            <a:ext cx="3082356" cy="1061985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r>
              <a:rPr lang="en-US" sz="5400" dirty="0" err="1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cat.com</a:t>
            </a:r>
            <a:endParaRPr lang="en-US" sz="5400" dirty="0">
              <a:solidFill>
                <a:srgbClr val="808F93"/>
              </a:solidFill>
              <a:effectLst>
                <a:glow rad="139700">
                  <a:schemeClr val="bg1">
                    <a:alpha val="81000"/>
                  </a:schemeClr>
                </a:glo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7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AC8A85-9502-0548-B0CE-D239377A2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0" t="-1519" r="19330" b="-1"/>
          <a:stretch/>
        </p:blipFill>
        <p:spPr>
          <a:xfrm>
            <a:off x="5997191" y="-89217"/>
            <a:ext cx="6143536" cy="69472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761E3C-E544-964B-9B48-6EC933C0491D}"/>
              </a:ext>
            </a:extLst>
          </p:cNvPr>
          <p:cNvSpPr/>
          <p:nvPr/>
        </p:nvSpPr>
        <p:spPr>
          <a:xfrm>
            <a:off x="1876536" y="32913"/>
            <a:ext cx="8000357" cy="6858000"/>
          </a:xfrm>
          <a:prstGeom prst="rect">
            <a:avLst/>
          </a:prstGeom>
          <a:gradFill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1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F64F62-AB9C-6247-B858-02E6ED5E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1" t="-957" r="-5935" b="51274"/>
          <a:stretch/>
        </p:blipFill>
        <p:spPr>
          <a:xfrm>
            <a:off x="0" y="4376736"/>
            <a:ext cx="4226312" cy="2481264"/>
          </a:xfrm>
          <a:prstGeom prst="rect">
            <a:avLst/>
          </a:prstGeom>
        </p:spPr>
      </p:pic>
      <p:pic>
        <p:nvPicPr>
          <p:cNvPr id="4" name="Picture 3" descr="A picture containing shirt&#10;&#10;Description automatically generated">
            <a:extLst>
              <a:ext uri="{FF2B5EF4-FFF2-40B4-BE49-F238E27FC236}">
                <a16:creationId xmlns:a16="http://schemas.microsoft.com/office/drawing/2014/main" id="{08A3C5B3-7731-2F49-9A2A-15C4C4C8E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855" b="73137"/>
          <a:stretch/>
        </p:blipFill>
        <p:spPr>
          <a:xfrm>
            <a:off x="191220" y="5111117"/>
            <a:ext cx="2698937" cy="165517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7A832F-F43B-5049-B133-09A366EFF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69" y="3061153"/>
            <a:ext cx="4334510" cy="106720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2CE0BF-DB53-B34B-A61A-5BE5F1151A29}"/>
              </a:ext>
            </a:extLst>
          </p:cNvPr>
          <p:cNvSpPr txBox="1">
            <a:spLocks/>
          </p:cNvSpPr>
          <p:nvPr/>
        </p:nvSpPr>
        <p:spPr>
          <a:xfrm>
            <a:off x="5074378" y="3230298"/>
            <a:ext cx="3082356" cy="1061985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r>
              <a:rPr lang="en-US" sz="5400" dirty="0" err="1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cat.com</a:t>
            </a:r>
            <a:endParaRPr lang="en-US" sz="5400" dirty="0">
              <a:solidFill>
                <a:srgbClr val="808F93"/>
              </a:solidFill>
              <a:effectLst>
                <a:glow rad="139700">
                  <a:schemeClr val="bg1">
                    <a:alpha val="81000"/>
                  </a:schemeClr>
                </a:glo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159BAC-0030-4B56-8B9A-F4C7F90C1AE7}"/>
              </a:ext>
            </a:extLst>
          </p:cNvPr>
          <p:cNvSpPr txBox="1">
            <a:spLocks/>
          </p:cNvSpPr>
          <p:nvPr/>
        </p:nvSpPr>
        <p:spPr>
          <a:xfrm>
            <a:off x="51273" y="1364635"/>
            <a:ext cx="8525268" cy="22528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</a:rPr>
              <a:t>Resources on how to </a:t>
            </a:r>
            <a:r>
              <a:rPr lang="en-US" sz="5400" b="1" dirty="0">
                <a:solidFill>
                  <a:srgbClr val="FFC000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</a:rPr>
              <a:t>“Build Relationships”</a:t>
            </a:r>
            <a:r>
              <a:rPr lang="en-US" sz="5400" dirty="0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</a:rPr>
              <a:t> </a:t>
            </a:r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</a:rPr>
              <a:t>now available on</a:t>
            </a:r>
          </a:p>
        </p:txBody>
      </p:sp>
    </p:spTree>
    <p:extLst>
      <p:ext uri="{BB962C8B-B14F-4D97-AF65-F5344CB8AC3E}">
        <p14:creationId xmlns:p14="http://schemas.microsoft.com/office/powerpoint/2010/main" val="353558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7BABE-10D1-884A-B9EF-189701B55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50" r="19850"/>
          <a:stretch/>
        </p:blipFill>
        <p:spPr>
          <a:xfrm>
            <a:off x="5299724" y="-1"/>
            <a:ext cx="6892276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761E3C-E544-964B-9B48-6EC933C0491D}"/>
              </a:ext>
            </a:extLst>
          </p:cNvPr>
          <p:cNvSpPr/>
          <p:nvPr/>
        </p:nvSpPr>
        <p:spPr>
          <a:xfrm>
            <a:off x="4226312" y="0"/>
            <a:ext cx="4611426" cy="6858000"/>
          </a:xfrm>
          <a:prstGeom prst="rect">
            <a:avLst/>
          </a:prstGeom>
          <a:gradFill>
            <a:gsLst>
              <a:gs pos="2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41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F64F62-AB9C-6247-B858-02E6ED5E7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1" t="-957" r="-5935" b="51274"/>
          <a:stretch/>
        </p:blipFill>
        <p:spPr>
          <a:xfrm>
            <a:off x="0" y="4376736"/>
            <a:ext cx="4226312" cy="2481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2F697-2E06-B443-A5BB-D314C3A67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38" y="2247557"/>
            <a:ext cx="8651606" cy="1061985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500" dirty="0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The A to </a:t>
            </a:r>
            <a:r>
              <a:rPr lang="en-US" sz="4500" dirty="0" err="1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Zs</a:t>
            </a:r>
            <a:r>
              <a:rPr lang="en-US" sz="4500" dirty="0">
                <a:solidFill>
                  <a:srgbClr val="808F93"/>
                </a:solidFill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 of Total Health available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BE6C49-8D76-634E-BF9B-5FB329C3C10A}"/>
              </a:ext>
            </a:extLst>
          </p:cNvPr>
          <p:cNvSpPr txBox="1">
            <a:spLocks/>
          </p:cNvSpPr>
          <p:nvPr/>
        </p:nvSpPr>
        <p:spPr>
          <a:xfrm>
            <a:off x="914946" y="3106625"/>
            <a:ext cx="996788" cy="896850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dirty="0">
                <a:latin typeface="Arial Narrow" panose="020B0604020202020204" pitchFamily="34" charset="0"/>
                <a:cs typeface="Arial Narrow" panose="020B0604020202020204" pitchFamily="34" charset="0"/>
              </a:rPr>
              <a:t>on</a:t>
            </a:r>
            <a:endParaRPr lang="en-US" sz="4500" dirty="0">
              <a:solidFill>
                <a:srgbClr val="808F9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7A832F-F43B-5049-B133-09A366EF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195" y="2967030"/>
            <a:ext cx="4334510" cy="106720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2CE0BF-DB53-B34B-A61A-5BE5F1151A29}"/>
              </a:ext>
            </a:extLst>
          </p:cNvPr>
          <p:cNvSpPr txBox="1">
            <a:spLocks/>
          </p:cNvSpPr>
          <p:nvPr/>
        </p:nvSpPr>
        <p:spPr>
          <a:xfrm>
            <a:off x="5798104" y="3136175"/>
            <a:ext cx="3082356" cy="1061985"/>
          </a:xfrm>
          <a:prstGeom prst="rect">
            <a:avLst/>
          </a:prstGeom>
        </p:spPr>
        <p:txBody>
          <a:bodyPr vert="horz" lIns="109745" tIns="54873" rIns="109745" bIns="54873" rtlCol="0" anchor="t" anchorCtr="0">
            <a:noAutofit/>
          </a:bodyPr>
          <a:lstStyle>
            <a:lvl1pPr algn="ctr" defTabSz="3388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  <a:r>
              <a:rPr lang="en-US" sz="5400" dirty="0" err="1">
                <a:effectLst>
                  <a:glow rad="139700">
                    <a:schemeClr val="bg1">
                      <a:alpha val="81000"/>
                    </a:schemeClr>
                  </a:glo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cat.com</a:t>
            </a:r>
            <a:endParaRPr lang="en-US" sz="5400" dirty="0">
              <a:solidFill>
                <a:srgbClr val="808F93"/>
              </a:solidFill>
              <a:effectLst>
                <a:glow rad="139700">
                  <a:schemeClr val="bg1">
                    <a:alpha val="81000"/>
                  </a:schemeClr>
                </a:glow>
              </a:effectLst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9C169B5C-ABBD-4C8B-8EBF-E222DBDB17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855" b="73137"/>
          <a:stretch/>
        </p:blipFill>
        <p:spPr>
          <a:xfrm>
            <a:off x="216726" y="5202827"/>
            <a:ext cx="2698937" cy="165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7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661A0F8E8CD47AFC2A8E0D9B2A299" ma:contentTypeVersion="4" ma:contentTypeDescription="Create a new document." ma:contentTypeScope="" ma:versionID="fdc24320c04068670f93544dafa43112">
  <xsd:schema xmlns:xsd="http://www.w3.org/2001/XMLSchema" xmlns:xs="http://www.w3.org/2001/XMLSchema" xmlns:p="http://schemas.microsoft.com/office/2006/metadata/properties" xmlns:ns2="658bde64-dbe9-45ca-bad8-0d8884914ddd" targetNamespace="http://schemas.microsoft.com/office/2006/metadata/properties" ma:root="true" ma:fieldsID="ac6e04efdabc1b4011551488da423d62" ns2:_="">
    <xsd:import namespace="658bde64-dbe9-45ca-bad8-0d8884914d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8bde64-dbe9-45ca-bad8-0d8884914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BFFA7A-6740-40A6-BCC0-9CAEB43D7BEB}"/>
</file>

<file path=customXml/itemProps2.xml><?xml version="1.0" encoding="utf-8"?>
<ds:datastoreItem xmlns:ds="http://schemas.openxmlformats.org/officeDocument/2006/customXml" ds:itemID="{A5CE1C3D-C3B4-4EA0-959D-5C4BDCA43973}"/>
</file>

<file path=customXml/itemProps3.xml><?xml version="1.0" encoding="utf-8"?>
<ds:datastoreItem xmlns:ds="http://schemas.openxmlformats.org/officeDocument/2006/customXml" ds:itemID="{9B4FB8CF-B8A0-487D-B2A0-C034E28F3D9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</TotalTime>
  <Words>56</Words>
  <Application>Microsoft Office PowerPoint</Application>
  <PresentationFormat>Widescreen</PresentationFormat>
  <Paragraphs>14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Office Theme</vt:lpstr>
      <vt:lpstr>Resources on Building Healthy Relationships now on </vt:lpstr>
      <vt:lpstr>The A to Zs of Total Health available</vt:lpstr>
      <vt:lpstr>PowerPoint Presentation</vt:lpstr>
      <vt:lpstr>The A to Zs of Total Health available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health can affect every area of your life…</dc:title>
  <dc:creator>Eric Johnson</dc:creator>
  <cp:lastModifiedBy>Saroj S Sanas</cp:lastModifiedBy>
  <cp:revision>31</cp:revision>
  <dcterms:created xsi:type="dcterms:W3CDTF">2020-06-14T19:50:19Z</dcterms:created>
  <dcterms:modified xsi:type="dcterms:W3CDTF">2020-07-10T19:47:59Z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2020-06-14T19:50:19Z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ae2cea44-f3ce-45bd-b30c-0000f9ab69db</vt:lpwstr>
  </property>
  <property fmtid="{D5CDD505-2E9C-101B-9397-08002B2CF9AE}" pid="8" name="MSIP_Label_fb5e2db6-eecf-4aa2-8fc3-174bf94bce19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ontentTypeId">
    <vt:lpwstr>0x010100EAA661A0F8E8CD47AFC2A8E0D9B2A299</vt:lpwstr>
  </property>
</Properties>
</file>