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  <p:sldId id="258" r:id="rId6"/>
  </p:sldIdLst>
  <p:sldSz cx="20481925" cy="115204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5DE"/>
    <a:srgbClr val="F1F2F2"/>
    <a:srgbClr val="345CAA"/>
    <a:srgbClr val="FFCD11"/>
    <a:srgbClr val="6B6B6B"/>
    <a:srgbClr val="E50905"/>
    <a:srgbClr val="0733B9"/>
    <a:srgbClr val="B51E54"/>
    <a:srgbClr val="E9C350"/>
    <a:srgbClr val="ECC6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22EF65-DC48-42B6-A370-841691F0F176}" v="58" dt="2020-08-10T16:44:54.2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40" autoAdjust="0"/>
    <p:restoredTop sz="95052" autoAdjust="0"/>
  </p:normalViewPr>
  <p:slideViewPr>
    <p:cSldViewPr snapToGrid="0">
      <p:cViewPr varScale="1">
        <p:scale>
          <a:sx n="43" d="100"/>
          <a:sy n="43" d="100"/>
        </p:scale>
        <p:origin x="109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60241" y="1885414"/>
            <a:ext cx="15361444" cy="4010837"/>
          </a:xfrm>
        </p:spPr>
        <p:txBody>
          <a:bodyPr anchor="b"/>
          <a:lstStyle>
            <a:lvl1pPr algn="ctr">
              <a:defRPr sz="1007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0241" y="6050924"/>
            <a:ext cx="15361444" cy="2781450"/>
          </a:xfrm>
        </p:spPr>
        <p:txBody>
          <a:bodyPr/>
          <a:lstStyle>
            <a:lvl1pPr marL="0" indent="0" algn="ctr">
              <a:buNone/>
              <a:defRPr sz="4032"/>
            </a:lvl1pPr>
            <a:lvl2pPr marL="768050" indent="0" algn="ctr">
              <a:buNone/>
              <a:defRPr sz="3360"/>
            </a:lvl2pPr>
            <a:lvl3pPr marL="1536101" indent="0" algn="ctr">
              <a:buNone/>
              <a:defRPr sz="3024"/>
            </a:lvl3pPr>
            <a:lvl4pPr marL="2304151" indent="0" algn="ctr">
              <a:buNone/>
              <a:defRPr sz="2688"/>
            </a:lvl4pPr>
            <a:lvl5pPr marL="3072201" indent="0" algn="ctr">
              <a:buNone/>
              <a:defRPr sz="2688"/>
            </a:lvl5pPr>
            <a:lvl6pPr marL="3840251" indent="0" algn="ctr">
              <a:buNone/>
              <a:defRPr sz="2688"/>
            </a:lvl6pPr>
            <a:lvl7pPr marL="4608302" indent="0" algn="ctr">
              <a:buNone/>
              <a:defRPr sz="2688"/>
            </a:lvl7pPr>
            <a:lvl8pPr marL="5376352" indent="0" algn="ctr">
              <a:buNone/>
              <a:defRPr sz="2688"/>
            </a:lvl8pPr>
            <a:lvl9pPr marL="6144402" indent="0" algn="ctr">
              <a:buNone/>
              <a:defRPr sz="268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0547A-DCA0-400D-83B5-0CCFA2482EF0}" type="datetimeFigureOut">
              <a:rPr lang="en-US" smtClean="0"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54D5-E7AF-49EE-8FB1-0677BCD1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577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0547A-DCA0-400D-83B5-0CCFA2482EF0}" type="datetimeFigureOut">
              <a:rPr lang="en-US" smtClean="0"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54D5-E7AF-49EE-8FB1-0677BCD1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849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657378" y="613359"/>
            <a:ext cx="4416415" cy="97630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8132" y="613359"/>
            <a:ext cx="12993221" cy="976308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0547A-DCA0-400D-83B5-0CCFA2482EF0}" type="datetimeFigureOut">
              <a:rPr lang="en-US" smtClean="0"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54D5-E7AF-49EE-8FB1-0677BCD1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273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0547A-DCA0-400D-83B5-0CCFA2482EF0}" type="datetimeFigureOut">
              <a:rPr lang="en-US" smtClean="0"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54D5-E7AF-49EE-8FB1-0677BCD1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015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7465" y="2872123"/>
            <a:ext cx="17665660" cy="4792202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7465" y="7709662"/>
            <a:ext cx="17665660" cy="2520106"/>
          </a:xfrm>
        </p:spPr>
        <p:txBody>
          <a:bodyPr/>
          <a:lstStyle>
            <a:lvl1pPr marL="0" indent="0">
              <a:buNone/>
              <a:defRPr sz="4032">
                <a:solidFill>
                  <a:schemeClr val="tx1">
                    <a:tint val="75000"/>
                  </a:schemeClr>
                </a:solidFill>
              </a:defRPr>
            </a:lvl1pPr>
            <a:lvl2pPr marL="76805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2pPr>
            <a:lvl3pPr marL="1536101" indent="0">
              <a:buNone/>
              <a:defRPr sz="3024">
                <a:solidFill>
                  <a:schemeClr val="tx1">
                    <a:tint val="75000"/>
                  </a:schemeClr>
                </a:solidFill>
              </a:defRPr>
            </a:lvl3pPr>
            <a:lvl4pPr marL="2304151" indent="0">
              <a:buNone/>
              <a:defRPr sz="2688">
                <a:solidFill>
                  <a:schemeClr val="tx1">
                    <a:tint val="75000"/>
                  </a:schemeClr>
                </a:solidFill>
              </a:defRPr>
            </a:lvl4pPr>
            <a:lvl5pPr marL="3072201" indent="0">
              <a:buNone/>
              <a:defRPr sz="2688">
                <a:solidFill>
                  <a:schemeClr val="tx1">
                    <a:tint val="75000"/>
                  </a:schemeClr>
                </a:solidFill>
              </a:defRPr>
            </a:lvl5pPr>
            <a:lvl6pPr marL="3840251" indent="0">
              <a:buNone/>
              <a:defRPr sz="2688">
                <a:solidFill>
                  <a:schemeClr val="tx1">
                    <a:tint val="75000"/>
                  </a:schemeClr>
                </a:solidFill>
              </a:defRPr>
            </a:lvl6pPr>
            <a:lvl7pPr marL="4608302" indent="0">
              <a:buNone/>
              <a:defRPr sz="2688">
                <a:solidFill>
                  <a:schemeClr val="tx1">
                    <a:tint val="75000"/>
                  </a:schemeClr>
                </a:solidFill>
              </a:defRPr>
            </a:lvl7pPr>
            <a:lvl8pPr marL="5376352" indent="0">
              <a:buNone/>
              <a:defRPr sz="2688">
                <a:solidFill>
                  <a:schemeClr val="tx1">
                    <a:tint val="75000"/>
                  </a:schemeClr>
                </a:solidFill>
              </a:defRPr>
            </a:lvl8pPr>
            <a:lvl9pPr marL="6144402" indent="0">
              <a:buNone/>
              <a:defRPr sz="26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0547A-DCA0-400D-83B5-0CCFA2482EF0}" type="datetimeFigureOut">
              <a:rPr lang="en-US" smtClean="0"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54D5-E7AF-49EE-8FB1-0677BCD1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503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8132" y="3066796"/>
            <a:ext cx="8704818" cy="73096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368975" y="3066796"/>
            <a:ext cx="8704818" cy="73096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0547A-DCA0-400D-83B5-0CCFA2482EF0}" type="datetimeFigureOut">
              <a:rPr lang="en-US" smtClean="0"/>
              <a:t>8/17/2020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54D5-E7AF-49EE-8FB1-0677BCD1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229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0800" y="613360"/>
            <a:ext cx="17665660" cy="2226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0801" y="2824120"/>
            <a:ext cx="8664814" cy="1384058"/>
          </a:xfrm>
        </p:spPr>
        <p:txBody>
          <a:bodyPr anchor="b"/>
          <a:lstStyle>
            <a:lvl1pPr marL="0" indent="0">
              <a:buNone/>
              <a:defRPr sz="4032" b="1"/>
            </a:lvl1pPr>
            <a:lvl2pPr marL="768050" indent="0">
              <a:buNone/>
              <a:defRPr sz="3360" b="1"/>
            </a:lvl2pPr>
            <a:lvl3pPr marL="1536101" indent="0">
              <a:buNone/>
              <a:defRPr sz="3024" b="1"/>
            </a:lvl3pPr>
            <a:lvl4pPr marL="2304151" indent="0">
              <a:buNone/>
              <a:defRPr sz="2688" b="1"/>
            </a:lvl4pPr>
            <a:lvl5pPr marL="3072201" indent="0">
              <a:buNone/>
              <a:defRPr sz="2688" b="1"/>
            </a:lvl5pPr>
            <a:lvl6pPr marL="3840251" indent="0">
              <a:buNone/>
              <a:defRPr sz="2688" b="1"/>
            </a:lvl6pPr>
            <a:lvl7pPr marL="4608302" indent="0">
              <a:buNone/>
              <a:defRPr sz="2688" b="1"/>
            </a:lvl7pPr>
            <a:lvl8pPr marL="5376352" indent="0">
              <a:buNone/>
              <a:defRPr sz="2688" b="1"/>
            </a:lvl8pPr>
            <a:lvl9pPr marL="6144402" indent="0">
              <a:buNone/>
              <a:defRPr sz="2688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10801" y="4208178"/>
            <a:ext cx="8664814" cy="618959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368974" y="2824120"/>
            <a:ext cx="8707486" cy="1384058"/>
          </a:xfrm>
        </p:spPr>
        <p:txBody>
          <a:bodyPr anchor="b"/>
          <a:lstStyle>
            <a:lvl1pPr marL="0" indent="0">
              <a:buNone/>
              <a:defRPr sz="4032" b="1"/>
            </a:lvl1pPr>
            <a:lvl2pPr marL="768050" indent="0">
              <a:buNone/>
              <a:defRPr sz="3360" b="1"/>
            </a:lvl2pPr>
            <a:lvl3pPr marL="1536101" indent="0">
              <a:buNone/>
              <a:defRPr sz="3024" b="1"/>
            </a:lvl3pPr>
            <a:lvl4pPr marL="2304151" indent="0">
              <a:buNone/>
              <a:defRPr sz="2688" b="1"/>
            </a:lvl4pPr>
            <a:lvl5pPr marL="3072201" indent="0">
              <a:buNone/>
              <a:defRPr sz="2688" b="1"/>
            </a:lvl5pPr>
            <a:lvl6pPr marL="3840251" indent="0">
              <a:buNone/>
              <a:defRPr sz="2688" b="1"/>
            </a:lvl6pPr>
            <a:lvl7pPr marL="4608302" indent="0">
              <a:buNone/>
              <a:defRPr sz="2688" b="1"/>
            </a:lvl7pPr>
            <a:lvl8pPr marL="5376352" indent="0">
              <a:buNone/>
              <a:defRPr sz="2688" b="1"/>
            </a:lvl8pPr>
            <a:lvl9pPr marL="6144402" indent="0">
              <a:buNone/>
              <a:defRPr sz="2688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368974" y="4208178"/>
            <a:ext cx="8707486" cy="618959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0547A-DCA0-400D-83B5-0CCFA2482EF0}" type="datetimeFigureOut">
              <a:rPr lang="en-US" smtClean="0"/>
              <a:t>8/17/2020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54D5-E7AF-49EE-8FB1-0677BCD1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050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0547A-DCA0-400D-83B5-0CCFA2482EF0}" type="datetimeFigureOut">
              <a:rPr lang="en-US" smtClean="0"/>
              <a:t>8/17/2020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54D5-E7AF-49EE-8FB1-0677BCD1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815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0547A-DCA0-400D-83B5-0CCFA2482EF0}" type="datetimeFigureOut">
              <a:rPr lang="en-US" smtClean="0"/>
              <a:t>8/17/2020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54D5-E7AF-49EE-8FB1-0677BCD1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489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0801" y="768032"/>
            <a:ext cx="6605953" cy="2688114"/>
          </a:xfrm>
        </p:spPr>
        <p:txBody>
          <a:bodyPr anchor="b"/>
          <a:lstStyle>
            <a:lvl1pPr>
              <a:defRPr sz="537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07486" y="1658738"/>
            <a:ext cx="10368975" cy="8187013"/>
          </a:xfrm>
        </p:spPr>
        <p:txBody>
          <a:bodyPr/>
          <a:lstStyle>
            <a:lvl1pPr>
              <a:defRPr sz="5376"/>
            </a:lvl1pPr>
            <a:lvl2pPr>
              <a:defRPr sz="4704"/>
            </a:lvl2pPr>
            <a:lvl3pPr>
              <a:defRPr sz="4032"/>
            </a:lvl3pPr>
            <a:lvl4pPr>
              <a:defRPr sz="3360"/>
            </a:lvl4pPr>
            <a:lvl5pPr>
              <a:defRPr sz="3360"/>
            </a:lvl5pPr>
            <a:lvl6pPr>
              <a:defRPr sz="3360"/>
            </a:lvl6pPr>
            <a:lvl7pPr>
              <a:defRPr sz="3360"/>
            </a:lvl7pPr>
            <a:lvl8pPr>
              <a:defRPr sz="3360"/>
            </a:lvl8pPr>
            <a:lvl9pPr>
              <a:defRPr sz="336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10801" y="3456146"/>
            <a:ext cx="6605953" cy="6402939"/>
          </a:xfrm>
        </p:spPr>
        <p:txBody>
          <a:bodyPr/>
          <a:lstStyle>
            <a:lvl1pPr marL="0" indent="0">
              <a:buNone/>
              <a:defRPr sz="2688"/>
            </a:lvl1pPr>
            <a:lvl2pPr marL="768050" indent="0">
              <a:buNone/>
              <a:defRPr sz="2352"/>
            </a:lvl2pPr>
            <a:lvl3pPr marL="1536101" indent="0">
              <a:buNone/>
              <a:defRPr sz="2016"/>
            </a:lvl3pPr>
            <a:lvl4pPr marL="2304151" indent="0">
              <a:buNone/>
              <a:defRPr sz="1680"/>
            </a:lvl4pPr>
            <a:lvl5pPr marL="3072201" indent="0">
              <a:buNone/>
              <a:defRPr sz="1680"/>
            </a:lvl5pPr>
            <a:lvl6pPr marL="3840251" indent="0">
              <a:buNone/>
              <a:defRPr sz="1680"/>
            </a:lvl6pPr>
            <a:lvl7pPr marL="4608302" indent="0">
              <a:buNone/>
              <a:defRPr sz="1680"/>
            </a:lvl7pPr>
            <a:lvl8pPr marL="5376352" indent="0">
              <a:buNone/>
              <a:defRPr sz="1680"/>
            </a:lvl8pPr>
            <a:lvl9pPr marL="6144402" indent="0">
              <a:buNone/>
              <a:defRPr sz="168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0547A-DCA0-400D-83B5-0CCFA2482EF0}" type="datetimeFigureOut">
              <a:rPr lang="en-US" smtClean="0"/>
              <a:t>8/17/2020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54D5-E7AF-49EE-8FB1-0677BCD1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709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0801" y="768032"/>
            <a:ext cx="6605953" cy="2688114"/>
          </a:xfrm>
        </p:spPr>
        <p:txBody>
          <a:bodyPr anchor="b"/>
          <a:lstStyle>
            <a:lvl1pPr>
              <a:defRPr sz="537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707486" y="1658738"/>
            <a:ext cx="10368975" cy="8187013"/>
          </a:xfrm>
        </p:spPr>
        <p:txBody>
          <a:bodyPr anchor="t"/>
          <a:lstStyle>
            <a:lvl1pPr marL="0" indent="0">
              <a:buNone/>
              <a:defRPr sz="5376"/>
            </a:lvl1pPr>
            <a:lvl2pPr marL="768050" indent="0">
              <a:buNone/>
              <a:defRPr sz="4704"/>
            </a:lvl2pPr>
            <a:lvl3pPr marL="1536101" indent="0">
              <a:buNone/>
              <a:defRPr sz="4032"/>
            </a:lvl3pPr>
            <a:lvl4pPr marL="2304151" indent="0">
              <a:buNone/>
              <a:defRPr sz="3360"/>
            </a:lvl4pPr>
            <a:lvl5pPr marL="3072201" indent="0">
              <a:buNone/>
              <a:defRPr sz="3360"/>
            </a:lvl5pPr>
            <a:lvl6pPr marL="3840251" indent="0">
              <a:buNone/>
              <a:defRPr sz="3360"/>
            </a:lvl6pPr>
            <a:lvl7pPr marL="4608302" indent="0">
              <a:buNone/>
              <a:defRPr sz="3360"/>
            </a:lvl7pPr>
            <a:lvl8pPr marL="5376352" indent="0">
              <a:buNone/>
              <a:defRPr sz="3360"/>
            </a:lvl8pPr>
            <a:lvl9pPr marL="6144402" indent="0">
              <a:buNone/>
              <a:defRPr sz="336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10801" y="3456146"/>
            <a:ext cx="6605953" cy="6402939"/>
          </a:xfrm>
        </p:spPr>
        <p:txBody>
          <a:bodyPr/>
          <a:lstStyle>
            <a:lvl1pPr marL="0" indent="0">
              <a:buNone/>
              <a:defRPr sz="2688"/>
            </a:lvl1pPr>
            <a:lvl2pPr marL="768050" indent="0">
              <a:buNone/>
              <a:defRPr sz="2352"/>
            </a:lvl2pPr>
            <a:lvl3pPr marL="1536101" indent="0">
              <a:buNone/>
              <a:defRPr sz="2016"/>
            </a:lvl3pPr>
            <a:lvl4pPr marL="2304151" indent="0">
              <a:buNone/>
              <a:defRPr sz="1680"/>
            </a:lvl4pPr>
            <a:lvl5pPr marL="3072201" indent="0">
              <a:buNone/>
              <a:defRPr sz="1680"/>
            </a:lvl5pPr>
            <a:lvl6pPr marL="3840251" indent="0">
              <a:buNone/>
              <a:defRPr sz="1680"/>
            </a:lvl6pPr>
            <a:lvl7pPr marL="4608302" indent="0">
              <a:buNone/>
              <a:defRPr sz="1680"/>
            </a:lvl7pPr>
            <a:lvl8pPr marL="5376352" indent="0">
              <a:buNone/>
              <a:defRPr sz="1680"/>
            </a:lvl8pPr>
            <a:lvl9pPr marL="6144402" indent="0">
              <a:buNone/>
              <a:defRPr sz="168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0547A-DCA0-400D-83B5-0CCFA2482EF0}" type="datetimeFigureOut">
              <a:rPr lang="en-US" smtClean="0"/>
              <a:t>8/17/2020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F54D5-E7AF-49EE-8FB1-0677BCD1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348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08133" y="613360"/>
            <a:ext cx="17665660" cy="2226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8133" y="3066796"/>
            <a:ext cx="17665660" cy="73096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08132" y="10677787"/>
            <a:ext cx="4608433" cy="6133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0547A-DCA0-400D-83B5-0CCFA2482EF0}" type="datetimeFigureOut">
              <a:rPr lang="en-US" smtClean="0"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84638" y="10677787"/>
            <a:ext cx="6912650" cy="6133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465360" y="10677787"/>
            <a:ext cx="4608433" cy="6133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F54D5-E7AF-49EE-8FB1-0677BCD136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130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536101" rtl="0" eaLnBrk="1" latinLnBrk="0" hangingPunct="1">
        <a:lnSpc>
          <a:spcPct val="90000"/>
        </a:lnSpc>
        <a:spcBef>
          <a:spcPct val="0"/>
        </a:spcBef>
        <a:buNone/>
        <a:defRPr sz="739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4025" indent="-384025" algn="l" defTabSz="1536101" rtl="0" eaLnBrk="1" latinLnBrk="0" hangingPunct="1">
        <a:lnSpc>
          <a:spcPct val="90000"/>
        </a:lnSpc>
        <a:spcBef>
          <a:spcPts val="1680"/>
        </a:spcBef>
        <a:buFont typeface="Arial" panose="020B0604020202020204" pitchFamily="34" charset="0"/>
        <a:buChar char="•"/>
        <a:defRPr sz="4704" kern="1200">
          <a:solidFill>
            <a:schemeClr val="tx1"/>
          </a:solidFill>
          <a:latin typeface="+mn-lt"/>
          <a:ea typeface="+mn-ea"/>
          <a:cs typeface="+mn-cs"/>
        </a:defRPr>
      </a:lvl1pPr>
      <a:lvl2pPr marL="1152075" indent="-384025" algn="l" defTabSz="1536101" rtl="0" eaLnBrk="1" latinLnBrk="0" hangingPunct="1">
        <a:lnSpc>
          <a:spcPct val="90000"/>
        </a:lnSpc>
        <a:spcBef>
          <a:spcPts val="840"/>
        </a:spcBef>
        <a:buFont typeface="Arial" panose="020B0604020202020204" pitchFamily="34" charset="0"/>
        <a:buChar char="•"/>
        <a:defRPr sz="4032" kern="1200">
          <a:solidFill>
            <a:schemeClr val="tx1"/>
          </a:solidFill>
          <a:latin typeface="+mn-lt"/>
          <a:ea typeface="+mn-ea"/>
          <a:cs typeface="+mn-cs"/>
        </a:defRPr>
      </a:lvl2pPr>
      <a:lvl3pPr marL="1920126" indent="-384025" algn="l" defTabSz="1536101" rtl="0" eaLnBrk="1" latinLnBrk="0" hangingPunct="1">
        <a:lnSpc>
          <a:spcPct val="90000"/>
        </a:lnSpc>
        <a:spcBef>
          <a:spcPts val="84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3pPr>
      <a:lvl4pPr marL="2688176" indent="-384025" algn="l" defTabSz="1536101" rtl="0" eaLnBrk="1" latinLnBrk="0" hangingPunct="1">
        <a:lnSpc>
          <a:spcPct val="90000"/>
        </a:lnSpc>
        <a:spcBef>
          <a:spcPts val="840"/>
        </a:spcBef>
        <a:buFont typeface="Arial" panose="020B0604020202020204" pitchFamily="34" charset="0"/>
        <a:buChar char="•"/>
        <a:defRPr sz="3024" kern="1200">
          <a:solidFill>
            <a:schemeClr val="tx1"/>
          </a:solidFill>
          <a:latin typeface="+mn-lt"/>
          <a:ea typeface="+mn-ea"/>
          <a:cs typeface="+mn-cs"/>
        </a:defRPr>
      </a:lvl4pPr>
      <a:lvl5pPr marL="3456226" indent="-384025" algn="l" defTabSz="1536101" rtl="0" eaLnBrk="1" latinLnBrk="0" hangingPunct="1">
        <a:lnSpc>
          <a:spcPct val="90000"/>
        </a:lnSpc>
        <a:spcBef>
          <a:spcPts val="840"/>
        </a:spcBef>
        <a:buFont typeface="Arial" panose="020B0604020202020204" pitchFamily="34" charset="0"/>
        <a:buChar char="•"/>
        <a:defRPr sz="3024" kern="1200">
          <a:solidFill>
            <a:schemeClr val="tx1"/>
          </a:solidFill>
          <a:latin typeface="+mn-lt"/>
          <a:ea typeface="+mn-ea"/>
          <a:cs typeface="+mn-cs"/>
        </a:defRPr>
      </a:lvl5pPr>
      <a:lvl6pPr marL="4224277" indent="-384025" algn="l" defTabSz="1536101" rtl="0" eaLnBrk="1" latinLnBrk="0" hangingPunct="1">
        <a:lnSpc>
          <a:spcPct val="90000"/>
        </a:lnSpc>
        <a:spcBef>
          <a:spcPts val="840"/>
        </a:spcBef>
        <a:buFont typeface="Arial" panose="020B0604020202020204" pitchFamily="34" charset="0"/>
        <a:buChar char="•"/>
        <a:defRPr sz="3024" kern="1200">
          <a:solidFill>
            <a:schemeClr val="tx1"/>
          </a:solidFill>
          <a:latin typeface="+mn-lt"/>
          <a:ea typeface="+mn-ea"/>
          <a:cs typeface="+mn-cs"/>
        </a:defRPr>
      </a:lvl6pPr>
      <a:lvl7pPr marL="4992327" indent="-384025" algn="l" defTabSz="1536101" rtl="0" eaLnBrk="1" latinLnBrk="0" hangingPunct="1">
        <a:lnSpc>
          <a:spcPct val="90000"/>
        </a:lnSpc>
        <a:spcBef>
          <a:spcPts val="840"/>
        </a:spcBef>
        <a:buFont typeface="Arial" panose="020B0604020202020204" pitchFamily="34" charset="0"/>
        <a:buChar char="•"/>
        <a:defRPr sz="3024" kern="1200">
          <a:solidFill>
            <a:schemeClr val="tx1"/>
          </a:solidFill>
          <a:latin typeface="+mn-lt"/>
          <a:ea typeface="+mn-ea"/>
          <a:cs typeface="+mn-cs"/>
        </a:defRPr>
      </a:lvl7pPr>
      <a:lvl8pPr marL="5760377" indent="-384025" algn="l" defTabSz="1536101" rtl="0" eaLnBrk="1" latinLnBrk="0" hangingPunct="1">
        <a:lnSpc>
          <a:spcPct val="90000"/>
        </a:lnSpc>
        <a:spcBef>
          <a:spcPts val="840"/>
        </a:spcBef>
        <a:buFont typeface="Arial" panose="020B0604020202020204" pitchFamily="34" charset="0"/>
        <a:buChar char="•"/>
        <a:defRPr sz="3024" kern="1200">
          <a:solidFill>
            <a:schemeClr val="tx1"/>
          </a:solidFill>
          <a:latin typeface="+mn-lt"/>
          <a:ea typeface="+mn-ea"/>
          <a:cs typeface="+mn-cs"/>
        </a:defRPr>
      </a:lvl8pPr>
      <a:lvl9pPr marL="6528427" indent="-384025" algn="l" defTabSz="1536101" rtl="0" eaLnBrk="1" latinLnBrk="0" hangingPunct="1">
        <a:lnSpc>
          <a:spcPct val="90000"/>
        </a:lnSpc>
        <a:spcBef>
          <a:spcPts val="840"/>
        </a:spcBef>
        <a:buFont typeface="Arial" panose="020B0604020202020204" pitchFamily="34" charset="0"/>
        <a:buChar char="•"/>
        <a:defRPr sz="302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36101" rtl="0" eaLnBrk="1" latinLnBrk="0" hangingPunct="1">
        <a:defRPr sz="3024" kern="1200">
          <a:solidFill>
            <a:schemeClr val="tx1"/>
          </a:solidFill>
          <a:latin typeface="+mn-lt"/>
          <a:ea typeface="+mn-ea"/>
          <a:cs typeface="+mn-cs"/>
        </a:defRPr>
      </a:lvl1pPr>
      <a:lvl2pPr marL="768050" algn="l" defTabSz="1536101" rtl="0" eaLnBrk="1" latinLnBrk="0" hangingPunct="1">
        <a:defRPr sz="3024" kern="1200">
          <a:solidFill>
            <a:schemeClr val="tx1"/>
          </a:solidFill>
          <a:latin typeface="+mn-lt"/>
          <a:ea typeface="+mn-ea"/>
          <a:cs typeface="+mn-cs"/>
        </a:defRPr>
      </a:lvl2pPr>
      <a:lvl3pPr marL="1536101" algn="l" defTabSz="1536101" rtl="0" eaLnBrk="1" latinLnBrk="0" hangingPunct="1">
        <a:defRPr sz="3024" kern="1200">
          <a:solidFill>
            <a:schemeClr val="tx1"/>
          </a:solidFill>
          <a:latin typeface="+mn-lt"/>
          <a:ea typeface="+mn-ea"/>
          <a:cs typeface="+mn-cs"/>
        </a:defRPr>
      </a:lvl3pPr>
      <a:lvl4pPr marL="2304151" algn="l" defTabSz="1536101" rtl="0" eaLnBrk="1" latinLnBrk="0" hangingPunct="1">
        <a:defRPr sz="3024" kern="1200">
          <a:solidFill>
            <a:schemeClr val="tx1"/>
          </a:solidFill>
          <a:latin typeface="+mn-lt"/>
          <a:ea typeface="+mn-ea"/>
          <a:cs typeface="+mn-cs"/>
        </a:defRPr>
      </a:lvl4pPr>
      <a:lvl5pPr marL="3072201" algn="l" defTabSz="1536101" rtl="0" eaLnBrk="1" latinLnBrk="0" hangingPunct="1">
        <a:defRPr sz="3024" kern="1200">
          <a:solidFill>
            <a:schemeClr val="tx1"/>
          </a:solidFill>
          <a:latin typeface="+mn-lt"/>
          <a:ea typeface="+mn-ea"/>
          <a:cs typeface="+mn-cs"/>
        </a:defRPr>
      </a:lvl5pPr>
      <a:lvl6pPr marL="3840251" algn="l" defTabSz="1536101" rtl="0" eaLnBrk="1" latinLnBrk="0" hangingPunct="1">
        <a:defRPr sz="3024" kern="1200">
          <a:solidFill>
            <a:schemeClr val="tx1"/>
          </a:solidFill>
          <a:latin typeface="+mn-lt"/>
          <a:ea typeface="+mn-ea"/>
          <a:cs typeface="+mn-cs"/>
        </a:defRPr>
      </a:lvl6pPr>
      <a:lvl7pPr marL="4608302" algn="l" defTabSz="1536101" rtl="0" eaLnBrk="1" latinLnBrk="0" hangingPunct="1">
        <a:defRPr sz="3024" kern="1200">
          <a:solidFill>
            <a:schemeClr val="tx1"/>
          </a:solidFill>
          <a:latin typeface="+mn-lt"/>
          <a:ea typeface="+mn-ea"/>
          <a:cs typeface="+mn-cs"/>
        </a:defRPr>
      </a:lvl7pPr>
      <a:lvl8pPr marL="5376352" algn="l" defTabSz="1536101" rtl="0" eaLnBrk="1" latinLnBrk="0" hangingPunct="1">
        <a:defRPr sz="3024" kern="1200">
          <a:solidFill>
            <a:schemeClr val="tx1"/>
          </a:solidFill>
          <a:latin typeface="+mn-lt"/>
          <a:ea typeface="+mn-ea"/>
          <a:cs typeface="+mn-cs"/>
        </a:defRPr>
      </a:lvl8pPr>
      <a:lvl9pPr marL="6144402" algn="l" defTabSz="1536101" rtl="0" eaLnBrk="1" latinLnBrk="0" hangingPunct="1">
        <a:defRPr sz="302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A screenshot of a cell phone&#10;&#10;Description automatically generated">
            <a:extLst>
              <a:ext uri="{FF2B5EF4-FFF2-40B4-BE49-F238E27FC236}">
                <a16:creationId xmlns:a16="http://schemas.microsoft.com/office/drawing/2014/main" id="{D25F23DC-79C7-46D6-BC50-84B5B6EF04D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76" r="10381"/>
          <a:stretch/>
        </p:blipFill>
        <p:spPr>
          <a:xfrm>
            <a:off x="14746143" y="-1"/>
            <a:ext cx="5735782" cy="5698879"/>
          </a:xfrm>
          <a:prstGeom prst="rect">
            <a:avLst/>
          </a:prstGeom>
        </p:spPr>
      </p:pic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B62565B0-0738-4DD5-A3EA-1447E21F11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121" y="807038"/>
            <a:ext cx="14381018" cy="392209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32760A0-D01E-47D9-8323-6AA1A8F5BD1F}"/>
              </a:ext>
            </a:extLst>
          </p:cNvPr>
          <p:cNvSpPr/>
          <p:nvPr/>
        </p:nvSpPr>
        <p:spPr>
          <a:xfrm>
            <a:off x="0" y="6441193"/>
            <a:ext cx="20481925" cy="5079295"/>
          </a:xfrm>
          <a:prstGeom prst="rect">
            <a:avLst/>
          </a:prstGeom>
          <a:solidFill>
            <a:srgbClr val="0055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Ins="274320" rtlCol="0" anchor="ctr"/>
          <a:lstStyle/>
          <a:p>
            <a:pPr algn="ctr"/>
            <a:endParaRPr lang="en-US" sz="2800" dirty="0">
              <a:latin typeface="Arial Narrow" panose="020B0606020202030204" pitchFamily="34" charset="0"/>
            </a:endParaRPr>
          </a:p>
          <a:p>
            <a:pPr algn="ctr"/>
            <a:endParaRPr lang="en-US" sz="2800" dirty="0">
              <a:latin typeface="Arial Narrow" panose="020B060602020203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0BBB4A8-26CF-4DF1-AFC3-3FD7CCF5F3E9}"/>
              </a:ext>
            </a:extLst>
          </p:cNvPr>
          <p:cNvSpPr txBox="1"/>
          <p:nvPr/>
        </p:nvSpPr>
        <p:spPr>
          <a:xfrm>
            <a:off x="-2" y="5192748"/>
            <a:ext cx="20481925" cy="784830"/>
          </a:xfrm>
          <a:prstGeom prst="rect">
            <a:avLst/>
          </a:prstGeom>
          <a:noFill/>
        </p:spPr>
        <p:txBody>
          <a:bodyPr wrap="square" lIns="182880" rIns="182880" rtlCol="0">
            <a:spAutoFit/>
          </a:bodyPr>
          <a:lstStyle/>
          <a:p>
            <a:pPr algn="ctr"/>
            <a:r>
              <a:rPr lang="en-US" sz="4500" b="1" dirty="0">
                <a:solidFill>
                  <a:srgbClr val="0055DE"/>
                </a:solidFill>
                <a:latin typeface="Arial Narrow" panose="020B0606020202030204" pitchFamily="34" charset="0"/>
              </a:rPr>
              <a:t>The new digital platform for Caterpillar’s Global Employee Assistance Program (</a:t>
            </a:r>
            <a:r>
              <a:rPr lang="en-US" sz="4500" b="1" dirty="0" err="1">
                <a:solidFill>
                  <a:srgbClr val="0055DE"/>
                </a:solidFill>
                <a:latin typeface="Arial Narrow" panose="020B0606020202030204" pitchFamily="34" charset="0"/>
              </a:rPr>
              <a:t>EAP</a:t>
            </a:r>
            <a:r>
              <a:rPr lang="en-US" sz="4500" b="1" dirty="0">
                <a:solidFill>
                  <a:srgbClr val="0055DE"/>
                </a:solidFill>
                <a:latin typeface="Arial Narrow" panose="020B0606020202030204" pitchFamily="34" charset="0"/>
              </a:rPr>
              <a:t>)!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7A77FA3-DD80-4070-8D46-07066C013351}"/>
              </a:ext>
            </a:extLst>
          </p:cNvPr>
          <p:cNvSpPr txBox="1"/>
          <p:nvPr/>
        </p:nvSpPr>
        <p:spPr>
          <a:xfrm>
            <a:off x="0" y="7163904"/>
            <a:ext cx="20481925" cy="1938992"/>
          </a:xfrm>
          <a:prstGeom prst="rect">
            <a:avLst/>
          </a:prstGeom>
          <a:noFill/>
        </p:spPr>
        <p:txBody>
          <a:bodyPr wrap="square" lIns="182880" rIns="182880" rtlCol="0">
            <a:spAutoFit/>
          </a:bodyPr>
          <a:lstStyle/>
          <a:p>
            <a:pPr algn="ctr"/>
            <a:r>
              <a:rPr lang="en-US" sz="4000" dirty="0">
                <a:solidFill>
                  <a:srgbClr val="FFCD11"/>
                </a:solidFill>
                <a:latin typeface="Arial Narrow" panose="020B0606020202030204" pitchFamily="34" charset="0"/>
              </a:rPr>
              <a:t>●</a:t>
            </a:r>
            <a:r>
              <a:rPr lang="en-US" sz="4000" dirty="0">
                <a:solidFill>
                  <a:schemeClr val="bg1"/>
                </a:solidFill>
                <a:latin typeface="Arial Narrow" panose="020B0606020202030204" pitchFamily="34" charset="0"/>
              </a:rPr>
              <a:t> Available in 47 languages     </a:t>
            </a:r>
            <a:r>
              <a:rPr lang="en-US" sz="4000" dirty="0">
                <a:solidFill>
                  <a:srgbClr val="FFCD11"/>
                </a:solidFill>
                <a:latin typeface="Arial Narrow" panose="020B0606020202030204" pitchFamily="34" charset="0"/>
              </a:rPr>
              <a:t>●</a:t>
            </a:r>
            <a:r>
              <a:rPr lang="en-US" sz="4000" dirty="0">
                <a:solidFill>
                  <a:schemeClr val="bg1"/>
                </a:solidFill>
                <a:latin typeface="Arial Narrow" panose="020B0606020202030204" pitchFamily="34" charset="0"/>
              </a:rPr>
              <a:t> 24/7 access to Caterpillar’s confidential </a:t>
            </a:r>
            <a:r>
              <a:rPr lang="en-US" sz="4000" dirty="0" err="1">
                <a:solidFill>
                  <a:schemeClr val="bg1"/>
                </a:solidFill>
                <a:latin typeface="Arial Narrow" panose="020B0606020202030204" pitchFamily="34" charset="0"/>
              </a:rPr>
              <a:t>EAP</a:t>
            </a:r>
            <a:r>
              <a:rPr lang="en-US" sz="4000" dirty="0">
                <a:solidFill>
                  <a:schemeClr val="bg1"/>
                </a:solidFill>
                <a:latin typeface="Arial Narrow" panose="020B0606020202030204" pitchFamily="34" charset="0"/>
              </a:rPr>
              <a:t> through phone, email or chat</a:t>
            </a:r>
          </a:p>
          <a:p>
            <a:pPr algn="ctr"/>
            <a:r>
              <a:rPr lang="en-US" sz="4000" dirty="0">
                <a:solidFill>
                  <a:srgbClr val="FFCD11"/>
                </a:solidFill>
                <a:latin typeface="Arial Narrow" panose="020B0606020202030204" pitchFamily="34" charset="0"/>
              </a:rPr>
              <a:t>●</a:t>
            </a:r>
            <a:r>
              <a:rPr lang="en-US" sz="4000" dirty="0">
                <a:solidFill>
                  <a:schemeClr val="bg1"/>
                </a:solidFill>
                <a:latin typeface="Arial Narrow" panose="020B0606020202030204" pitchFamily="34" charset="0"/>
              </a:rPr>
              <a:t> Resources to support physical, emotional, social and financial well-being     </a:t>
            </a:r>
            <a:r>
              <a:rPr lang="en-US" sz="4000" dirty="0">
                <a:solidFill>
                  <a:srgbClr val="FFCD11"/>
                </a:solidFill>
                <a:latin typeface="Arial Narrow" panose="020B0606020202030204" pitchFamily="34" charset="0"/>
              </a:rPr>
              <a:t>●</a:t>
            </a:r>
            <a:r>
              <a:rPr lang="en-US" sz="4000" dirty="0">
                <a:solidFill>
                  <a:schemeClr val="bg1"/>
                </a:solidFill>
                <a:latin typeface="Arial Narrow" panose="020B0606020202030204" pitchFamily="34" charset="0"/>
              </a:rPr>
              <a:t> Perks and savings</a:t>
            </a:r>
          </a:p>
          <a:p>
            <a:pPr algn="ctr"/>
            <a:r>
              <a:rPr lang="en-US" sz="4000" dirty="0">
                <a:solidFill>
                  <a:srgbClr val="FFCD11"/>
                </a:solidFill>
                <a:latin typeface="Arial Narrow" panose="020B0606020202030204" pitchFamily="34" charset="0"/>
              </a:rPr>
              <a:t>●</a:t>
            </a:r>
            <a:r>
              <a:rPr lang="en-US" sz="4000" dirty="0">
                <a:solidFill>
                  <a:schemeClr val="bg1"/>
                </a:solidFill>
                <a:latin typeface="Arial Narrow" panose="020B0606020202030204" pitchFamily="34" charset="0"/>
              </a:rPr>
              <a:t> Invite family members to log on and create a profile     </a:t>
            </a:r>
            <a:r>
              <a:rPr lang="en-US" sz="4000" dirty="0">
                <a:solidFill>
                  <a:srgbClr val="FFCD11"/>
                </a:solidFill>
                <a:latin typeface="Arial Narrow" panose="020B0606020202030204" pitchFamily="34" charset="0"/>
              </a:rPr>
              <a:t>● </a:t>
            </a:r>
            <a:r>
              <a:rPr lang="en-US" sz="4000" dirty="0">
                <a:solidFill>
                  <a:schemeClr val="bg1"/>
                </a:solidFill>
                <a:latin typeface="Arial Narrow" panose="020B0606020202030204" pitchFamily="34" charset="0"/>
              </a:rPr>
              <a:t>And much more!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9AC33D3-91C1-42CC-9D1C-A11E790494B6}"/>
              </a:ext>
            </a:extLst>
          </p:cNvPr>
          <p:cNvSpPr txBox="1"/>
          <p:nvPr/>
        </p:nvSpPr>
        <p:spPr>
          <a:xfrm>
            <a:off x="2" y="9513121"/>
            <a:ext cx="20481925" cy="1200329"/>
          </a:xfrm>
          <a:prstGeom prst="rect">
            <a:avLst/>
          </a:prstGeom>
          <a:noFill/>
        </p:spPr>
        <p:txBody>
          <a:bodyPr wrap="square" lIns="182880" rIns="182880" rtlCol="0">
            <a:spAutoFit/>
          </a:bodyPr>
          <a:lstStyle/>
          <a:p>
            <a:pPr algn="ctr"/>
            <a:r>
              <a:rPr 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Learn more and log on at </a:t>
            </a:r>
            <a:r>
              <a:rPr lang="en-US" sz="7200" b="1" dirty="0">
                <a:solidFill>
                  <a:srgbClr val="FFCD1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CaterpillarEAP.com</a:t>
            </a:r>
            <a:r>
              <a:rPr 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555946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5ED74BA-4094-48AC-A5E2-1F1153CF5EEA}"/>
              </a:ext>
            </a:extLst>
          </p:cNvPr>
          <p:cNvSpPr/>
          <p:nvPr/>
        </p:nvSpPr>
        <p:spPr>
          <a:xfrm>
            <a:off x="6866313" y="4089862"/>
            <a:ext cx="13615612" cy="7430626"/>
          </a:xfrm>
          <a:prstGeom prst="rect">
            <a:avLst/>
          </a:prstGeom>
          <a:solidFill>
            <a:srgbClr val="F1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D99CA081-6BB3-4ECF-922E-03397C2504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7076871" cy="1152048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7A7951EF-1958-44F4-A4E8-96AB52961499}"/>
              </a:ext>
            </a:extLst>
          </p:cNvPr>
          <p:cNvSpPr/>
          <p:nvPr/>
        </p:nvSpPr>
        <p:spPr>
          <a:xfrm>
            <a:off x="7076870" y="0"/>
            <a:ext cx="13405055" cy="4222865"/>
          </a:xfrm>
          <a:prstGeom prst="rect">
            <a:avLst/>
          </a:prstGeom>
          <a:solidFill>
            <a:srgbClr val="345C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D8A6E8B-15C7-4EE9-99CD-82D8A0518D9A}"/>
              </a:ext>
            </a:extLst>
          </p:cNvPr>
          <p:cNvSpPr txBox="1"/>
          <p:nvPr/>
        </p:nvSpPr>
        <p:spPr>
          <a:xfrm>
            <a:off x="6550429" y="310939"/>
            <a:ext cx="13936752" cy="3600986"/>
          </a:xfrm>
          <a:prstGeom prst="rect">
            <a:avLst/>
          </a:prstGeom>
          <a:noFill/>
        </p:spPr>
        <p:txBody>
          <a:bodyPr wrap="square" lIns="182880" rIns="182880" rtlCol="0">
            <a:spAutoFit/>
          </a:bodyPr>
          <a:lstStyle/>
          <a:p>
            <a:r>
              <a:rPr lang="en-US" sz="10000" b="1" dirty="0">
                <a:solidFill>
                  <a:schemeClr val="bg1"/>
                </a:solidFill>
                <a:latin typeface="Arial Narrow" panose="020B0606020202030204" pitchFamily="34" charset="0"/>
              </a:rPr>
              <a:t>Introducing LifeWorks:</a:t>
            </a:r>
            <a:r>
              <a:rPr lang="en-US" sz="8000" b="1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endParaRPr lang="en-US" sz="20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en-US" sz="20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en-US" sz="5000" b="1" dirty="0">
                <a:solidFill>
                  <a:schemeClr val="bg1"/>
                </a:solidFill>
                <a:latin typeface="Arial Narrow" panose="020B0606020202030204" pitchFamily="34" charset="0"/>
              </a:rPr>
              <a:t>The new digital platform for Caterpillar’s </a:t>
            </a:r>
            <a:br>
              <a:rPr lang="en-US" sz="5000" b="1" dirty="0"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en-US" sz="5000" b="1" dirty="0">
                <a:solidFill>
                  <a:schemeClr val="bg1"/>
                </a:solidFill>
                <a:latin typeface="Arial Narrow" panose="020B0606020202030204" pitchFamily="34" charset="0"/>
              </a:rPr>
              <a:t>Global Employee Assistance Program (</a:t>
            </a:r>
            <a:r>
              <a:rPr lang="en-US" sz="5000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EAP</a:t>
            </a:r>
            <a:r>
              <a:rPr lang="en-US" sz="5000" b="1" dirty="0">
                <a:solidFill>
                  <a:schemeClr val="bg1"/>
                </a:solidFill>
                <a:latin typeface="Arial Narrow" panose="020B0606020202030204" pitchFamily="34" charset="0"/>
              </a:rPr>
              <a:t>)!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3370D80-3381-470D-8CA7-A4B1CFE16DC2}"/>
              </a:ext>
            </a:extLst>
          </p:cNvPr>
          <p:cNvSpPr txBox="1"/>
          <p:nvPr/>
        </p:nvSpPr>
        <p:spPr>
          <a:xfrm>
            <a:off x="6866313" y="4671753"/>
            <a:ext cx="1285147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800" dirty="0">
                <a:latin typeface="Arial Narrow" panose="020B0606020202030204" pitchFamily="34" charset="0"/>
              </a:rPr>
              <a:t>Available in 47 languages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800" dirty="0">
                <a:latin typeface="Arial Narrow" panose="020B0606020202030204" pitchFamily="34" charset="0"/>
              </a:rPr>
              <a:t>24/7 access to Caterpillar’s confidential </a:t>
            </a:r>
            <a:r>
              <a:rPr lang="en-US" sz="4800" dirty="0" err="1">
                <a:latin typeface="Arial Narrow" panose="020B0606020202030204" pitchFamily="34" charset="0"/>
              </a:rPr>
              <a:t>EAP</a:t>
            </a:r>
            <a:r>
              <a:rPr lang="en-US" sz="4800" dirty="0">
                <a:latin typeface="Arial Narrow" panose="020B0606020202030204" pitchFamily="34" charset="0"/>
              </a:rPr>
              <a:t> through phone, email or chat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800" dirty="0">
                <a:latin typeface="Arial Narrow" panose="020B0606020202030204" pitchFamily="34" charset="0"/>
              </a:rPr>
              <a:t>Resources to support physical, emotional, social and financial well-being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800" dirty="0">
                <a:latin typeface="Arial Narrow" panose="020B0606020202030204" pitchFamily="34" charset="0"/>
              </a:rPr>
              <a:t>Perks and savings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800" dirty="0">
                <a:latin typeface="Arial Narrow" panose="020B0606020202030204" pitchFamily="34" charset="0"/>
              </a:rPr>
              <a:t>Invite family members to log on and create a profile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428E930-1230-4B46-976B-BBF24F0B3F2B}"/>
              </a:ext>
            </a:extLst>
          </p:cNvPr>
          <p:cNvSpPr txBox="1"/>
          <p:nvPr/>
        </p:nvSpPr>
        <p:spPr>
          <a:xfrm>
            <a:off x="6550429" y="10112669"/>
            <a:ext cx="13936752" cy="923330"/>
          </a:xfrm>
          <a:prstGeom prst="rect">
            <a:avLst/>
          </a:prstGeom>
          <a:noFill/>
        </p:spPr>
        <p:txBody>
          <a:bodyPr wrap="square" lIns="182880" rIns="182880" rtlCol="0">
            <a:spAutoFit/>
          </a:bodyPr>
          <a:lstStyle/>
          <a:p>
            <a:pPr algn="ctr"/>
            <a:r>
              <a:rPr lang="en-US" sz="5400" b="1" dirty="0">
                <a:latin typeface="Arial Narrow" panose="020B0606020202030204" pitchFamily="34" charset="0"/>
              </a:rPr>
              <a:t>Learn more and log on at CaterpillarEAP.com!</a:t>
            </a:r>
          </a:p>
        </p:txBody>
      </p:sp>
    </p:spTree>
    <p:extLst>
      <p:ext uri="{BB962C8B-B14F-4D97-AF65-F5344CB8AC3E}">
        <p14:creationId xmlns:p14="http://schemas.microsoft.com/office/powerpoint/2010/main" val="186346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AD3213BECDE54B8DA212CB9E1AACA8" ma:contentTypeVersion="13" ma:contentTypeDescription="Create a new document." ma:contentTypeScope="" ma:versionID="ea79dc02e65605ef2ba24ae432e3c612">
  <xsd:schema xmlns:xsd="http://www.w3.org/2001/XMLSchema" xmlns:xs="http://www.w3.org/2001/XMLSchema" xmlns:p="http://schemas.microsoft.com/office/2006/metadata/properties" xmlns:ns3="6df6fb07-e04f-46ce-be2b-332ff8b51593" xmlns:ns4="bbcadfb7-4539-4bde-8b09-ab2701b48a55" targetNamespace="http://schemas.microsoft.com/office/2006/metadata/properties" ma:root="true" ma:fieldsID="a960264da181ecbea575149d098d390c" ns3:_="" ns4:_="">
    <xsd:import namespace="6df6fb07-e04f-46ce-be2b-332ff8b51593"/>
    <xsd:import namespace="bbcadfb7-4539-4bde-8b09-ab2701b48a5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f6fb07-e04f-46ce-be2b-332ff8b515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cadfb7-4539-4bde-8b09-ab2701b48a5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F362E80-4170-492A-A1E4-2475E800083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9134B68-52D4-4030-8952-563CE893E0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f6fb07-e04f-46ce-be2b-332ff8b51593"/>
    <ds:schemaRef ds:uri="bbcadfb7-4539-4bde-8b09-ab2701b48a5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138EABB-BBD2-447D-840A-3AFDFD539E84}">
  <ds:schemaRefs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bbcadfb7-4539-4bde-8b09-ab2701b48a55"/>
    <ds:schemaRef ds:uri="http://www.w3.org/XML/1998/namespace"/>
    <ds:schemaRef ds:uri="http://purl.org/dc/elements/1.1/"/>
    <ds:schemaRef ds:uri="http://schemas.openxmlformats.org/package/2006/metadata/core-properties"/>
    <ds:schemaRef ds:uri="6df6fb07-e04f-46ce-be2b-332ff8b51593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695</TotalTime>
  <Words>132</Words>
  <Application>Microsoft Office PowerPoint</Application>
  <PresentationFormat>Custom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</vt:vector>
  </TitlesOfParts>
  <Company>Caterpillar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Heidi Fleer</dc:creator>
  <cp:lastModifiedBy>Danielle Whelpley</cp:lastModifiedBy>
  <cp:revision>50</cp:revision>
  <dcterms:created xsi:type="dcterms:W3CDTF">2017-10-02T18:33:06Z</dcterms:created>
  <dcterms:modified xsi:type="dcterms:W3CDTF">2020-08-17T16:26:23Z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b5e2db6-eecf-4aa2-8fc3-174bf94bce19_Enabled">
    <vt:lpwstr>False</vt:lpwstr>
  </property>
  <property fmtid="{D5CDD505-2E9C-101B-9397-08002B2CF9AE}" pid="3" name="MSIP_Label_fb5e2db6-eecf-4aa2-8fc3-174bf94bce19_SiteId">
    <vt:lpwstr>ceb177bf-013b-49ab-8a9c-4abce32afc1e</vt:lpwstr>
  </property>
  <property fmtid="{D5CDD505-2E9C-101B-9397-08002B2CF9AE}" pid="4" name="MSIP_Label_fb5e2db6-eecf-4aa2-8fc3-174bf94bce19_SetDate">
    <vt:lpwstr>2018-03-22T08:35:12.9439343-05:00</vt:lpwstr>
  </property>
  <property fmtid="{D5CDD505-2E9C-101B-9397-08002B2CF9AE}" pid="5" name="MSIP_Label_fb5e2db6-eecf-4aa2-8fc3-174bf94bce19_Name">
    <vt:lpwstr>Cat Confidential Green</vt:lpwstr>
  </property>
  <property fmtid="{D5CDD505-2E9C-101B-9397-08002B2CF9AE}" pid="6" name="MSIP_Label_fb5e2db6-eecf-4aa2-8fc3-174bf94bce19_Application">
    <vt:lpwstr>Microsoft Azure Information Protection</vt:lpwstr>
  </property>
  <property fmtid="{D5CDD505-2E9C-101B-9397-08002B2CF9AE}" pid="7" name="MSIP_Label_fb5e2db6-eecf-4aa2-8fc3-174bf94bce19_Extended_MSFT_Method">
    <vt:lpwstr>Automatic</vt:lpwstr>
  </property>
  <property fmtid="{D5CDD505-2E9C-101B-9397-08002B2CF9AE}" pid="8" name="Sensitivity">
    <vt:lpwstr/>
  </property>
  <property fmtid="{D5CDD505-2E9C-101B-9397-08002B2CF9AE}" pid="9" name="ContentTypeId">
    <vt:lpwstr>0x0101008AAD3213BECDE54B8DA212CB9E1AACA8</vt:lpwstr>
  </property>
</Properties>
</file>