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10058400" cy="7772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E037FA-0AE4-4EFD-AC2C-30C2BF416BA9}" v="9" dt="2023-08-24T16:58:11.029"/>
    <p1510:client id="{65EE0AC9-8ED7-453B-A352-A8671C38B7C7}" v="12" dt="2023-08-24T14:57:35.915"/>
    <p1510:client id="{8A400DD8-165B-41AE-926E-9EEF383E3F04}" v="13" dt="2023-08-24T20:40:20.9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94660"/>
  </p:normalViewPr>
  <p:slideViewPr>
    <p:cSldViewPr snapToGrid="0">
      <p:cViewPr varScale="1">
        <p:scale>
          <a:sx n="52" d="100"/>
          <a:sy n="52" d="100"/>
        </p:scale>
        <p:origin x="13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9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7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2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3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8/24/2023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9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8/24/2023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56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8/24/2023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8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8/24/2023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6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8/24/2023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712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8/24/2023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2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56146-0C49-4449-82F0-B5F76C8EB0C9}" type="datetimeFigureOut">
              <a:rPr lang="en-US" smtClean="0"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56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5DADD85-5425-CD20-6C4E-657BCCB84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1" t="32621" b="3880"/>
          <a:stretch/>
        </p:blipFill>
        <p:spPr>
          <a:xfrm>
            <a:off x="5053915" y="4084183"/>
            <a:ext cx="4596719" cy="27305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74D10F1-4267-B426-02C9-4D95C816E566}"/>
              </a:ext>
            </a:extLst>
          </p:cNvPr>
          <p:cNvSpPr/>
          <p:nvPr/>
        </p:nvSpPr>
        <p:spPr>
          <a:xfrm>
            <a:off x="7352274" y="4084182"/>
            <a:ext cx="2285998" cy="273057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marL="109220" marR="10922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Progressive Muscle Relaxation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7A3BC3-25F4-2C65-7D88-E98FEFA7E0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8" t="33763" b="3814"/>
          <a:stretch/>
        </p:blipFill>
        <p:spPr>
          <a:xfrm>
            <a:off x="370702" y="4084184"/>
            <a:ext cx="4596719" cy="27305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C972DD9-5B57-1136-83E5-E55E118497DB}"/>
              </a:ext>
            </a:extLst>
          </p:cNvPr>
          <p:cNvSpPr/>
          <p:nvPr/>
        </p:nvSpPr>
        <p:spPr>
          <a:xfrm>
            <a:off x="2669061" y="4084183"/>
            <a:ext cx="2285998" cy="273057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marL="109220" marR="10922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Progressive Muscle Relaxation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77B325-1686-935C-591E-030799DC53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9" t="31040" b="3971"/>
          <a:stretch/>
        </p:blipFill>
        <p:spPr>
          <a:xfrm>
            <a:off x="5053908" y="982892"/>
            <a:ext cx="4596719" cy="27305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45413B-E794-D18E-C6EE-FDC31C67EFB1}"/>
              </a:ext>
            </a:extLst>
          </p:cNvPr>
          <p:cNvSpPr/>
          <p:nvPr/>
        </p:nvSpPr>
        <p:spPr>
          <a:xfrm>
            <a:off x="7352267" y="982891"/>
            <a:ext cx="2285998" cy="273057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marL="109220" marR="10922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Progressive Muscle Relaxation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186253-C9C7-76C0-2222-C03A5C70F0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0" t="35230" b="3730"/>
          <a:stretch/>
        </p:blipFill>
        <p:spPr>
          <a:xfrm>
            <a:off x="358341" y="982892"/>
            <a:ext cx="4596719" cy="27305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78F41E-8309-943C-A4F2-6EAAC09AA994}"/>
              </a:ext>
            </a:extLst>
          </p:cNvPr>
          <p:cNvSpPr/>
          <p:nvPr/>
        </p:nvSpPr>
        <p:spPr>
          <a:xfrm>
            <a:off x="2656700" y="982891"/>
            <a:ext cx="2285998" cy="273057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marL="109220" marR="10922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C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Progressive Muscle Relaxation</a:t>
            </a:r>
            <a:endParaRPr lang="en-US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542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75E96A-8041-B6CB-2A70-CD8FA7CEB8F4}"/>
              </a:ext>
            </a:extLst>
          </p:cNvPr>
          <p:cNvSpPr/>
          <p:nvPr/>
        </p:nvSpPr>
        <p:spPr>
          <a:xfrm>
            <a:off x="433361" y="94529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Progressive muscle relaxation is a technique that can help you ease stress symptoms by relaxing one muscle group at a time:</a:t>
            </a:r>
            <a:br>
              <a:rPr lang="en-US" sz="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en-US" sz="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Find a comfortable place to sit or lie down.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Start with a few deep breaths. Breathe in slowly and deeply, then exhale slowly.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Start at the top of your head. Focus on that area and slowly tense the muscles there. Keep them tight for 10-15 seconds and then slowly relax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Continue to tense and relax all muscle groups this way by slowly increasing the tension, holding the tension, and then slowly releasing: feet, legs, hips and buttocks, arms, abdomen, chest, shoulders, neck and face.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Finish by slowly tensing all your muscles at once, holding for a few </a:t>
            </a:r>
            <a:b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counts and then slowly releasing.</a:t>
            </a:r>
          </a:p>
          <a:p>
            <a:endParaRPr lang="en-US" sz="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For more Self-Care tips, scan the QR code!</a:t>
            </a:r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4814D676-E43C-550F-9051-2F35270A3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30" y="3457988"/>
            <a:ext cx="821530" cy="1401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246E78-7ED1-6D47-97EA-FA770D746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516" y="2861402"/>
            <a:ext cx="736759" cy="73675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8176812-B507-CE98-520E-242D8937C4F9}"/>
              </a:ext>
            </a:extLst>
          </p:cNvPr>
          <p:cNvSpPr/>
          <p:nvPr/>
        </p:nvSpPr>
        <p:spPr>
          <a:xfrm>
            <a:off x="5140411" y="94529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Progressive muscle relaxation is a technique that can help you ease stress symptoms by relaxing one muscle group at a time:</a:t>
            </a:r>
            <a:br>
              <a:rPr lang="en-US" sz="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en-US" sz="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Find a comfortable place to sit or lie down.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Start with a few deep breaths. Breathe in slowly and deeply, then exhale slowly.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Start at the top of your head. Focus on that area and slowly tense the muscles there. Keep them tight for 10-15 seconds and then slowly relax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Continue to tense and relax all muscle groups this way by slowly increasing the tension, holding the tension, and then slowly releasing: feet, legs, hips and buttocks, arms, abdomen, chest, shoulders, neck and face.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Finish by slowly tensing all your muscles at once, holding for a few </a:t>
            </a:r>
            <a:b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counts and then slowly releasing.</a:t>
            </a:r>
          </a:p>
          <a:p>
            <a:endParaRPr lang="en-US" sz="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For more Self-Care tips, scan the QR code!</a:t>
            </a:r>
          </a:p>
        </p:txBody>
      </p:sp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90AB3290-47E8-E262-645F-42C68415C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778" y="3459806"/>
            <a:ext cx="821530" cy="14017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DEE2991-0D6C-F5CB-4540-84402C96FF95}"/>
              </a:ext>
            </a:extLst>
          </p:cNvPr>
          <p:cNvSpPr/>
          <p:nvPr/>
        </p:nvSpPr>
        <p:spPr>
          <a:xfrm>
            <a:off x="433363" y="405920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Progressive muscle relaxation is a technique that can help you ease stress symptoms by relaxing one muscle group at a time:</a:t>
            </a:r>
            <a:br>
              <a:rPr lang="en-US" sz="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en-US" sz="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Find a comfortable place to sit or lie down.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Start with a few deep breaths. Breathe in slowly and deeply, then exhale slowly.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Start at the top of your head. Focus on that area and slowly tense the muscles there. Keep them tight for 10-15 seconds and then slowly relax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Continue to tense and relax all muscle groups this way by slowly increasing the tension, holding the tension, and then slowly releasing: feet, legs, hips and buttocks, arms, abdomen, chest, shoulders, neck and face.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Finish by slowly tensing all your muscles at once, holding for a few </a:t>
            </a:r>
            <a:b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counts and then slowly releasing.</a:t>
            </a:r>
          </a:p>
          <a:p>
            <a:endParaRPr lang="en-US" sz="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For more Self-Care tips, scan the QR code!</a:t>
            </a:r>
          </a:p>
        </p:txBody>
      </p:sp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2E7F750A-50D6-4C85-3C02-2690D4666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30" y="6573716"/>
            <a:ext cx="821530" cy="14017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FF87958-7E3A-C968-01E2-7A3A33E1E1D6}"/>
              </a:ext>
            </a:extLst>
          </p:cNvPr>
          <p:cNvSpPr/>
          <p:nvPr/>
        </p:nvSpPr>
        <p:spPr>
          <a:xfrm>
            <a:off x="5140411" y="405920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Progressive muscle relaxation is a technique that can help you ease stress symptoms by relaxing one muscle group at a time:</a:t>
            </a:r>
            <a:br>
              <a:rPr lang="en-US" sz="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en-US" sz="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Find a comfortable place to sit or lie down.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Start with a few deep breaths. Breathe in slowly and deeply, then exhale slowly.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Start at the top of your head. Focus on that area and slowly tense the muscles there. Keep them tight for 10-15 seconds and then slowly relax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Continue to tense and relax all muscle groups this way by slowly increasing the tension, holding the tension, and then slowly releasing: feet, legs, hips and buttocks, arms, abdomen, chest, shoulders, neck and face.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Finish by slowly tensing all your muscles at once, holding for a few </a:t>
            </a:r>
            <a:b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counts and then slowly releasing.</a:t>
            </a:r>
          </a:p>
          <a:p>
            <a:endParaRPr lang="en-US" sz="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For more Self-Care tips, scan the QR code!</a:t>
            </a:r>
          </a:p>
        </p:txBody>
      </p:sp>
      <p:pic>
        <p:nvPicPr>
          <p:cNvPr id="24" name="Picture 23" descr="Shape&#10;&#10;Description automatically generated">
            <a:extLst>
              <a:ext uri="{FF2B5EF4-FFF2-40B4-BE49-F238E27FC236}">
                <a16:creationId xmlns:a16="http://schemas.microsoft.com/office/drawing/2014/main" id="{34248819-FB02-E9FB-5CFF-482F73386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778" y="6573716"/>
            <a:ext cx="821530" cy="1401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DC6945-E4C5-2170-8E2E-8C5314F8C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2170" y="2861402"/>
            <a:ext cx="736759" cy="7367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EFF96B-F219-C522-084F-A0188BD7C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515" y="5977130"/>
            <a:ext cx="736759" cy="7367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A09F57-EBA9-4991-B444-39DFCCDFC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2170" y="5980461"/>
            <a:ext cx="736759" cy="73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42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</TotalTime>
  <Words>640</Words>
  <Application>Microsoft Office PowerPoint</Application>
  <PresentationFormat>Custom</PresentationFormat>
  <Paragraphs>36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</vt:vector>
  </TitlesOfParts>
  <Company>Caterpillar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Gabby Kolditz</dc:creator>
  <cp:lastModifiedBy>Gabby Kolditz</cp:lastModifiedBy>
  <cp:revision>243</cp:revision>
  <cp:lastPrinted>2023-02-14T19:02:26Z</cp:lastPrinted>
  <dcterms:created xsi:type="dcterms:W3CDTF">2023-02-14T17:04:35Z</dcterms:created>
  <dcterms:modified xsi:type="dcterms:W3CDTF">2023-08-24T20:43:57Z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b5e2db6-eecf-4aa2-8fc3-174bf94bce19_Enabled">
    <vt:lpwstr>true</vt:lpwstr>
  </property>
  <property fmtid="{D5CDD505-2E9C-101B-9397-08002B2CF9AE}" pid="3" name="MSIP_Label_fb5e2db6-eecf-4aa2-8fc3-174bf94bce19_SetDate">
    <vt:lpwstr>2023-08-24T16:55:24Z</vt:lpwstr>
  </property>
  <property fmtid="{D5CDD505-2E9C-101B-9397-08002B2CF9AE}" pid="4" name="MSIP_Label_fb5e2db6-eecf-4aa2-8fc3-174bf94bce19_Method">
    <vt:lpwstr>Standard</vt:lpwstr>
  </property>
  <property fmtid="{D5CDD505-2E9C-101B-9397-08002B2CF9AE}" pid="5" name="MSIP_Label_fb5e2db6-eecf-4aa2-8fc3-174bf94bce19_Name">
    <vt:lpwstr>fb5e2db6-eecf-4aa2-8fc3-174bf94bce19</vt:lpwstr>
  </property>
  <property fmtid="{D5CDD505-2E9C-101B-9397-08002B2CF9AE}" pid="6" name="MSIP_Label_fb5e2db6-eecf-4aa2-8fc3-174bf94bce19_SiteId">
    <vt:lpwstr>ceb177bf-013b-49ab-8a9c-4abce32afc1e</vt:lpwstr>
  </property>
  <property fmtid="{D5CDD505-2E9C-101B-9397-08002B2CF9AE}" pid="7" name="MSIP_Label_fb5e2db6-eecf-4aa2-8fc3-174bf94bce19_ActionId">
    <vt:lpwstr>cf2fe4a0-f6c9-4d3b-8683-382264578dd0</vt:lpwstr>
  </property>
  <property fmtid="{D5CDD505-2E9C-101B-9397-08002B2CF9AE}" pid="8" name="MSIP_Label_fb5e2db6-eecf-4aa2-8fc3-174bf94bce19_ContentBits">
    <vt:lpwstr>2</vt:lpwstr>
  </property>
</Properties>
</file>