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037FA-0AE4-4EFD-AC2C-30C2BF416BA9}" v="9" dt="2023-08-24T16:58:11.029"/>
    <p1510:client id="{65EE0AC9-8ED7-453B-A352-A8671C38B7C7}" v="12" dt="2023-08-24T14:57:35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3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1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DADD85-5425-CD20-6C4E-657BCCB84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t="7059" b="15286"/>
          <a:stretch/>
        </p:blipFill>
        <p:spPr>
          <a:xfrm>
            <a:off x="5053915" y="4084183"/>
            <a:ext cx="4596719" cy="2730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4D10F1-4267-B426-02C9-4D95C816E566}"/>
              </a:ext>
            </a:extLst>
          </p:cNvPr>
          <p:cNvSpPr/>
          <p:nvPr/>
        </p:nvSpPr>
        <p:spPr>
          <a:xfrm>
            <a:off x="7352274" y="4084182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Get Exercise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A3BC3-25F4-2C65-7D88-E98FEFA7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t="7059" b="15286"/>
          <a:stretch/>
        </p:blipFill>
        <p:spPr>
          <a:xfrm>
            <a:off x="370702" y="4084184"/>
            <a:ext cx="4596719" cy="2730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972DD9-5B57-1136-83E5-E55E118497DB}"/>
              </a:ext>
            </a:extLst>
          </p:cNvPr>
          <p:cNvSpPr/>
          <p:nvPr/>
        </p:nvSpPr>
        <p:spPr>
          <a:xfrm>
            <a:off x="2669061" y="4084183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Get Exercise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7B325-1686-935C-591E-030799DC5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7035" b="15577"/>
          <a:stretch/>
        </p:blipFill>
        <p:spPr>
          <a:xfrm>
            <a:off x="5053908" y="982892"/>
            <a:ext cx="4596719" cy="2730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45413B-E794-D18E-C6EE-FDC31C67EFB1}"/>
              </a:ext>
            </a:extLst>
          </p:cNvPr>
          <p:cNvSpPr/>
          <p:nvPr/>
        </p:nvSpPr>
        <p:spPr>
          <a:xfrm>
            <a:off x="7352267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Get Exercise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86253-C9C7-76C0-2222-C03A5C70F0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7136" b="14367"/>
          <a:stretch/>
        </p:blipFill>
        <p:spPr>
          <a:xfrm>
            <a:off x="358341" y="982892"/>
            <a:ext cx="4596719" cy="2730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78F41E-8309-943C-A4F2-6EAAC09AA994}"/>
              </a:ext>
            </a:extLst>
          </p:cNvPr>
          <p:cNvSpPr/>
          <p:nvPr/>
        </p:nvSpPr>
        <p:spPr>
          <a:xfrm>
            <a:off x="2656700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Get Exercise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4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5E96A-8041-B6CB-2A70-CD8FA7CEB8F4}"/>
              </a:ext>
            </a:extLst>
          </p:cNvPr>
          <p:cNvSpPr/>
          <p:nvPr/>
        </p:nvSpPr>
        <p:spPr>
          <a:xfrm>
            <a:off x="43336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People who exercise even moderately have much lower rates of heart disease and other medical problems, and regular exercise helps to reduce stress. Experts recommend adults get a minimum of 150 minutes of exercise that makes you breathe harder per week. Here are some easy ways to build exercise into your life:</a:t>
            </a:r>
            <a:b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Take a short walk during breaks at work.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Lift weights or do sit-ups while watching TV; get up and do chores during commercial breaks.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Turn family time into exercise time; plan a physical activity like biking or exploring a park.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Spend a few minutes stretching each morning.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Plan your exercise and build time for it into your weekly schedule.</a:t>
            </a:r>
          </a:p>
          <a:p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For more Self-Care tips, scan the QR code!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814D676-E43C-550F-9051-2F35270A3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0" y="3457988"/>
            <a:ext cx="821530" cy="140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46E78-7ED1-6D47-97EA-FA770D74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6" y="2861402"/>
            <a:ext cx="736759" cy="7367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176812-B507-CE98-520E-242D8937C4F9}"/>
              </a:ext>
            </a:extLst>
          </p:cNvPr>
          <p:cNvSpPr/>
          <p:nvPr/>
        </p:nvSpPr>
        <p:spPr>
          <a:xfrm>
            <a:off x="514041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People who exercise even moderately have much lower rates of heart disease and other medical problems, and regular exercise helps to reduce stress. Experts recommend adults get a minimum of 150 minutes of exercise that makes you breathe harder per week. Here are some easy ways to build exercise into your life:</a:t>
            </a:r>
            <a:b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Take a short walk during breaks at work.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Lift weights or do sit-ups while watching TV; get up and do chores during commercial breaks.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Turn family time into exercise time; plan a physical activity like biking or exploring a park.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Spend a few minutes stretching each morning.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Plan your exercise and build time for it into your weekly schedule.</a:t>
            </a:r>
          </a:p>
          <a:p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For more Self-Care tips, scan the QR code!</a:t>
            </a:r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90AB3290-47E8-E262-645F-42C68415C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78" y="3459806"/>
            <a:ext cx="821530" cy="14017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DEE2991-0D6C-F5CB-4540-84402C96FF95}"/>
              </a:ext>
            </a:extLst>
          </p:cNvPr>
          <p:cNvSpPr/>
          <p:nvPr/>
        </p:nvSpPr>
        <p:spPr>
          <a:xfrm>
            <a:off x="433363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People who exercise even moderately have much lower rates of heart disease and other medical problems, and regular exercise helps to reduce stress. Experts recommend adults get a minimum of 150 minutes of exercise that makes you breathe harder per week. Here are some easy ways to build exercise into your life:</a:t>
            </a:r>
            <a:b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Take a short walk during breaks at work.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Lift weights or do sit-ups while watching TV; get up and do chores during commercial breaks.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Turn family time into exercise time; plan a physical activity like biking or exploring a park.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Spend a few minutes stretching each morning.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Plan your exercise and build time for it into your weekly schedule.</a:t>
            </a:r>
          </a:p>
          <a:p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For more Self-Care tips, scan the QR code!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2E7F750A-50D6-4C85-3C02-2690D4666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0" y="6573716"/>
            <a:ext cx="821530" cy="14017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FF87958-7E3A-C968-01E2-7A3A33E1E1D6}"/>
              </a:ext>
            </a:extLst>
          </p:cNvPr>
          <p:cNvSpPr/>
          <p:nvPr/>
        </p:nvSpPr>
        <p:spPr>
          <a:xfrm>
            <a:off x="5140411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People who exercise even moderately have much lower rates of heart disease and other medical problems, and regular exercise helps to reduce stress. Experts recommend adults get a minimum of 150 minutes of exercise that makes you breathe harder per week. Here are some easy ways to build exercise into your life:</a:t>
            </a:r>
            <a:b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Take a short walk during breaks at work.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Lift weights or do sit-ups while watching TV; get up and do chores during commercial breaks.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Turn family time into exercise time; plan a physical activity like biking or exploring a park.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Spend a few minutes stretching each morning.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Plan your exercise and build time for it into your weekly schedule.</a:t>
            </a:r>
          </a:p>
          <a:p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For more Self-Care tips, scan the QR code!</a:t>
            </a:r>
          </a:p>
        </p:txBody>
      </p:sp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34248819-FB02-E9FB-5CFF-482F73386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78" y="6573716"/>
            <a:ext cx="821530" cy="140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DC6945-E4C5-2170-8E2E-8C5314F8C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2170" y="2861402"/>
            <a:ext cx="736759" cy="736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EFF96B-F219-C522-084F-A0188BD7C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5" y="5977130"/>
            <a:ext cx="736759" cy="736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A09F57-EBA9-4991-B444-39DFCCDFC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2170" y="5980461"/>
            <a:ext cx="736759" cy="7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540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>Caterpillar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Kolditz</dc:creator>
  <cp:lastModifiedBy>Gabby Kolditz</cp:lastModifiedBy>
  <cp:revision>215</cp:revision>
  <cp:lastPrinted>2023-02-14T19:02:26Z</cp:lastPrinted>
  <dcterms:created xsi:type="dcterms:W3CDTF">2023-02-14T17:04:35Z</dcterms:created>
  <dcterms:modified xsi:type="dcterms:W3CDTF">2023-08-24T17:09:05Z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2023-08-24T16:55:24Z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cf2fe4a0-f6c9-4d3b-8683-382264578dd0</vt:lpwstr>
  </property>
  <property fmtid="{D5CDD505-2E9C-101B-9397-08002B2CF9AE}" pid="8" name="MSIP_Label_fb5e2db6-eecf-4aa2-8fc3-174bf94bce19_ContentBits">
    <vt:lpwstr>2</vt:lpwstr>
  </property>
</Properties>
</file>