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"/>
  </p:notesMasterIdLst>
  <p:sldIdLst>
    <p:sldId id="262" r:id="rId2"/>
    <p:sldId id="263" r:id="rId3"/>
    <p:sldId id="264" r:id="rId4"/>
    <p:sldId id="265" r:id="rId5"/>
    <p:sldId id="266" r:id="rId6"/>
  </p:sldIdLst>
  <p:sldSz cx="20481925" cy="11520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8" userDrawn="1">
          <p15:clr>
            <a:srgbClr val="A4A3A4"/>
          </p15:clr>
        </p15:guide>
        <p15:guide id="2" pos="64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A1D"/>
    <a:srgbClr val="E391BD"/>
    <a:srgbClr val="FEBA16"/>
    <a:srgbClr val="EEA8D1"/>
    <a:srgbClr val="ACE3F8"/>
    <a:srgbClr val="846CA2"/>
    <a:srgbClr val="FDA289"/>
    <a:srgbClr val="565656"/>
    <a:srgbClr val="2CDAD6"/>
    <a:srgbClr val="D82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57C404-163D-494E-8A17-65AA77155637}" v="37" dt="2023-08-28T20:43:14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52" autoAdjust="0"/>
  </p:normalViewPr>
  <p:slideViewPr>
    <p:cSldViewPr snapToGrid="0">
      <p:cViewPr varScale="1">
        <p:scale>
          <a:sx n="33" d="100"/>
          <a:sy n="33" d="100"/>
        </p:scale>
        <p:origin x="1004" y="44"/>
      </p:cViewPr>
      <p:guideLst>
        <p:guide orient="horz" pos="3628"/>
        <p:guide pos="64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D07E-30F8-4EB3-9C3E-729CE0B7CEE6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43BD-3C6A-49FE-9FEF-F794AF31A3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0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48C9BF7-F1B9-4407-85DD-3B5A21123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13" y="2058755"/>
            <a:ext cx="16524220" cy="554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3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8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41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4778EA5-FE65-4CA4-8BAF-044547A32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5" y="6506942"/>
            <a:ext cx="6901982" cy="23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757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61757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469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2714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552714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98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02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51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5pPr>
      <a:lvl6pPr marL="768050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6pPr>
      <a:lvl7pPr marL="15361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7pPr>
      <a:lvl8pPr marL="230415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8pPr>
      <a:lvl9pPr marL="30722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9pPr>
    </p:titleStyle>
    <p:bodyStyle>
      <a:lvl1pPr marL="384025" indent="-384025" algn="l" rtl="0" eaLnBrk="0" fontAlgn="base" hangingPunct="0">
        <a:lnSpc>
          <a:spcPct val="90000"/>
        </a:lnSpc>
        <a:spcBef>
          <a:spcPts val="1680"/>
        </a:spcBef>
        <a:spcAft>
          <a:spcPct val="0"/>
        </a:spcAft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1pPr>
      <a:lvl2pPr marL="1152075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2pPr>
      <a:lvl3pPr marL="19201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68817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4562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42242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9923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7603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5284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1pPr>
      <a:lvl2pPr marL="76805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2pPr>
      <a:lvl3pPr marL="15361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3pPr>
      <a:lvl4pPr marL="23041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4pPr>
      <a:lvl5pPr marL="30722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5pPr>
      <a:lvl6pPr marL="38402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6083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37635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1444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Q4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Taking Time </a:t>
            </a:r>
            <a:b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Work/Life Balance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Self-Care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8107" r="-10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5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Q4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Taking Time </a:t>
            </a:r>
            <a:b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Work/Life Balance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Self-Care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2229" r="-16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71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Q4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Taking Time </a:t>
            </a:r>
            <a:b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Work/Life Balance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Self-Care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371" r="-343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60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Q4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Taking Time </a:t>
            </a:r>
            <a:b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Work/Life Balance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Self-Care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60" r="-414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07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Q4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Taking Time </a:t>
            </a:r>
            <a:b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Work/Life Balance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Self-Care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202" r="-425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93185"/>
      </p:ext>
    </p:extLst>
  </p:cSld>
  <p:clrMapOvr>
    <a:masterClrMapping/>
  </p:clrMapOvr>
</p:sld>
</file>

<file path=ppt/theme/theme1.xml><?xml version="1.0" encoding="utf-8"?>
<a:theme xmlns:a="http://schemas.openxmlformats.org/drawingml/2006/main" name="7_Total health 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tal Health Template (Feb 2018) [Compatibility Mode]" id="{68BFB460-AF80-4351-9199-4C90BC3273CD}" vid="{BCB86AFA-BC5C-4BA0-B157-EBF47FF198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1435</TotalTime>
  <Words>75</Words>
  <Application>Microsoft Office PowerPoint</Application>
  <PresentationFormat>Custom</PresentationFormat>
  <Paragraphs>45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 Narrow</vt:lpstr>
      <vt:lpstr>Arial Narrow</vt:lpstr>
      <vt:lpstr>Calibri</vt:lpstr>
      <vt:lpstr>Calibri Light</vt:lpstr>
      <vt:lpstr>7_Total health Custom Design 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Caterpillar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Fleer</dc:creator>
  <cp:lastModifiedBy>Gabby Kolditz</cp:lastModifiedBy>
  <cp:revision>482</cp:revision>
  <dcterms:created xsi:type="dcterms:W3CDTF">2017-10-02T18:33:06Z</dcterms:created>
  <dcterms:modified xsi:type="dcterms:W3CDTF">2023-08-28T20:54:06Z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2022-06-15T18:01:14Z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>aea13a89-a480-4196-ad9d-139cf61bb883</vt:lpwstr>
  </property>
  <property fmtid="{D5CDD505-2E9C-101B-9397-08002B2CF9AE}" pid="8" name="MSIP_Label_fb5e2db6-eecf-4aa2-8fc3-174bf94bce19_ContentBits">
    <vt:lpwstr>2</vt:lpwstr>
  </property>
</Properties>
</file>