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EAF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56A45A-10F7-4AAE-8E12-C29C8D85CB08}" v="17" dt="2024-03-05T21:11:35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>
      <p:cViewPr varScale="1">
        <p:scale>
          <a:sx n="56" d="100"/>
          <a:sy n="56" d="100"/>
        </p:scale>
        <p:origin x="5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7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2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3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6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6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1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2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56146-0C49-4449-82F0-B5F76C8EB0C9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6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77B325-1686-935C-591E-030799DC5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925" r="23310" b="-925"/>
          <a:stretch/>
        </p:blipFill>
        <p:spPr>
          <a:xfrm flipH="1">
            <a:off x="5053908" y="982892"/>
            <a:ext cx="4596719" cy="2730575"/>
          </a:xfrm>
          <a:prstGeom prst="rect">
            <a:avLst/>
          </a:prstGeom>
          <a:solidFill>
            <a:srgbClr val="EAF4D0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DADD85-5425-CD20-6C4E-657BCCB84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" r="23677"/>
          <a:stretch/>
        </p:blipFill>
        <p:spPr>
          <a:xfrm flipH="1">
            <a:off x="5053915" y="4084183"/>
            <a:ext cx="4596719" cy="2730575"/>
          </a:xfrm>
          <a:prstGeom prst="rect">
            <a:avLst/>
          </a:prstGeom>
          <a:solidFill>
            <a:srgbClr val="EAF4D0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7A3BC3-25F4-2C65-7D88-E98FEFA7E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r="23827"/>
          <a:stretch/>
        </p:blipFill>
        <p:spPr>
          <a:xfrm flipH="1">
            <a:off x="370702" y="4084184"/>
            <a:ext cx="4596719" cy="2730575"/>
          </a:xfrm>
          <a:prstGeom prst="rect">
            <a:avLst/>
          </a:prstGeom>
          <a:solidFill>
            <a:srgbClr val="EAF4D0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186253-C9C7-76C0-2222-C03A5C70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r="22941"/>
          <a:stretch/>
        </p:blipFill>
        <p:spPr>
          <a:xfrm flipH="1">
            <a:off x="358341" y="982892"/>
            <a:ext cx="4596719" cy="2730575"/>
          </a:xfrm>
          <a:prstGeom prst="rect">
            <a:avLst/>
          </a:prstGeom>
          <a:solidFill>
            <a:srgbClr val="EAF4D0"/>
          </a:solidFill>
        </p:spPr>
      </p:pic>
      <p:pic>
        <p:nvPicPr>
          <p:cNvPr id="10" name="Picture 9" descr="A poster with flowers in the shape of a brain&#10;&#10;Description automatically generated">
            <a:extLst>
              <a:ext uri="{FF2B5EF4-FFF2-40B4-BE49-F238E27FC236}">
                <a16:creationId xmlns:a16="http://schemas.microsoft.com/office/drawing/2014/main" id="{2C3CA8FA-B232-E4DD-5250-D3206FDADD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4" b="4117"/>
          <a:stretch/>
        </p:blipFill>
        <p:spPr>
          <a:xfrm>
            <a:off x="1539670" y="1079449"/>
            <a:ext cx="2258782" cy="2537460"/>
          </a:xfrm>
          <a:prstGeom prst="rect">
            <a:avLst/>
          </a:prstGeom>
        </p:spPr>
      </p:pic>
      <p:pic>
        <p:nvPicPr>
          <p:cNvPr id="13" name="Picture 12" descr="A poster with flowers in the shape of a brain&#10;&#10;Description automatically generated">
            <a:extLst>
              <a:ext uri="{FF2B5EF4-FFF2-40B4-BE49-F238E27FC236}">
                <a16:creationId xmlns:a16="http://schemas.microsoft.com/office/drawing/2014/main" id="{4E2429E4-C825-AD84-3ABD-DEAF30826C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4" b="4117"/>
          <a:stretch/>
        </p:blipFill>
        <p:spPr>
          <a:xfrm>
            <a:off x="6222876" y="1079449"/>
            <a:ext cx="2258782" cy="2537460"/>
          </a:xfrm>
          <a:prstGeom prst="rect">
            <a:avLst/>
          </a:prstGeom>
        </p:spPr>
      </p:pic>
      <p:pic>
        <p:nvPicPr>
          <p:cNvPr id="14" name="Picture 13" descr="A poster with flowers in the shape of a brain&#10;&#10;Description automatically generated">
            <a:extLst>
              <a:ext uri="{FF2B5EF4-FFF2-40B4-BE49-F238E27FC236}">
                <a16:creationId xmlns:a16="http://schemas.microsoft.com/office/drawing/2014/main" id="{68DBD3F6-61DB-E372-2185-CA8668D5AA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4" b="4117"/>
          <a:stretch/>
        </p:blipFill>
        <p:spPr>
          <a:xfrm>
            <a:off x="1527309" y="4180740"/>
            <a:ext cx="2258782" cy="2537460"/>
          </a:xfrm>
          <a:prstGeom prst="rect">
            <a:avLst/>
          </a:prstGeom>
        </p:spPr>
      </p:pic>
      <p:pic>
        <p:nvPicPr>
          <p:cNvPr id="15" name="Picture 14" descr="A poster with flowers in the shape of a brain&#10;&#10;Description automatically generated">
            <a:extLst>
              <a:ext uri="{FF2B5EF4-FFF2-40B4-BE49-F238E27FC236}">
                <a16:creationId xmlns:a16="http://schemas.microsoft.com/office/drawing/2014/main" id="{CD3866F8-9955-E269-2635-93A5D2ADC3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4" b="4117"/>
          <a:stretch/>
        </p:blipFill>
        <p:spPr>
          <a:xfrm>
            <a:off x="6222876" y="4180740"/>
            <a:ext cx="2258782" cy="25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4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75E96A-8041-B6CB-2A70-CD8FA7CEB8F4}"/>
              </a:ext>
            </a:extLst>
          </p:cNvPr>
          <p:cNvSpPr/>
          <p:nvPr/>
        </p:nvSpPr>
        <p:spPr>
          <a:xfrm>
            <a:off x="43336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r>
              <a:rPr lang="en-US" sz="1250" b="1" dirty="0">
                <a:solidFill>
                  <a:srgbClr val="006600"/>
                </a:solidFill>
                <a:latin typeface="Arial Narrow" panose="020B0606020202030204" pitchFamily="34" charset="0"/>
              </a:rPr>
              <a:t>Most of us will experience a mental health concern in our lifetime.</a:t>
            </a:r>
          </a:p>
          <a:p>
            <a:endParaRPr lang="en-US" sz="12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Mental health conditions are: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Common.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High-impact.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Treatable.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And help is available.</a:t>
            </a:r>
          </a:p>
          <a:p>
            <a:endParaRPr lang="en-US" sz="12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1250" dirty="0">
                <a:solidFill>
                  <a:schemeClr val="tx1"/>
                </a:solidFill>
                <a:latin typeface="Arial Narrow" panose="020B0606020202030204" pitchFamily="34" charset="0"/>
              </a:rPr>
              <a:t>If you or someone you know is struggling, help is available. </a:t>
            </a:r>
            <a:br>
              <a:rPr lang="en-US" sz="125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250" dirty="0">
                <a:solidFill>
                  <a:schemeClr val="tx1"/>
                </a:solidFill>
                <a:latin typeface="Arial Narrow" panose="020B0606020202030204" pitchFamily="34" charset="0"/>
              </a:rPr>
              <a:t>Contact the Caterpillar Employee Assistance Program (EAP) </a:t>
            </a:r>
            <a:br>
              <a:rPr lang="en-US" sz="125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250" dirty="0">
                <a:solidFill>
                  <a:schemeClr val="tx1"/>
                </a:solidFill>
                <a:latin typeface="Arial Narrow" panose="020B0606020202030204" pitchFamily="34" charset="0"/>
              </a:rPr>
              <a:t>at </a:t>
            </a:r>
            <a:r>
              <a:rPr lang="en-US" sz="1250" b="1" dirty="0">
                <a:solidFill>
                  <a:schemeClr val="tx1"/>
                </a:solidFill>
                <a:latin typeface="Arial Narrow" panose="020B0606020202030204" pitchFamily="34" charset="0"/>
              </a:rPr>
              <a:t>1-866-228-0565</a:t>
            </a:r>
            <a:r>
              <a:rPr lang="en-US" sz="1250" dirty="0">
                <a:solidFill>
                  <a:schemeClr val="tx1"/>
                </a:solidFill>
                <a:latin typeface="Arial Narrow" panose="020B0606020202030204" pitchFamily="34" charset="0"/>
              </a:rPr>
              <a:t> or </a:t>
            </a:r>
            <a:r>
              <a:rPr lang="en-US" sz="1250" b="1" dirty="0">
                <a:solidFill>
                  <a:schemeClr val="tx1"/>
                </a:solidFill>
                <a:latin typeface="Arial Narrow" panose="020B0606020202030204" pitchFamily="34" charset="0"/>
              </a:rPr>
              <a:t>CaterpillarEAP.com</a:t>
            </a:r>
            <a:r>
              <a:rPr lang="en-US" sz="125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4814D676-E43C-550F-9051-2F35270A3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44" y="3436582"/>
            <a:ext cx="821530" cy="140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246E78-7ED1-6D47-97EA-FA770D746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6" y="2668325"/>
            <a:ext cx="736759" cy="7367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176812-B507-CE98-520E-242D8937C4F9}"/>
              </a:ext>
            </a:extLst>
          </p:cNvPr>
          <p:cNvSpPr/>
          <p:nvPr/>
        </p:nvSpPr>
        <p:spPr>
          <a:xfrm>
            <a:off x="514041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Most of us will experience a mental health concern in our lifetime.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Mental health conditions are: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Common.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High-impact.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Treatable.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And help is available.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If you or someone you know is struggling, help is available. </a:t>
            </a:r>
            <a:b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Contact the Caterpillar Employee Assistance Program (EAP) </a:t>
            </a:r>
            <a:b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at </a:t>
            </a: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1-866-228-0565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or </a:t>
            </a: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CaterpillarEAP.com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EE2991-0D6C-F5CB-4540-84402C96FF95}"/>
              </a:ext>
            </a:extLst>
          </p:cNvPr>
          <p:cNvSpPr/>
          <p:nvPr/>
        </p:nvSpPr>
        <p:spPr>
          <a:xfrm>
            <a:off x="433363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Most of us will experience a mental health concern in our lifetime.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Mental health conditions are: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Common.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High-impact.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Treatable.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And help is available.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If you or someone you know is struggling, help is available. </a:t>
            </a:r>
            <a:b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Contact the Caterpillar Employee Assistance Program (EAP) </a:t>
            </a:r>
            <a:b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at </a:t>
            </a: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1-866-228-0565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or </a:t>
            </a: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CaterpillarEAP.com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F87958-7E3A-C968-01E2-7A3A33E1E1D6}"/>
              </a:ext>
            </a:extLst>
          </p:cNvPr>
          <p:cNvSpPr/>
          <p:nvPr/>
        </p:nvSpPr>
        <p:spPr>
          <a:xfrm>
            <a:off x="5140411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Most of us will experience a mental health concern in our lifetime.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Mental health conditions are: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Common.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High-impact.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Treatable.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And help is available.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If you or someone you know is struggling, help is available. </a:t>
            </a:r>
            <a:b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Contact the Caterpillar Employee Assistance Program (EAP) </a:t>
            </a:r>
            <a:b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at </a:t>
            </a: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1-866-228-0565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or </a:t>
            </a: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CaterpillarEAP.com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E8AFE95F-E95A-0722-2981-B24BA31C6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11" y="3436582"/>
            <a:ext cx="821530" cy="140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60F94-641A-7529-504F-291CD0BE0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4983" y="2668325"/>
            <a:ext cx="736759" cy="736759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161611EF-D38E-62EA-A7AF-9F9D4C2AF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43" y="6525072"/>
            <a:ext cx="821530" cy="1401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34CE3D-D895-3744-8502-886DC8B0E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5" y="5756815"/>
            <a:ext cx="736759" cy="736759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667EEAA4-9016-687D-145C-477202477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10" y="6525072"/>
            <a:ext cx="821530" cy="1401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366D60-34C6-74EE-B74A-0C10FA912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4982" y="5756815"/>
            <a:ext cx="736759" cy="7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</TotalTime>
  <Words>240</Words>
  <Application>Microsoft Office PowerPoint</Application>
  <PresentationFormat>Custom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</vt:vector>
  </TitlesOfParts>
  <Company>Caterpillar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Gabby Kolditz</dc:creator>
  <cp:lastModifiedBy>Gabby Kolditz</cp:lastModifiedBy>
  <cp:revision>549</cp:revision>
  <cp:lastPrinted>2023-02-14T19:02:26Z</cp:lastPrinted>
  <dcterms:created xsi:type="dcterms:W3CDTF">2023-02-14T17:04:35Z</dcterms:created>
  <dcterms:modified xsi:type="dcterms:W3CDTF">2024-03-05T21:12:03Z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5e2db6-eecf-4aa2-8fc3-174bf94bce19_Enabled">
    <vt:lpwstr>true</vt:lpwstr>
  </property>
  <property fmtid="{D5CDD505-2E9C-101B-9397-08002B2CF9AE}" pid="3" name="MSIP_Label_fb5e2db6-eecf-4aa2-8fc3-174bf94bce19_SetDate">
    <vt:lpwstr>2023-08-24T16:55:24Z</vt:lpwstr>
  </property>
  <property fmtid="{D5CDD505-2E9C-101B-9397-08002B2CF9AE}" pid="4" name="MSIP_Label_fb5e2db6-eecf-4aa2-8fc3-174bf94bce19_Method">
    <vt:lpwstr>Standard</vt:lpwstr>
  </property>
  <property fmtid="{D5CDD505-2E9C-101B-9397-08002B2CF9AE}" pid="5" name="MSIP_Label_fb5e2db6-eecf-4aa2-8fc3-174bf94bce19_Name">
    <vt:lpwstr>fb5e2db6-eecf-4aa2-8fc3-174bf94bce19</vt:lpwstr>
  </property>
  <property fmtid="{D5CDD505-2E9C-101B-9397-08002B2CF9AE}" pid="6" name="MSIP_Label_fb5e2db6-eecf-4aa2-8fc3-174bf94bce19_SiteId">
    <vt:lpwstr>ceb177bf-013b-49ab-8a9c-4abce32afc1e</vt:lpwstr>
  </property>
  <property fmtid="{D5CDD505-2E9C-101B-9397-08002B2CF9AE}" pid="7" name="MSIP_Label_fb5e2db6-eecf-4aa2-8fc3-174bf94bce19_ActionId">
    <vt:lpwstr>cf2fe4a0-f6c9-4d3b-8683-382264578dd0</vt:lpwstr>
  </property>
  <property fmtid="{D5CDD505-2E9C-101B-9397-08002B2CF9AE}" pid="8" name="MSIP_Label_fb5e2db6-eecf-4aa2-8fc3-174bf94bce19_ContentBits">
    <vt:lpwstr>2</vt:lpwstr>
  </property>
</Properties>
</file>