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42CD60-368F-49BD-BF7C-9096C15C429B}" v="17" dt="2024-02-14T20:36:51.227"/>
    <p1510:client id="{AE08316B-511F-4083-B20D-D0040F6F1E96}" v="13" dt="2024-02-14T21:55:35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660"/>
  </p:normalViewPr>
  <p:slideViewPr>
    <p:cSldViewPr snapToGrid="0">
      <p:cViewPr>
        <p:scale>
          <a:sx n="66" d="100"/>
          <a:sy n="66" d="100"/>
        </p:scale>
        <p:origin x="224" y="-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3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6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8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6146-0C49-4449-82F0-B5F76C8EB0C9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D2E1-F71B-47A4-85A2-CEAA885C24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5DADD85-5425-CD20-6C4E-657BCCB84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" r="23677"/>
          <a:stretch/>
        </p:blipFill>
        <p:spPr>
          <a:xfrm flipH="1">
            <a:off x="5053915" y="4084183"/>
            <a:ext cx="4596719" cy="27305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4D10F1-4267-B426-02C9-4D95C816E566}"/>
              </a:ext>
            </a:extLst>
          </p:cNvPr>
          <p:cNvSpPr/>
          <p:nvPr/>
        </p:nvSpPr>
        <p:spPr>
          <a:xfrm>
            <a:off x="7352274" y="4084182"/>
            <a:ext cx="2285998" cy="2730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Recognize the Signs of Depression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A3BC3-25F4-2C65-7D88-E98FEFA7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r="23827"/>
          <a:stretch/>
        </p:blipFill>
        <p:spPr>
          <a:xfrm flipH="1">
            <a:off x="370702" y="4084184"/>
            <a:ext cx="4596719" cy="27305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972DD9-5B57-1136-83E5-E55E118497DB}"/>
              </a:ext>
            </a:extLst>
          </p:cNvPr>
          <p:cNvSpPr/>
          <p:nvPr/>
        </p:nvSpPr>
        <p:spPr>
          <a:xfrm>
            <a:off x="2669061" y="4084183"/>
            <a:ext cx="2285998" cy="2730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Recognize the Signs of Depression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7B325-1686-935C-591E-030799DC5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925" r="23310" b="-925"/>
          <a:stretch/>
        </p:blipFill>
        <p:spPr>
          <a:xfrm flipH="1">
            <a:off x="5053908" y="982892"/>
            <a:ext cx="4596719" cy="2730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45413B-E794-D18E-C6EE-FDC31C67EFB1}"/>
              </a:ext>
            </a:extLst>
          </p:cNvPr>
          <p:cNvSpPr/>
          <p:nvPr/>
        </p:nvSpPr>
        <p:spPr>
          <a:xfrm>
            <a:off x="7352267" y="982891"/>
            <a:ext cx="2285998" cy="2730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Recognize the Signs of Depression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86253-C9C7-76C0-2222-C03A5C70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r="22941"/>
          <a:stretch/>
        </p:blipFill>
        <p:spPr>
          <a:xfrm flipH="1">
            <a:off x="358341" y="982892"/>
            <a:ext cx="4596719" cy="2730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78F41E-8309-943C-A4F2-6EAAC09AA994}"/>
              </a:ext>
            </a:extLst>
          </p:cNvPr>
          <p:cNvSpPr/>
          <p:nvPr/>
        </p:nvSpPr>
        <p:spPr>
          <a:xfrm>
            <a:off x="2656700" y="982891"/>
            <a:ext cx="2285998" cy="2730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marL="109220" marR="10922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C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Recognize the Signs of Depression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4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5E96A-8041-B6CB-2A70-CD8FA7CEB8F4}"/>
              </a:ext>
            </a:extLst>
          </p:cNvPr>
          <p:cNvSpPr/>
          <p:nvPr/>
        </p:nvSpPr>
        <p:spPr>
          <a:xfrm>
            <a:off x="43336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Everyone feels down from time to time, but depression is a serious medical condition that can negatively impact one’s work, social life, and health. Be aware of the signs of depression, which include but are not limited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mood or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Loss of interest or effectiveness in daily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tired or having little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appetite or alcohol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Excessive absenteeism or tardiness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bad about yourself or that you have let others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Trouble concentrating or making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Thoughts of harming yourself</a:t>
            </a:r>
            <a:endParaRPr lang="en-US" sz="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you or someone you know has been struggling, help is available.</a:t>
            </a: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Contact the Caterpillar Employee Assistance Program (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) at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CaterpillarEAP.com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814D676-E43C-550F-9051-2F35270A3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4" y="3436582"/>
            <a:ext cx="821530" cy="140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46E78-7ED1-6D47-97EA-FA770D746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6" y="2668325"/>
            <a:ext cx="736759" cy="73675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176812-B507-CE98-520E-242D8937C4F9}"/>
              </a:ext>
            </a:extLst>
          </p:cNvPr>
          <p:cNvSpPr/>
          <p:nvPr/>
        </p:nvSpPr>
        <p:spPr>
          <a:xfrm>
            <a:off x="5140411" y="94529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Everyone feels down from time to time, but depression is a serious medical condition that can negatively impact one’s work, social life, and health. Be aware of the signs of depression, which include but are not limited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mood or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Loss of interest or effectiveness in daily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tired or having little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appetite or alcohol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Excessive absenteeism or tardiness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bad about yourself or that you have let others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Trouble concentrating or making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Thoughts of harming yourself</a:t>
            </a:r>
            <a:endParaRPr lang="en-US" sz="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you or someone you know has been struggling, help is available.</a:t>
            </a: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Contact the Caterpillar Employee Assistance Program (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) at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CaterpillarEAP.com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EE2991-0D6C-F5CB-4540-84402C96FF95}"/>
              </a:ext>
            </a:extLst>
          </p:cNvPr>
          <p:cNvSpPr/>
          <p:nvPr/>
        </p:nvSpPr>
        <p:spPr>
          <a:xfrm>
            <a:off x="433363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Everyone feels down from time to time, but depression is a serious medical condition that can negatively impact one’s work, social life, and health. Be aware of the signs of depression, which include but are not limited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mood or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Loss of interest or effectiveness in daily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tired or having little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appetite or alcohol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Excessive absenteeism or tardiness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bad about yourself or that you have let others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Trouble concentrating or making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Thoughts of harming yourself</a:t>
            </a:r>
            <a:endParaRPr lang="en-US" sz="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you or someone you know has been struggling, help is available.</a:t>
            </a: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Contact the Caterpillar Employee Assistance Program (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) at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CaterpillarEAP.com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7958-7E3A-C968-01E2-7A3A33E1E1D6}"/>
              </a:ext>
            </a:extLst>
          </p:cNvPr>
          <p:cNvSpPr/>
          <p:nvPr/>
        </p:nvSpPr>
        <p:spPr>
          <a:xfrm>
            <a:off x="5140411" y="4059202"/>
            <a:ext cx="4572000" cy="2743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Everyone feels down from time to time, but depression is a serious medical condition that can negatively impact one’s work, social life, and health. Be aware of the signs of depression, which include but are not limited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mood or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Loss of interest or effectiveness in daily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tired or having little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Changes in appetite or alcohol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Excessive absenteeism or tardiness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Feeling bad about yourself or that you have let others 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Trouble concentrating or making decisions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Thoughts of harming yourself</a:t>
            </a:r>
            <a:endParaRPr lang="en-US" sz="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US" sz="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If you or someone you know has been struggling, help is available.</a:t>
            </a:r>
          </a:p>
          <a:p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Contact the Caterpillar Employee Assistance Program (</a:t>
            </a:r>
            <a:r>
              <a:rPr lang="en-US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EAP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) at </a:t>
            </a:r>
            <a:b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1-866-228-0565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or </a:t>
            </a:r>
            <a:r>
              <a:rPr lang="en-US" sz="1100" b="1" dirty="0">
                <a:solidFill>
                  <a:schemeClr val="tx1"/>
                </a:solidFill>
                <a:latin typeface="Arial Narrow" panose="020B0606020202030204" pitchFamily="34" charset="0"/>
              </a:rPr>
              <a:t>CaterpillarEAP.com</a:t>
            </a:r>
            <a:r>
              <a:rPr lang="en-US" sz="11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E8AFE95F-E95A-0722-2981-B24BA31C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1" y="3436582"/>
            <a:ext cx="821530" cy="140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760F94-641A-7529-504F-291CD0BE0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3" y="2668325"/>
            <a:ext cx="736759" cy="736759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161611EF-D38E-62EA-A7AF-9F9D4C2A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743" y="6525072"/>
            <a:ext cx="821530" cy="140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34CE3D-D895-3744-8502-886DC8B0E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515" y="5756815"/>
            <a:ext cx="736759" cy="736759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667EEAA4-9016-687D-145C-47720247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10" y="6525072"/>
            <a:ext cx="821530" cy="1401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366D60-34C6-74EE-B74A-0C10FA912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982" y="5756815"/>
            <a:ext cx="736759" cy="73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</TotalTime>
  <Words>516</Words>
  <Application>Microsoft Office PowerPoint</Application>
  <PresentationFormat>Custom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</vt:vector>
  </TitlesOfParts>
  <Company>Caterpillar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Kolditz</dc:creator>
  <cp:lastModifiedBy>Gabby Kolditz</cp:lastModifiedBy>
  <cp:revision>506</cp:revision>
  <cp:lastPrinted>2023-02-14T19:02:26Z</cp:lastPrinted>
  <dcterms:created xsi:type="dcterms:W3CDTF">2023-02-14T17:04:35Z</dcterms:created>
  <dcterms:modified xsi:type="dcterms:W3CDTF">2024-02-14T21:55:48Z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2023-08-24T16:55:24Z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cf2fe4a0-f6c9-4d3b-8683-382264578dd0</vt:lpwstr>
  </property>
  <property fmtid="{D5CDD505-2E9C-101B-9397-08002B2CF9AE}" pid="8" name="MSIP_Label_fb5e2db6-eecf-4aa2-8fc3-174bf94bce19_ContentBits">
    <vt:lpwstr>2</vt:lpwstr>
  </property>
</Properties>
</file>