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2CD60-368F-49BD-BF7C-9096C15C429B}" v="17" dt="2024-02-14T20:36:51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ental health awareness mural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2019" b="6431"/>
          <a:stretch/>
        </p:blipFill>
        <p:spPr>
          <a:xfrm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Big 7 Pillars for Good Mental Health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Mental health awareness mural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2034" b="5709"/>
          <a:stretch/>
        </p:blipFill>
        <p:spPr>
          <a:xfrm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Big 7 Pillars for Good Mental Health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Mental health awareness mural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2032" b="5828"/>
          <a:stretch/>
        </p:blipFill>
        <p:spPr>
          <a:xfrm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Big 7 Pillars for Good Mental Health</a:t>
            </a:r>
          </a:p>
        </p:txBody>
      </p:sp>
      <p:pic>
        <p:nvPicPr>
          <p:cNvPr id="2" name="Picture 1" descr="Mental health awareness mural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2001" b="7265"/>
          <a:stretch/>
        </p:blipFill>
        <p:spPr>
          <a:xfrm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Big 7 Pillars for Good Mental Health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Sleep: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Aim for 7-9 hours of quality sleep, with the same sleep/wake time daily.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Sunlight: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Get 10-20 minutes of morning sunlight exposure or light therapy.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Movement: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Set a goal of 180-220 minutes of vigorous activity weekly plus resistance training and at least one weekly session of high-intensity exercise.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Nutrition: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Eat a balanced diet of proteins, fats, carbohydrates, vitamins and minerals. Avoid processed foods and added sugars. 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Social Connections: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Build connections that bring joy and support. Nurture relationships with close friends.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Stress Management: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Unplug each day with mindfulness,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meditation, and/or breathing techniques.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Healthy Outlook: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rigid, absolute thinking. Be present.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perfectionism. Allow mistakes. Keep a growth mindset.</a:t>
            </a: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more information and resources at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3658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66832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Sleep: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Aim for 7-9 hours of quality sleep, with the same sleep/wake time daily.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Sunlight: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Get 10-20 minutes of morning sunlight exposure or light therapy.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Movement: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Set a goal of 180-220 minutes of vigorous activity weekly plus resistance training and at least one weekly session of high-intensity exercise.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Nutrition: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Eat a balanced diet of proteins, fats, carbohydrates, vitamins and minerals. Avoid processed foods and added sugars. 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Social Connections: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Build connections that bring joy and support. Nurture relationships with close friends.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Stress Management: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Unplug each day with mindfulness,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meditation, and/or breathing techniques.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Healthy Outlook: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rigid, absolute thinking. Be present.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perfectionism. Allow mistakes. Keep a growth mindset.</a:t>
            </a: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more information and resources at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Sleep: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Aim for 7-9 hours of quality sleep, with the same sleep/wake time daily.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Sunlight: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Get 10-20 minutes of morning sunlight exposure or light therapy.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Movement: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Set a goal of 180-220 minutes of vigorous activity weekly plus resistance training and at least one weekly session of high-intensity exercise.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Nutrition: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Eat a balanced diet of proteins, fats, carbohydrates, vitamins and minerals. Avoid processed foods and added sugars. 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Social Connections: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Build connections that bring joy and support. Nurture relationships with close friends.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Stress Management: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Unplug each day with mindfulness,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meditation, and/or breathing techniques.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Healthy Outlook: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rigid, absolute thinking. Be present.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perfectionism. Allow mistakes. Keep a growth mindset.</a:t>
            </a: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more information and resources at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Sleep: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Aim for 7-9 hours of quality sleep, with the same sleep/wake time daily.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Sunlight: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Get 10-20 minutes of morning sunlight exposure or light therapy.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Movement: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Set a goal of 180-220 minutes of vigorous activity weekly plus resistance training and at least one weekly session of high-intensity exercise.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Nutrition: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Eat a balanced diet of proteins, fats, carbohydrates, vitamins and minerals. Avoid processed foods and added sugars. 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Social Connections: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Build connections that bring joy and support. Nurture relationships with close friends.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Stress Management: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Unplug each day with mindfulness,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meditation, and/or breathing techniques.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Healthy Outlook: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rigid, absolute thinking. Be present.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Avoid perfectionism. Allow mistakes. Keep a growth mindset.</a:t>
            </a: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more information and resources at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3658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66832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2507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75681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2507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75681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640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439</cp:revision>
  <cp:lastPrinted>2023-02-14T19:02:26Z</cp:lastPrinted>
  <dcterms:created xsi:type="dcterms:W3CDTF">2023-02-14T17:04:35Z</dcterms:created>
  <dcterms:modified xsi:type="dcterms:W3CDTF">2024-02-19T17:45:32Z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2023-08-24T16:55:24Z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cf2fe4a0-f6c9-4d3b-8683-382264578dd0</vt:lpwstr>
  </property>
  <property fmtid="{D5CDD505-2E9C-101B-9397-08002B2CF9AE}" pid="8" name="MSIP_Label_fb5e2db6-eecf-4aa2-8fc3-174bf94bce19_ContentBits">
    <vt:lpwstr>2</vt:lpwstr>
  </property>
</Properties>
</file>