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A1D"/>
    <a:srgbClr val="E391BD"/>
    <a:srgbClr val="FEBA16"/>
    <a:srgbClr val="EEA8D1"/>
    <a:srgbClr val="ACE3F8"/>
    <a:srgbClr val="846CA2"/>
    <a:srgbClr val="FDA289"/>
    <a:srgbClr val="565656"/>
    <a:srgbClr val="2CDAD6"/>
    <a:srgbClr val="D82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3165B0-BFBB-4FDF-9060-E78128A730D7}" v="7" dt="2023-09-20T18:19:04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52" autoAdjust="0"/>
  </p:normalViewPr>
  <p:slideViewPr>
    <p:cSldViewPr snapToGrid="0">
      <p:cViewPr varScale="1">
        <p:scale>
          <a:sx n="33" d="100"/>
          <a:sy n="33" d="100"/>
        </p:scale>
        <p:origin x="1004" y="44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E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mployee</a:t>
            </a:r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 A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ssistance</a:t>
            </a:r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 P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rogram</a:t>
            </a:r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 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EAP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Caterpillar’s EAP is a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free</a:t>
            </a: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, voluntary and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completely confidential </a:t>
            </a: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service provided to employees and eligible family members to help meet many challenges at home and work.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71" r="-343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F470A-EFF0-4362-9A35-221B8D4A082F}"/>
              </a:ext>
            </a:extLst>
          </p:cNvPr>
          <p:cNvSpPr txBox="1"/>
          <p:nvPr/>
        </p:nvSpPr>
        <p:spPr>
          <a:xfrm>
            <a:off x="1981084" y="8162974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866-228-0565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D95F0-20C4-9F0D-709F-E5EA0CE1BD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Struggling with </a:t>
            </a:r>
            <a:r>
              <a:rPr lang="en-US" sz="10000" b="1" dirty="0">
                <a:solidFill>
                  <a:srgbClr val="FBBA1D"/>
                </a:solidFill>
                <a:latin typeface="Arial Narrow" panose="020B0606020202030204" pitchFamily="34" charset="0"/>
              </a:rPr>
              <a:t>Addiction</a:t>
            </a:r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Resolving addiction problems can be one of life’s most difficult issues. 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684" r="-93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F470A-EFF0-4362-9A35-221B8D4A082F}"/>
              </a:ext>
            </a:extLst>
          </p:cNvPr>
          <p:cNvSpPr txBox="1"/>
          <p:nvPr/>
        </p:nvSpPr>
        <p:spPr>
          <a:xfrm>
            <a:off x="1981084" y="8162974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866-228-0565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2019A5-8473-D7AC-A21C-64A2DAD3F5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</a:rPr>
              <a:t>Need Help with </a:t>
            </a:r>
            <a:b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7200" b="1" dirty="0">
                <a:solidFill>
                  <a:srgbClr val="FBBA1D"/>
                </a:solidFill>
                <a:latin typeface="Arial Narrow" panose="020B0606020202030204" pitchFamily="34" charset="0"/>
              </a:rPr>
              <a:t>Budgeting and Finances</a:t>
            </a:r>
            <a: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Money management can be stressful. 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925" r="-408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F470A-EFF0-4362-9A35-221B8D4A082F}"/>
              </a:ext>
            </a:extLst>
          </p:cNvPr>
          <p:cNvSpPr txBox="1"/>
          <p:nvPr/>
        </p:nvSpPr>
        <p:spPr>
          <a:xfrm>
            <a:off x="1981084" y="8162974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866-228-0565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74DF4-8184-2B17-01F1-E0BA66743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Struggling with </a:t>
            </a:r>
            <a:r>
              <a:rPr lang="en-US" sz="10000" b="1" dirty="0">
                <a:solidFill>
                  <a:srgbClr val="FBBA1D"/>
                </a:solidFill>
                <a:latin typeface="Arial Narrow" panose="020B0606020202030204" pitchFamily="34" charset="0"/>
              </a:rPr>
              <a:t>Loneliness</a:t>
            </a:r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Are you feeling disconnected or lonely? These moments provide opportunities to talk about life’s challenges.</a:t>
            </a:r>
            <a:b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71" r="-343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F470A-EFF0-4362-9A35-221B8D4A082F}"/>
              </a:ext>
            </a:extLst>
          </p:cNvPr>
          <p:cNvSpPr txBox="1"/>
          <p:nvPr/>
        </p:nvSpPr>
        <p:spPr>
          <a:xfrm>
            <a:off x="1981084" y="8162974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866-228-0565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2CB67-F4F5-6514-853C-E92B733472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Need Help with </a:t>
            </a:r>
            <a:r>
              <a:rPr lang="en-US" sz="10000" b="1" dirty="0">
                <a:solidFill>
                  <a:srgbClr val="FBBA1D"/>
                </a:solidFill>
                <a:latin typeface="Arial Narrow" panose="020B0606020202030204" pitchFamily="34" charset="0"/>
              </a:rPr>
              <a:t>Parenting</a:t>
            </a:r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Looking for resources to assist with caring for your children? </a:t>
            </a:r>
            <a:b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934" r="-508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F470A-EFF0-4362-9A35-221B8D4A082F}"/>
              </a:ext>
            </a:extLst>
          </p:cNvPr>
          <p:cNvSpPr txBox="1"/>
          <p:nvPr/>
        </p:nvSpPr>
        <p:spPr>
          <a:xfrm>
            <a:off x="1981084" y="8162974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866-228-0565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C1E8D0-0251-929C-7679-4FE693C2F3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8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Feeling </a:t>
            </a:r>
            <a:r>
              <a:rPr lang="en-US" sz="10000" b="1" dirty="0">
                <a:solidFill>
                  <a:srgbClr val="FBBA1D"/>
                </a:solidFill>
                <a:latin typeface="Arial Narrow" panose="020B0606020202030204" pitchFamily="34" charset="0"/>
              </a:rPr>
              <a:t>Stressed</a:t>
            </a:r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Learn how to make changes to your routine to decrease stress.</a:t>
            </a:r>
            <a:b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91" r="-350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F470A-EFF0-4362-9A35-221B8D4A082F}"/>
              </a:ext>
            </a:extLst>
          </p:cNvPr>
          <p:cNvSpPr txBox="1"/>
          <p:nvPr/>
        </p:nvSpPr>
        <p:spPr>
          <a:xfrm>
            <a:off x="1981084" y="8162974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866-228-0565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2F72D-7317-9A91-BCEF-F3A7F2986F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Struggling to Maintain </a:t>
            </a:r>
            <a:r>
              <a:rPr lang="en-US" sz="8000" b="1" dirty="0">
                <a:solidFill>
                  <a:srgbClr val="FBBA1D"/>
                </a:solidFill>
                <a:latin typeface="Arial Narrow" panose="020B0606020202030204" pitchFamily="34" charset="0"/>
              </a:rPr>
              <a:t>Work-Life Balance</a:t>
            </a:r>
            <a:r>
              <a:rPr lang="en-US" sz="8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Achieve the right balance between work and home responsibilities. 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172" r="-215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F470A-EFF0-4362-9A35-221B8D4A082F}"/>
              </a:ext>
            </a:extLst>
          </p:cNvPr>
          <p:cNvSpPr txBox="1"/>
          <p:nvPr/>
        </p:nvSpPr>
        <p:spPr>
          <a:xfrm>
            <a:off x="1981084" y="8162974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866-228-0565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DE3AD0-B295-6408-3339-6F3A0461C4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1216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1357</TotalTime>
  <Words>389</Words>
  <Application>Microsoft Office PowerPoint</Application>
  <PresentationFormat>Custom</PresentationFormat>
  <Paragraphs>108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562</cp:revision>
  <dcterms:created xsi:type="dcterms:W3CDTF">2017-10-02T18:33:06Z</dcterms:created>
  <dcterms:modified xsi:type="dcterms:W3CDTF">2023-09-20T18:19:11Z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2022-06-15T18:01:14Z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aea13a89-a480-4196-ad9d-139cf61bb883</vt:lpwstr>
  </property>
  <property fmtid="{D5CDD505-2E9C-101B-9397-08002B2CF9AE}" pid="8" name="MSIP_Label_fb5e2db6-eecf-4aa2-8fc3-174bf94bce19_ContentBits">
    <vt:lpwstr>2</vt:lpwstr>
  </property>
</Properties>
</file>