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3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AF4D0"/>
    <a:srgbClr val="E6E6E6"/>
    <a:srgbClr val="008000"/>
    <a:srgbClr val="F6F1C5"/>
    <a:srgbClr val="FEBA16"/>
    <a:srgbClr val="96BA8D"/>
    <a:srgbClr val="FBBA1D"/>
    <a:srgbClr val="E391BD"/>
    <a:srgbClr val="EEA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FC91B-EDE0-4EDF-BE55-4B6DD5B973FD}" v="2" dt="2023-11-30T20:37:23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35" d="100"/>
          <a:sy n="35" d="100"/>
        </p:scale>
        <p:origin x="868" y="20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59359A4-9C2F-9897-7EB2-6AFE62F0A3CB}"/>
              </a:ext>
            </a:extLst>
          </p:cNvPr>
          <p:cNvSpPr/>
          <p:nvPr/>
        </p:nvSpPr>
        <p:spPr>
          <a:xfrm>
            <a:off x="0" y="5760244"/>
            <a:ext cx="10230614" cy="5760244"/>
          </a:xfrm>
          <a:prstGeom prst="rect">
            <a:avLst/>
          </a:prstGeom>
          <a:solidFill>
            <a:srgbClr val="EAF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lower brain collage">
            <a:extLst>
              <a:ext uri="{FF2B5EF4-FFF2-40B4-BE49-F238E27FC236}">
                <a16:creationId xmlns:a16="http://schemas.microsoft.com/office/drawing/2014/main" id="{04AA7A24-6CE9-00A4-B880-F22FADA8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61" b="1"/>
          <a:stretch/>
        </p:blipFill>
        <p:spPr>
          <a:xfrm>
            <a:off x="0" y="0"/>
            <a:ext cx="10251312" cy="61076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98714E-A7C1-CFAA-F8BD-58FCC71C61E5}"/>
              </a:ext>
            </a:extLst>
          </p:cNvPr>
          <p:cNvSpPr txBox="1"/>
          <p:nvPr/>
        </p:nvSpPr>
        <p:spPr>
          <a:xfrm>
            <a:off x="0" y="7670274"/>
            <a:ext cx="102075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b="1" dirty="0">
                <a:solidFill>
                  <a:srgbClr val="006600"/>
                </a:solidFill>
                <a:latin typeface="Arial Narrow" panose="020B0606020202030204" pitchFamily="34" charset="0"/>
              </a:rPr>
              <a:t>HEALTH</a:t>
            </a:r>
            <a:r>
              <a:rPr lang="en-US" sz="190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endParaRPr lang="en-US" sz="50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A650A-4CB8-D995-2661-A15FC3F47F53}"/>
              </a:ext>
            </a:extLst>
          </p:cNvPr>
          <p:cNvSpPr txBox="1"/>
          <p:nvPr/>
        </p:nvSpPr>
        <p:spPr>
          <a:xfrm>
            <a:off x="0" y="5817468"/>
            <a:ext cx="1020756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b="1" dirty="0">
                <a:solidFill>
                  <a:srgbClr val="006600"/>
                </a:solidFill>
                <a:latin typeface="Arial Narrow" panose="020B0606020202030204" pitchFamily="34" charset="0"/>
              </a:rPr>
              <a:t>MENTAL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311DEA-A0D4-C0EE-B1EE-F8A11E51AFD4}"/>
              </a:ext>
            </a:extLst>
          </p:cNvPr>
          <p:cNvSpPr txBox="1"/>
          <p:nvPr/>
        </p:nvSpPr>
        <p:spPr>
          <a:xfrm>
            <a:off x="0" y="5234448"/>
            <a:ext cx="10251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6600"/>
                </a:solidFill>
                <a:latin typeface="Arial Narrow" panose="020B0606020202030204" pitchFamily="34" charset="0"/>
              </a:rPr>
              <a:t>CELEBRATE MAY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417C9C-228E-4D3C-3CDE-CC4C52E3756D}"/>
              </a:ext>
            </a:extLst>
          </p:cNvPr>
          <p:cNvSpPr txBox="1"/>
          <p:nvPr/>
        </p:nvSpPr>
        <p:spPr>
          <a:xfrm>
            <a:off x="0" y="10350506"/>
            <a:ext cx="10190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6600"/>
                </a:solidFill>
                <a:latin typeface="Arial Narrow" panose="020B0606020202030204" pitchFamily="34" charset="0"/>
              </a:rPr>
              <a:t>AWARENESS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75E0F-E397-05BE-78CB-7192FA5B5989}"/>
              </a:ext>
            </a:extLst>
          </p:cNvPr>
          <p:cNvSpPr/>
          <p:nvPr/>
        </p:nvSpPr>
        <p:spPr>
          <a:xfrm>
            <a:off x="10230614" y="0"/>
            <a:ext cx="10240962" cy="11520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000" dirty="0">
                <a:solidFill>
                  <a:prstClr val="white"/>
                </a:solidFill>
                <a:latin typeface="Arial Narrow" panose="020B0606020202030204" pitchFamily="34" charset="0"/>
              </a:rPr>
              <a:t>Common.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000" dirty="0">
                <a:solidFill>
                  <a:prstClr val="white"/>
                </a:solidFill>
                <a:latin typeface="Arial Narrow" panose="020B0606020202030204" pitchFamily="34" charset="0"/>
              </a:rPr>
              <a:t>Treatable.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tabLst/>
              <a:defRPr/>
            </a:pPr>
            <a:r>
              <a:rPr lang="en-US" sz="5000" b="1" dirty="0">
                <a:solidFill>
                  <a:srgbClr val="FEBA16"/>
                </a:solidFill>
                <a:latin typeface="Arial Narrow" panose="020B0606020202030204" pitchFamily="34" charset="0"/>
              </a:rPr>
              <a:t>And help is available.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Learn more about Mental Health, how to identify a problem, and how to access care at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BA16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TotalHealth.cat.com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338347-C6D9-A29D-C137-669B9FEC4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46051" y="10350506"/>
            <a:ext cx="3830306" cy="666286"/>
          </a:xfrm>
          <a:prstGeom prst="rect">
            <a:avLst/>
          </a:prstGeom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7601E3-6858-11D5-DE56-A52D9A9EB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649" y="9513978"/>
            <a:ext cx="1502814" cy="15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96054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59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467</cp:revision>
  <dcterms:created xsi:type="dcterms:W3CDTF">2017-10-02T18:33:06Z</dcterms:created>
  <dcterms:modified xsi:type="dcterms:W3CDTF">2024-02-08T21:48:43Z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2022-06-15T18:01:14Z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aea13a89-a480-4196-ad9d-139cf61bb883</vt:lpwstr>
  </property>
  <property fmtid="{D5CDD505-2E9C-101B-9397-08002B2CF9AE}" pid="8" name="MSIP_Label_fb5e2db6-eecf-4aa2-8fc3-174bf94bce19_ContentBits">
    <vt:lpwstr>2</vt:lpwstr>
  </property>
</Properties>
</file>