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8"/>
  </p:notesMasterIdLst>
  <p:sldIdLst>
    <p:sldId id="262" r:id="rId2"/>
    <p:sldId id="264" r:id="rId3"/>
    <p:sldId id="268" r:id="rId4"/>
    <p:sldId id="265" r:id="rId5"/>
    <p:sldId id="266" r:id="rId6"/>
    <p:sldId id="267" r:id="rId7"/>
  </p:sldIdLst>
  <p:sldSz cx="20481925" cy="115204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28" userDrawn="1">
          <p15:clr>
            <a:srgbClr val="A4A3A4"/>
          </p15:clr>
        </p15:guide>
        <p15:guide id="2" pos="645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BA1D"/>
    <a:srgbClr val="E391BD"/>
    <a:srgbClr val="FEBA16"/>
    <a:srgbClr val="EEA8D1"/>
    <a:srgbClr val="ACE3F8"/>
    <a:srgbClr val="846CA2"/>
    <a:srgbClr val="FDA289"/>
    <a:srgbClr val="565656"/>
    <a:srgbClr val="2CDAD6"/>
    <a:srgbClr val="D827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1DAA7D-0276-4669-8C06-A486769AAA95}" v="49" dt="2023-06-15T19:17:07.5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52" autoAdjust="0"/>
  </p:normalViewPr>
  <p:slideViewPr>
    <p:cSldViewPr snapToGrid="0">
      <p:cViewPr varScale="1">
        <p:scale>
          <a:sx n="31" d="100"/>
          <a:sy n="31" d="100"/>
        </p:scale>
        <p:origin x="416" y="68"/>
      </p:cViewPr>
      <p:guideLst>
        <p:guide orient="horz" pos="3628"/>
        <p:guide pos="645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94D07E-30F8-4EB3-9C3E-729CE0B7CEE6}" type="datetimeFigureOut">
              <a:rPr lang="en-US" smtClean="0"/>
              <a:t>6/15/2023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8A43BD-3C6A-49FE-9FEF-F794AF31A3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106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otal health Custom design2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548C9BF7-F1B9-4407-85DD-3B5A211235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513" y="2058755"/>
            <a:ext cx="16524220" cy="5541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8831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otal health Custom design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528" y="1218791"/>
            <a:ext cx="13099898" cy="1282339"/>
          </a:xfrm>
          <a:prstGeom prst="rect">
            <a:avLst/>
          </a:prstGeom>
        </p:spPr>
        <p:txBody>
          <a:bodyPr/>
          <a:lstStyle>
            <a:lvl1pPr>
              <a:defRPr sz="5712" b="1" i="0" baseline="0">
                <a:latin typeface="arial narrow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9528" y="2798155"/>
            <a:ext cx="13099898" cy="6735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32" b="1" i="1" baseline="0">
                <a:latin typeface="arial narrow" charset="0"/>
              </a:defRPr>
            </a:lvl1pPr>
            <a:lvl2pPr marL="768050" indent="0">
              <a:buNone/>
              <a:defRPr/>
            </a:lvl2pPr>
            <a:lvl3pPr marL="1536101" indent="0">
              <a:buNone/>
              <a:defRPr/>
            </a:lvl3pPr>
            <a:lvl4pPr marL="2304151" indent="0">
              <a:buNone/>
              <a:defRPr/>
            </a:lvl4pPr>
            <a:lvl5pPr marL="307220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6284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otal health Custom design2_Titl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29528" y="1218791"/>
            <a:ext cx="13099898" cy="1282339"/>
          </a:xfrm>
          <a:prstGeom prst="rect">
            <a:avLst/>
          </a:prstGeom>
        </p:spPr>
        <p:txBody>
          <a:bodyPr/>
          <a:lstStyle>
            <a:lvl1pPr>
              <a:defRPr sz="5712" b="1" i="0" baseline="0">
                <a:latin typeface="arial narrow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9528" y="2798155"/>
            <a:ext cx="13099898" cy="6735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32" b="1" i="1" baseline="0">
                <a:latin typeface="arial narrow" charset="0"/>
              </a:defRPr>
            </a:lvl1pPr>
            <a:lvl2pPr marL="768050" indent="0">
              <a:buNone/>
              <a:defRPr/>
            </a:lvl2pPr>
            <a:lvl3pPr marL="1536101" indent="0">
              <a:buNone/>
              <a:defRPr/>
            </a:lvl3pPr>
            <a:lvl4pPr marL="2304151" indent="0">
              <a:buNone/>
              <a:defRPr/>
            </a:lvl4pPr>
            <a:lvl5pPr marL="307220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3412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otal health Custom design2_Titl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B4778EA5-FE65-4CA4-8BAF-044547A327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765" y="6506942"/>
            <a:ext cx="6901982" cy="231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1757" y="1105845"/>
            <a:ext cx="13099898" cy="1579363"/>
          </a:xfrm>
          <a:prstGeom prst="rect">
            <a:avLst/>
          </a:prstGeom>
        </p:spPr>
        <p:txBody>
          <a:bodyPr/>
          <a:lstStyle>
            <a:lvl1pPr>
              <a:defRPr sz="5712" b="1" i="0" baseline="0">
                <a:latin typeface="arial narrow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061757" y="3175897"/>
            <a:ext cx="13099898" cy="1516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32" b="0" i="0" baseline="0">
                <a:latin typeface="arial narrow" charset="0"/>
              </a:defRPr>
            </a:lvl1pPr>
            <a:lvl2pPr marL="768050" indent="0">
              <a:buNone/>
              <a:defRPr sz="3360" baseline="0">
                <a:latin typeface="arial narrow" charset="0"/>
              </a:defRPr>
            </a:lvl2pPr>
            <a:lvl3pPr marL="1536101" indent="0">
              <a:buNone/>
              <a:defRPr/>
            </a:lvl3pPr>
            <a:lvl4pPr marL="2304151" indent="0">
              <a:buNone/>
              <a:defRPr/>
            </a:lvl4pPr>
            <a:lvl5pPr marL="307220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84696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otal health Custom design2_Titl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552714" y="1105845"/>
            <a:ext cx="13099898" cy="1579363"/>
          </a:xfrm>
          <a:prstGeom prst="rect">
            <a:avLst/>
          </a:prstGeom>
        </p:spPr>
        <p:txBody>
          <a:bodyPr/>
          <a:lstStyle>
            <a:lvl1pPr>
              <a:defRPr sz="5712" b="1" i="0" baseline="0">
                <a:latin typeface="arial narrow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552714" y="3175897"/>
            <a:ext cx="13099898" cy="1516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32" b="0" i="0" baseline="0">
                <a:latin typeface="arial narrow" charset="0"/>
              </a:defRPr>
            </a:lvl1pPr>
            <a:lvl2pPr marL="768050" indent="0">
              <a:buNone/>
              <a:defRPr sz="3360" baseline="0">
                <a:latin typeface="arial narrow" charset="0"/>
              </a:defRPr>
            </a:lvl2pPr>
            <a:lvl3pPr marL="1536101" indent="0">
              <a:buNone/>
              <a:defRPr/>
            </a:lvl3pPr>
            <a:lvl4pPr marL="2304151" indent="0">
              <a:buNone/>
              <a:defRPr/>
            </a:lvl4pPr>
            <a:lvl5pPr marL="307220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69862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otal health Custom design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8029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9516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392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392">
          <a:solidFill>
            <a:schemeClr val="tx1"/>
          </a:solidFill>
          <a:latin typeface="Calibri Ligh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392">
          <a:solidFill>
            <a:schemeClr val="tx1"/>
          </a:solidFill>
          <a:latin typeface="Calibri Ligh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392">
          <a:solidFill>
            <a:schemeClr val="tx1"/>
          </a:solidFill>
          <a:latin typeface="Calibri Ligh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392">
          <a:solidFill>
            <a:schemeClr val="tx1"/>
          </a:solidFill>
          <a:latin typeface="Calibri Light" charset="0"/>
        </a:defRPr>
      </a:lvl5pPr>
      <a:lvl6pPr marL="768050" algn="l" rtl="0" fontAlgn="base">
        <a:lnSpc>
          <a:spcPct val="90000"/>
        </a:lnSpc>
        <a:spcBef>
          <a:spcPct val="0"/>
        </a:spcBef>
        <a:spcAft>
          <a:spcPct val="0"/>
        </a:spcAft>
        <a:defRPr sz="7392">
          <a:solidFill>
            <a:schemeClr val="tx1"/>
          </a:solidFill>
          <a:latin typeface="Calibri Light" charset="0"/>
        </a:defRPr>
      </a:lvl6pPr>
      <a:lvl7pPr marL="1536101" algn="l" rtl="0" fontAlgn="base">
        <a:lnSpc>
          <a:spcPct val="90000"/>
        </a:lnSpc>
        <a:spcBef>
          <a:spcPct val="0"/>
        </a:spcBef>
        <a:spcAft>
          <a:spcPct val="0"/>
        </a:spcAft>
        <a:defRPr sz="7392">
          <a:solidFill>
            <a:schemeClr val="tx1"/>
          </a:solidFill>
          <a:latin typeface="Calibri Light" charset="0"/>
        </a:defRPr>
      </a:lvl7pPr>
      <a:lvl8pPr marL="2304151" algn="l" rtl="0" fontAlgn="base">
        <a:lnSpc>
          <a:spcPct val="90000"/>
        </a:lnSpc>
        <a:spcBef>
          <a:spcPct val="0"/>
        </a:spcBef>
        <a:spcAft>
          <a:spcPct val="0"/>
        </a:spcAft>
        <a:defRPr sz="7392">
          <a:solidFill>
            <a:schemeClr val="tx1"/>
          </a:solidFill>
          <a:latin typeface="Calibri Light" charset="0"/>
        </a:defRPr>
      </a:lvl8pPr>
      <a:lvl9pPr marL="3072201" algn="l" rtl="0" fontAlgn="base">
        <a:lnSpc>
          <a:spcPct val="90000"/>
        </a:lnSpc>
        <a:spcBef>
          <a:spcPct val="0"/>
        </a:spcBef>
        <a:spcAft>
          <a:spcPct val="0"/>
        </a:spcAft>
        <a:defRPr sz="7392">
          <a:solidFill>
            <a:schemeClr val="tx1"/>
          </a:solidFill>
          <a:latin typeface="Calibri Light" charset="0"/>
        </a:defRPr>
      </a:lvl9pPr>
    </p:titleStyle>
    <p:bodyStyle>
      <a:lvl1pPr marL="384025" indent="-384025" algn="l" rtl="0" eaLnBrk="0" fontAlgn="base" hangingPunct="0">
        <a:lnSpc>
          <a:spcPct val="90000"/>
        </a:lnSpc>
        <a:spcBef>
          <a:spcPts val="1680"/>
        </a:spcBef>
        <a:spcAft>
          <a:spcPct val="0"/>
        </a:spcAft>
        <a:buFont typeface="Arial" panose="020B0604020202020204" pitchFamily="34" charset="0"/>
        <a:buChar char="•"/>
        <a:defRPr sz="4704" kern="1200">
          <a:solidFill>
            <a:schemeClr val="tx1"/>
          </a:solidFill>
          <a:latin typeface="+mn-lt"/>
          <a:ea typeface="+mn-ea"/>
          <a:cs typeface="+mn-cs"/>
        </a:defRPr>
      </a:lvl1pPr>
      <a:lvl2pPr marL="1152075" indent="-384025" algn="l" rtl="0" eaLnBrk="0" fontAlgn="base" hangingPunct="0">
        <a:lnSpc>
          <a:spcPct val="90000"/>
        </a:lnSpc>
        <a:spcBef>
          <a:spcPts val="840"/>
        </a:spcBef>
        <a:spcAft>
          <a:spcPct val="0"/>
        </a:spcAft>
        <a:buFont typeface="Arial" panose="020B0604020202020204" pitchFamily="34" charset="0"/>
        <a:buChar char="•"/>
        <a:defRPr sz="4032" kern="1200">
          <a:solidFill>
            <a:schemeClr val="tx1"/>
          </a:solidFill>
          <a:latin typeface="+mn-lt"/>
          <a:ea typeface="+mn-ea"/>
          <a:cs typeface="+mn-cs"/>
        </a:defRPr>
      </a:lvl2pPr>
      <a:lvl3pPr marL="1920126" indent="-384025" algn="l" rtl="0" eaLnBrk="0" fontAlgn="base" hangingPunct="0">
        <a:lnSpc>
          <a:spcPct val="90000"/>
        </a:lnSpc>
        <a:spcBef>
          <a:spcPts val="84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3pPr>
      <a:lvl4pPr marL="2688176" indent="-384025" algn="l" rtl="0" eaLnBrk="0" fontAlgn="base" hangingPunct="0">
        <a:lnSpc>
          <a:spcPct val="90000"/>
        </a:lnSpc>
        <a:spcBef>
          <a:spcPts val="84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3456226" indent="-384025" algn="l" rtl="0" eaLnBrk="0" fontAlgn="base" hangingPunct="0">
        <a:lnSpc>
          <a:spcPct val="90000"/>
        </a:lnSpc>
        <a:spcBef>
          <a:spcPts val="84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4224277" indent="-384025" algn="l" defTabSz="1536101" rtl="0" eaLnBrk="1" latinLnBrk="0" hangingPunct="1">
        <a:lnSpc>
          <a:spcPct val="90000"/>
        </a:lnSpc>
        <a:spcBef>
          <a:spcPts val="840"/>
        </a:spcBef>
        <a:buFont typeface="Arial"/>
        <a:buChar char="•"/>
        <a:defRPr sz="3024" kern="1200">
          <a:solidFill>
            <a:schemeClr val="tx1"/>
          </a:solidFill>
          <a:latin typeface="+mn-lt"/>
          <a:ea typeface="+mn-ea"/>
          <a:cs typeface="+mn-cs"/>
        </a:defRPr>
      </a:lvl6pPr>
      <a:lvl7pPr marL="4992327" indent="-384025" algn="l" defTabSz="1536101" rtl="0" eaLnBrk="1" latinLnBrk="0" hangingPunct="1">
        <a:lnSpc>
          <a:spcPct val="90000"/>
        </a:lnSpc>
        <a:spcBef>
          <a:spcPts val="840"/>
        </a:spcBef>
        <a:buFont typeface="Arial"/>
        <a:buChar char="•"/>
        <a:defRPr sz="3024" kern="1200">
          <a:solidFill>
            <a:schemeClr val="tx1"/>
          </a:solidFill>
          <a:latin typeface="+mn-lt"/>
          <a:ea typeface="+mn-ea"/>
          <a:cs typeface="+mn-cs"/>
        </a:defRPr>
      </a:lvl7pPr>
      <a:lvl8pPr marL="5760377" indent="-384025" algn="l" defTabSz="1536101" rtl="0" eaLnBrk="1" latinLnBrk="0" hangingPunct="1">
        <a:lnSpc>
          <a:spcPct val="90000"/>
        </a:lnSpc>
        <a:spcBef>
          <a:spcPts val="840"/>
        </a:spcBef>
        <a:buFont typeface="Arial"/>
        <a:buChar char="•"/>
        <a:defRPr sz="3024" kern="1200">
          <a:solidFill>
            <a:schemeClr val="tx1"/>
          </a:solidFill>
          <a:latin typeface="+mn-lt"/>
          <a:ea typeface="+mn-ea"/>
          <a:cs typeface="+mn-cs"/>
        </a:defRPr>
      </a:lvl8pPr>
      <a:lvl9pPr marL="6528427" indent="-384025" algn="l" defTabSz="1536101" rtl="0" eaLnBrk="1" latinLnBrk="0" hangingPunct="1">
        <a:lnSpc>
          <a:spcPct val="90000"/>
        </a:lnSpc>
        <a:spcBef>
          <a:spcPts val="840"/>
        </a:spcBef>
        <a:buFont typeface="Arial"/>
        <a:buChar char="•"/>
        <a:defRPr sz="302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36101" rtl="0" eaLnBrk="1" latinLnBrk="0" hangingPunct="1">
        <a:defRPr sz="3024" kern="1200">
          <a:solidFill>
            <a:schemeClr val="tx1"/>
          </a:solidFill>
          <a:latin typeface="+mn-lt"/>
          <a:ea typeface="+mn-ea"/>
          <a:cs typeface="+mn-cs"/>
        </a:defRPr>
      </a:lvl1pPr>
      <a:lvl2pPr marL="768050" algn="l" defTabSz="1536101" rtl="0" eaLnBrk="1" latinLnBrk="0" hangingPunct="1">
        <a:defRPr sz="3024" kern="1200">
          <a:solidFill>
            <a:schemeClr val="tx1"/>
          </a:solidFill>
          <a:latin typeface="+mn-lt"/>
          <a:ea typeface="+mn-ea"/>
          <a:cs typeface="+mn-cs"/>
        </a:defRPr>
      </a:lvl2pPr>
      <a:lvl3pPr marL="1536101" algn="l" defTabSz="1536101" rtl="0" eaLnBrk="1" latinLnBrk="0" hangingPunct="1">
        <a:defRPr sz="3024" kern="1200">
          <a:solidFill>
            <a:schemeClr val="tx1"/>
          </a:solidFill>
          <a:latin typeface="+mn-lt"/>
          <a:ea typeface="+mn-ea"/>
          <a:cs typeface="+mn-cs"/>
        </a:defRPr>
      </a:lvl3pPr>
      <a:lvl4pPr marL="2304151" algn="l" defTabSz="1536101" rtl="0" eaLnBrk="1" latinLnBrk="0" hangingPunct="1">
        <a:defRPr sz="3024" kern="1200">
          <a:solidFill>
            <a:schemeClr val="tx1"/>
          </a:solidFill>
          <a:latin typeface="+mn-lt"/>
          <a:ea typeface="+mn-ea"/>
          <a:cs typeface="+mn-cs"/>
        </a:defRPr>
      </a:lvl4pPr>
      <a:lvl5pPr marL="3072201" algn="l" defTabSz="1536101" rtl="0" eaLnBrk="1" latinLnBrk="0" hangingPunct="1">
        <a:defRPr sz="3024" kern="1200">
          <a:solidFill>
            <a:schemeClr val="tx1"/>
          </a:solidFill>
          <a:latin typeface="+mn-lt"/>
          <a:ea typeface="+mn-ea"/>
          <a:cs typeface="+mn-cs"/>
        </a:defRPr>
      </a:lvl5pPr>
      <a:lvl6pPr marL="3840251" algn="l" defTabSz="1536101" rtl="0" eaLnBrk="1" latinLnBrk="0" hangingPunct="1">
        <a:defRPr sz="3024" kern="1200">
          <a:solidFill>
            <a:schemeClr val="tx1"/>
          </a:solidFill>
          <a:latin typeface="+mn-lt"/>
          <a:ea typeface="+mn-ea"/>
          <a:cs typeface="+mn-cs"/>
        </a:defRPr>
      </a:lvl6pPr>
      <a:lvl7pPr marL="4608302" algn="l" defTabSz="1536101" rtl="0" eaLnBrk="1" latinLnBrk="0" hangingPunct="1">
        <a:defRPr sz="3024" kern="1200">
          <a:solidFill>
            <a:schemeClr val="tx1"/>
          </a:solidFill>
          <a:latin typeface="+mn-lt"/>
          <a:ea typeface="+mn-ea"/>
          <a:cs typeface="+mn-cs"/>
        </a:defRPr>
      </a:lvl7pPr>
      <a:lvl8pPr marL="5376352" algn="l" defTabSz="1536101" rtl="0" eaLnBrk="1" latinLnBrk="0" hangingPunct="1">
        <a:defRPr sz="3024" kern="1200">
          <a:solidFill>
            <a:schemeClr val="tx1"/>
          </a:solidFill>
          <a:latin typeface="+mn-lt"/>
          <a:ea typeface="+mn-ea"/>
          <a:cs typeface="+mn-cs"/>
        </a:defRPr>
      </a:lvl8pPr>
      <a:lvl9pPr marL="6144402" algn="l" defTabSz="1536101" rtl="0" eaLnBrk="1" latinLnBrk="0" hangingPunct="1">
        <a:defRPr sz="302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73C62D-BDE2-4B0D-A44D-4D086426F169}"/>
              </a:ext>
            </a:extLst>
          </p:cNvPr>
          <p:cNvSpPr/>
          <p:nvPr/>
        </p:nvSpPr>
        <p:spPr>
          <a:xfrm>
            <a:off x="0" y="0"/>
            <a:ext cx="10240962" cy="115204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Q3 TOTAL HEALTH HIGHLIGHT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Know Your Numbers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Personal Health Numbers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|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Preventive Care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|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Mental Health Screening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B3E052C1-9D41-424D-8866-412B747161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141" y="10657816"/>
            <a:ext cx="3904982" cy="666286"/>
          </a:xfrm>
          <a:prstGeom prst="rect">
            <a:avLst/>
          </a:prstGeom>
          <a:effectLst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F162768-4518-4584-8F6F-7F0119918CA9}"/>
              </a:ext>
            </a:extLst>
          </p:cNvPr>
          <p:cNvSpPr/>
          <p:nvPr/>
        </p:nvSpPr>
        <p:spPr>
          <a:xfrm>
            <a:off x="10240962" y="0"/>
            <a:ext cx="10240962" cy="11520488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4297" r="-342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7CAF0A-8DAF-42E1-8353-1A33CB4F87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037" y="10151978"/>
            <a:ext cx="3830306" cy="666286"/>
          </a:xfrm>
          <a:prstGeom prst="rect">
            <a:avLst/>
          </a:prstGeom>
          <a:effectLst/>
        </p:spPr>
      </p:pic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7AA2EA13-F575-41AF-8FBF-24E575EEEE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983" y="9016430"/>
            <a:ext cx="2226152" cy="222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850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73C62D-BDE2-4B0D-A44D-4D086426F169}"/>
              </a:ext>
            </a:extLst>
          </p:cNvPr>
          <p:cNvSpPr/>
          <p:nvPr/>
        </p:nvSpPr>
        <p:spPr>
          <a:xfrm>
            <a:off x="0" y="0"/>
            <a:ext cx="10240962" cy="115204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Q3 TOTAL HEALTH HIGHLIGHT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Know Your Numbers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Personal Health Numbers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|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Preventive Care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|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Mental Health Screening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B3E052C1-9D41-424D-8866-412B747161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141" y="10657816"/>
            <a:ext cx="3904982" cy="666286"/>
          </a:xfrm>
          <a:prstGeom prst="rect">
            <a:avLst/>
          </a:prstGeom>
          <a:effectLst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F162768-4518-4584-8F6F-7F0119918CA9}"/>
              </a:ext>
            </a:extLst>
          </p:cNvPr>
          <p:cNvSpPr/>
          <p:nvPr/>
        </p:nvSpPr>
        <p:spPr>
          <a:xfrm>
            <a:off x="10240962" y="0"/>
            <a:ext cx="10240962" cy="11520488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6697" r="-632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7CAF0A-8DAF-42E1-8353-1A33CB4F87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037" y="10151978"/>
            <a:ext cx="3830306" cy="666286"/>
          </a:xfrm>
          <a:prstGeom prst="rect">
            <a:avLst/>
          </a:prstGeom>
          <a:effectLst/>
        </p:spPr>
      </p:pic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7AA2EA13-F575-41AF-8FBF-24E575EEEE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983" y="9016430"/>
            <a:ext cx="2226152" cy="222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395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73C62D-BDE2-4B0D-A44D-4D086426F169}"/>
              </a:ext>
            </a:extLst>
          </p:cNvPr>
          <p:cNvSpPr/>
          <p:nvPr/>
        </p:nvSpPr>
        <p:spPr>
          <a:xfrm>
            <a:off x="0" y="0"/>
            <a:ext cx="10240962" cy="115204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Q3 TOTAL HEALTH HIGHLIGHT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Know Your Numbers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Personal Health Numbers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|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Preventive Care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|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Mental Health Screening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B3E052C1-9D41-424D-8866-412B747161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141" y="10657816"/>
            <a:ext cx="3904982" cy="666286"/>
          </a:xfrm>
          <a:prstGeom prst="rect">
            <a:avLst/>
          </a:prstGeom>
          <a:effectLst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F162768-4518-4584-8F6F-7F0119918CA9}"/>
              </a:ext>
            </a:extLst>
          </p:cNvPr>
          <p:cNvSpPr/>
          <p:nvPr/>
        </p:nvSpPr>
        <p:spPr>
          <a:xfrm>
            <a:off x="10240963" y="0"/>
            <a:ext cx="10240962" cy="11520488"/>
          </a:xfrm>
          <a:prstGeom prst="rect">
            <a:avLst/>
          </a:prstGeom>
          <a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4371" r="-3437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7CAF0A-8DAF-42E1-8353-1A33CB4F87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037" y="10151978"/>
            <a:ext cx="3830306" cy="666286"/>
          </a:xfrm>
          <a:prstGeom prst="rect">
            <a:avLst/>
          </a:prstGeom>
          <a:effectLst/>
        </p:spPr>
      </p:pic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7AA2EA13-F575-41AF-8FBF-24E575EEEE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983" y="9016430"/>
            <a:ext cx="2226152" cy="222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836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73C62D-BDE2-4B0D-A44D-4D086426F169}"/>
              </a:ext>
            </a:extLst>
          </p:cNvPr>
          <p:cNvSpPr/>
          <p:nvPr/>
        </p:nvSpPr>
        <p:spPr>
          <a:xfrm>
            <a:off x="0" y="0"/>
            <a:ext cx="10240962" cy="115204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Q3 TOTAL HEALTH HIGHLIGHT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Know Your Numbers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Personal Health Numbers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|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Preventive Care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|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Mental Health Screening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B3E052C1-9D41-424D-8866-412B747161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141" y="10657816"/>
            <a:ext cx="3904982" cy="666286"/>
          </a:xfrm>
          <a:prstGeom prst="rect">
            <a:avLst/>
          </a:prstGeom>
          <a:effectLst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F162768-4518-4584-8F6F-7F0119918CA9}"/>
              </a:ext>
            </a:extLst>
          </p:cNvPr>
          <p:cNvSpPr/>
          <p:nvPr/>
        </p:nvSpPr>
        <p:spPr>
          <a:xfrm>
            <a:off x="10240963" y="0"/>
            <a:ext cx="10240962" cy="11520488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0000" r="-1874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7CAF0A-8DAF-42E1-8353-1A33CB4F87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037" y="10151978"/>
            <a:ext cx="3830306" cy="666286"/>
          </a:xfrm>
          <a:prstGeom prst="rect">
            <a:avLst/>
          </a:prstGeom>
          <a:effectLst/>
        </p:spPr>
      </p:pic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7AA2EA13-F575-41AF-8FBF-24E575EEEE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983" y="9016430"/>
            <a:ext cx="2226152" cy="222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029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73C62D-BDE2-4B0D-A44D-4D086426F169}"/>
              </a:ext>
            </a:extLst>
          </p:cNvPr>
          <p:cNvSpPr/>
          <p:nvPr/>
        </p:nvSpPr>
        <p:spPr>
          <a:xfrm>
            <a:off x="0" y="0"/>
            <a:ext cx="10240962" cy="115204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Q3 TOTAL HEALTH HIGHLIGHT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Know Your Numbers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Personal Health Numbers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|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Preventive Care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|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Mental Health Screening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B3E052C1-9D41-424D-8866-412B747161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141" y="10657816"/>
            <a:ext cx="3904982" cy="666286"/>
          </a:xfrm>
          <a:prstGeom prst="rect">
            <a:avLst/>
          </a:prstGeom>
          <a:effectLst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F162768-4518-4584-8F6F-7F0119918CA9}"/>
              </a:ext>
            </a:extLst>
          </p:cNvPr>
          <p:cNvSpPr/>
          <p:nvPr/>
        </p:nvSpPr>
        <p:spPr>
          <a:xfrm>
            <a:off x="10240963" y="0"/>
            <a:ext cx="10240962" cy="11520488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7594" r="-4239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7CAF0A-8DAF-42E1-8353-1A33CB4F87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037" y="10151978"/>
            <a:ext cx="3830306" cy="666286"/>
          </a:xfrm>
          <a:prstGeom prst="rect">
            <a:avLst/>
          </a:prstGeom>
          <a:effectLst/>
        </p:spPr>
      </p:pic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7AA2EA13-F575-41AF-8FBF-24E575EEEE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983" y="9016430"/>
            <a:ext cx="2226152" cy="222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9951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73C62D-BDE2-4B0D-A44D-4D086426F169}"/>
              </a:ext>
            </a:extLst>
          </p:cNvPr>
          <p:cNvSpPr/>
          <p:nvPr/>
        </p:nvSpPr>
        <p:spPr>
          <a:xfrm>
            <a:off x="0" y="0"/>
            <a:ext cx="10240962" cy="115204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Q3 TOTAL HEALTH HIGHLIGHT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Know Your Numbers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Personal Health Numbers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|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Preventive Care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|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Mental Health Screening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B3E052C1-9D41-424D-8866-412B747161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141" y="10657816"/>
            <a:ext cx="3904982" cy="666286"/>
          </a:xfrm>
          <a:prstGeom prst="rect">
            <a:avLst/>
          </a:prstGeom>
          <a:effectLst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F162768-4518-4584-8F6F-7F0119918CA9}"/>
              </a:ext>
            </a:extLst>
          </p:cNvPr>
          <p:cNvSpPr/>
          <p:nvPr/>
        </p:nvSpPr>
        <p:spPr>
          <a:xfrm>
            <a:off x="10240963" y="0"/>
            <a:ext cx="10240962" cy="11520488"/>
          </a:xfrm>
          <a:prstGeom prst="rect">
            <a:avLst/>
          </a:prstGeom>
          <a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r="-1249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7CAF0A-8DAF-42E1-8353-1A33CB4F87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037" y="10151978"/>
            <a:ext cx="3830306" cy="666286"/>
          </a:xfrm>
          <a:prstGeom prst="rect">
            <a:avLst/>
          </a:prstGeom>
          <a:effectLst/>
        </p:spPr>
      </p:pic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7AA2EA13-F575-41AF-8FBF-24E575EEEE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983" y="9016430"/>
            <a:ext cx="2226152" cy="222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504480"/>
      </p:ext>
    </p:extLst>
  </p:cSld>
  <p:clrMapOvr>
    <a:masterClrMapping/>
  </p:clrMapOvr>
</p:sld>
</file>

<file path=ppt/theme/theme1.xml><?xml version="1.0" encoding="utf-8"?>
<a:theme xmlns:a="http://schemas.openxmlformats.org/drawingml/2006/main" name="7_Total health Custom Design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otal Health Template (Feb 2018) [Compatibility Mode]" id="{68BFB460-AF80-4351-9199-4C90BC3273CD}" vid="{BCB86AFA-BC5C-4BA0-B157-EBF47FF198F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1361</TotalTime>
  <Words>102</Words>
  <Application>Microsoft Office PowerPoint</Application>
  <PresentationFormat>Custom</PresentationFormat>
  <Paragraphs>54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arial narrow</vt:lpstr>
      <vt:lpstr>arial narrow</vt:lpstr>
      <vt:lpstr>Calibri</vt:lpstr>
      <vt:lpstr>Calibri Light</vt:lpstr>
      <vt:lpstr>7_Total health Custom Design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Caterpillar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Heidi Fleer</dc:creator>
  <cp:lastModifiedBy>Gabby Kolditz</cp:lastModifiedBy>
  <cp:revision>457</cp:revision>
  <dcterms:created xsi:type="dcterms:W3CDTF">2017-10-02T18:33:06Z</dcterms:created>
  <dcterms:modified xsi:type="dcterms:W3CDTF">2023-06-15T19:17:16Z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b5e2db6-eecf-4aa2-8fc3-174bf94bce19_Enabled">
    <vt:lpwstr>true</vt:lpwstr>
  </property>
  <property fmtid="{D5CDD505-2E9C-101B-9397-08002B2CF9AE}" pid="3" name="MSIP_Label_fb5e2db6-eecf-4aa2-8fc3-174bf94bce19_SetDate">
    <vt:lpwstr>2022-06-15T18:01:14Z</vt:lpwstr>
  </property>
  <property fmtid="{D5CDD505-2E9C-101B-9397-08002B2CF9AE}" pid="4" name="MSIP_Label_fb5e2db6-eecf-4aa2-8fc3-174bf94bce19_Method">
    <vt:lpwstr>Standard</vt:lpwstr>
  </property>
  <property fmtid="{D5CDD505-2E9C-101B-9397-08002B2CF9AE}" pid="5" name="MSIP_Label_fb5e2db6-eecf-4aa2-8fc3-174bf94bce19_Name">
    <vt:lpwstr>fb5e2db6-eecf-4aa2-8fc3-174bf94bce19</vt:lpwstr>
  </property>
  <property fmtid="{D5CDD505-2E9C-101B-9397-08002B2CF9AE}" pid="6" name="MSIP_Label_fb5e2db6-eecf-4aa2-8fc3-174bf94bce19_SiteId">
    <vt:lpwstr>ceb177bf-013b-49ab-8a9c-4abce32afc1e</vt:lpwstr>
  </property>
  <property fmtid="{D5CDD505-2E9C-101B-9397-08002B2CF9AE}" pid="7" name="MSIP_Label_fb5e2db6-eecf-4aa2-8fc3-174bf94bce19_ActionId">
    <vt:lpwstr>aea13a89-a480-4196-ad9d-139cf61bb883</vt:lpwstr>
  </property>
  <property fmtid="{D5CDD505-2E9C-101B-9397-08002B2CF9AE}" pid="8" name="MSIP_Label_fb5e2db6-eecf-4aa2-8fc3-174bf94bce19_ContentBits">
    <vt:lpwstr>2</vt:lpwstr>
  </property>
</Properties>
</file>