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FB9C6-DEE2-0C3D-A0AD-220B707C681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7429500"/>
            <a:ext cx="15065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Caterpillar: Non-Confidential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ressed woman facing computer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5" t="4748" b="17504"/>
          <a:stretch/>
        </p:blipFill>
        <p:spPr>
          <a:xfrm flipH="1"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Stress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 descr="Stressed woman facing computer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4733" b="17771"/>
          <a:stretch/>
        </p:blipFill>
        <p:spPr>
          <a:xfrm flipH="1"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Stress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 descr="Stressed woman facing computer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t="4728" b="17859"/>
          <a:stretch/>
        </p:blipFill>
        <p:spPr>
          <a:xfrm flipH="1"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Stress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 descr="Stressed woman facing computer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4838" b="15952"/>
          <a:stretch/>
        </p:blipFill>
        <p:spPr>
          <a:xfrm flipH="1">
            <a:off x="358341" y="982892"/>
            <a:ext cx="4596719" cy="273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700" y="982891"/>
            <a:ext cx="2285998" cy="2730575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Stress</a:t>
            </a:r>
            <a:endParaRPr lang="en-US" sz="5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 little stress sometimes can be a good motivator to accomplish goals. But if you don’t manage your stress, it can turn into a major problem that negatively affects your health, relationships, and life. The following tips may help you cope: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Try to identify the source of your stress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and find a way to resolve it. Often, addressing the source of stress will minimize the impact it has on your life.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Accept some problems can’t be solved directly.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Some stressors require </a:t>
            </a:r>
            <a:r>
              <a:rPr lang="en-US" sz="1000" i="1" dirty="0">
                <a:solidFill>
                  <a:schemeClr val="tx1"/>
                </a:solidFill>
                <a:latin typeface="Arial Narrow" panose="020B0606020202030204" pitchFamily="34" charset="0"/>
              </a:rPr>
              <a:t>us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to make an attitude change. Working with a professional may help you gain perspective.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Don’t overschedule yourself.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Slow down and tune into what your body needs to build resilience and better face challenges.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Prioritize self-care.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Take care of your body and mind by eating well, </a:t>
            </a:r>
            <a:b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exercising regularly, and practicing mindfulness.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Make time for family and friends.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Your support system can help you </a:t>
            </a:r>
            <a:b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through challenging times.</a:t>
            </a:r>
            <a:endParaRPr lang="en-US" sz="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endParaRPr lang="en-US" sz="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If stress has been impacting your life, contact the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Caterpillar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Employee </a:t>
            </a:r>
            <a:b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Assistance Program (</a:t>
            </a:r>
            <a:r>
              <a:rPr lang="en-US" sz="1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EAP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at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1-866-228-0565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or scan the QR code.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4" y="3436582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668325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 little stress sometimes can be a good motivator to accomplish goals. But if you don’t manage your stress, it can turn into a major problem that negatively affects your health, relationships, and life. The following tips may help you cope: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Try to identify the source of your stress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and find a way to resolve it. Often, addressing the source of stress will minimize the impact it has on your life.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Accept some problems can’t be solved directly.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Some stressors require </a:t>
            </a:r>
            <a:r>
              <a:rPr lang="en-US" sz="1000" i="1" dirty="0">
                <a:solidFill>
                  <a:schemeClr val="tx1"/>
                </a:solidFill>
                <a:latin typeface="Arial Narrow" panose="020B0606020202030204" pitchFamily="34" charset="0"/>
              </a:rPr>
              <a:t>us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to make an attitude change. Working with a professional may help you gain perspective.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Don’t overschedule yourself.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Slow down and tune into what your body needs to build resilience and better face challenges.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Prioritize self-care.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Take care of your body and mind by eating well, </a:t>
            </a:r>
            <a:b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exercising regularly, and practicing mindfulness.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Make time for family and friends.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Your support system can help you </a:t>
            </a:r>
            <a:b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through challenging times.</a:t>
            </a:r>
            <a:endParaRPr lang="en-US" sz="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endParaRPr lang="en-US" sz="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If stress has been impacting your life, contact the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Caterpillar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Employee </a:t>
            </a:r>
            <a:b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Assistance Program (</a:t>
            </a:r>
            <a:r>
              <a:rPr lang="en-US" sz="1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EAP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at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1-866-228-0565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or scan the QR code.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 little stress sometimes can be a good motivator to accomplish goals. But if you don’t manage your stress, it can turn into a major problem that negatively affects your health, relationships, and life. The following tips may help you cope: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Try to identify the source of your stress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and find a way to resolve it. Often, addressing the source of stress will minimize the impact it has on your life.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Accept some problems can’t be solved directly.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Some stressors require </a:t>
            </a:r>
            <a:r>
              <a:rPr lang="en-US" sz="1000" i="1" dirty="0">
                <a:solidFill>
                  <a:schemeClr val="tx1"/>
                </a:solidFill>
                <a:latin typeface="Arial Narrow" panose="020B0606020202030204" pitchFamily="34" charset="0"/>
              </a:rPr>
              <a:t>us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to make an attitude change. Working with a professional may help you gain perspective.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Don’t overschedule yourself.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Slow down and tune into what your body needs to build resilience and better face challenges.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Prioritize self-care.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Take care of your body and mind by eating well, </a:t>
            </a:r>
            <a:b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exercising regularly, and practicing mindfulness.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Make time for family and friends.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Your support system can help you </a:t>
            </a:r>
            <a:b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through challenging times.</a:t>
            </a:r>
            <a:endParaRPr lang="en-US" sz="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endParaRPr lang="en-US" sz="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If stress has been impacting your life, contact the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Caterpillar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Employee </a:t>
            </a:r>
            <a:b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Assistance Program (</a:t>
            </a:r>
            <a:r>
              <a:rPr lang="en-US" sz="1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EAP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at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1-866-228-0565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or scan the QR code.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 little stress sometimes can be a good motivator to accomplish goals. But if you don’t manage your stress, it can turn into a major problem that negatively affects your health, relationships, and life. The following tips may help you cope: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Try to identify the source of your stress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and find a way to resolve it. Often, addressing the source of stress will minimize the impact it has on your life.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Accept some problems can’t be solved directly.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Some stressors require </a:t>
            </a:r>
            <a:r>
              <a:rPr lang="en-US" sz="1000" i="1" dirty="0">
                <a:solidFill>
                  <a:schemeClr val="tx1"/>
                </a:solidFill>
                <a:latin typeface="Arial Narrow" panose="020B0606020202030204" pitchFamily="34" charset="0"/>
              </a:rPr>
              <a:t>us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to make an attitude change. Working with a professional may help you gain perspective.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Don’t overschedule yourself.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Slow down and tune into what your body needs to build resilience and better face challenges.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Prioritize self-care.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Take care of your body and mind by eating well, </a:t>
            </a:r>
            <a:b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exercising regularly, and practicing mindfulness.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Make time for family and friends.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Your support system can help you </a:t>
            </a:r>
            <a:b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through challenging times.</a:t>
            </a:r>
            <a:endParaRPr lang="en-US" sz="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endParaRPr lang="en-US" sz="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If stress has been impacting your life, contact the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Caterpillar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Employee </a:t>
            </a:r>
            <a:b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Assistance Program (</a:t>
            </a:r>
            <a:r>
              <a:rPr lang="en-US" sz="1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EAP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at 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1-866-228-0565</a:t>
            </a: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 or scan the QR code.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8AFE95F-E95A-0722-2981-B24BA31C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1" y="3436582"/>
            <a:ext cx="821530" cy="14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60F94-641A-7529-504F-291CD0BE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3" y="2668325"/>
            <a:ext cx="736759" cy="73675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61611EF-D38E-62EA-A7AF-9F9D4C2A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3" y="6525072"/>
            <a:ext cx="821530" cy="14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4CE3D-D895-3744-8502-886DC8B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756815"/>
            <a:ext cx="736759" cy="7367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67EEAA4-9016-687D-145C-4772024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0" y="6525072"/>
            <a:ext cx="821530" cy="140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66D60-34C6-74EE-B74A-0C10FA91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2" y="5756815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784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602</cp:revision>
  <cp:lastPrinted>2023-02-14T19:02:26Z</cp:lastPrinted>
  <dcterms:created xsi:type="dcterms:W3CDTF">2023-02-14T17:04:35Z</dcterms:created>
  <dcterms:modified xsi:type="dcterms:W3CDTF">2024-06-25T20:11:04Z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626253-7df0-45d1-91d6-3bbbe43bab71_Enabled">
    <vt:lpwstr>true</vt:lpwstr>
  </property>
  <property fmtid="{D5CDD505-2E9C-101B-9397-08002B2CF9AE}" pid="3" name="MSIP_Label_de626253-7df0-45d1-91d6-3bbbe43bab71_SetDate">
    <vt:lpwstr>2024-06-25T20:11:02Z</vt:lpwstr>
  </property>
  <property fmtid="{D5CDD505-2E9C-101B-9397-08002B2CF9AE}" pid="4" name="MSIP_Label_de626253-7df0-45d1-91d6-3bbbe43bab71_Method">
    <vt:lpwstr>Privileged</vt:lpwstr>
  </property>
  <property fmtid="{D5CDD505-2E9C-101B-9397-08002B2CF9AE}" pid="5" name="MSIP_Label_de626253-7df0-45d1-91d6-3bbbe43bab71_Name">
    <vt:lpwstr>de626253-7df0-45d1-91d6-3bbbe43bab71</vt:lpwstr>
  </property>
  <property fmtid="{D5CDD505-2E9C-101B-9397-08002B2CF9AE}" pid="6" name="MSIP_Label_de626253-7df0-45d1-91d6-3bbbe43bab71_SiteId">
    <vt:lpwstr>ceb177bf-013b-49ab-8a9c-4abce32afc1e</vt:lpwstr>
  </property>
  <property fmtid="{D5CDD505-2E9C-101B-9397-08002B2CF9AE}" pid="7" name="MSIP_Label_de626253-7df0-45d1-91d6-3bbbe43bab71_ActionId">
    <vt:lpwstr>97a7356c-ef34-48ce-bd0f-25e78459a9f0</vt:lpwstr>
  </property>
  <property fmtid="{D5CDD505-2E9C-101B-9397-08002B2CF9AE}" pid="8" name="MSIP_Label_de626253-7df0-45d1-91d6-3bbbe43bab71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Caterpillar: Non-Confidential</vt:lpwstr>
  </property>
</Properties>
</file>