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187FB-524B-1737-8067-725FF64A74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429500"/>
            <a:ext cx="15065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Caterpillar: 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man relaxing on bed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Sleep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 descr="Woman relaxing on bed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Sleep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 descr="Woman relaxing on bed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Sleep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 descr="Woman relaxing on bed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Sleep</a:t>
            </a:r>
            <a:endParaRPr lang="en-US" sz="5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Most adults need between 7 and 9 hours of sleep each night for optimal health. But we know so many of us struggle to get the recommended amount of shuteye. For most people, the key to getting a good night’s rest is practicing good sleeping habits—also known as sleep hygiene. The following tips are habits you can adopt to work toward a better night’s sleep: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Attempt to go to bed at the same time every night and wake up at the same time every day, including weekends.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Create a relaxing, dark, cool, and quiet atmosphere in your bedroom.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Remove TV, phones, and other electronics from your sleep space.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caffeine, alcohol, and large meals before bedtime.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physically active throughout the day.</a:t>
            </a: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sleep problems interfere with your daily function, talk to your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healthcare provider.</a:t>
            </a:r>
            <a: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Most adults need between 7 and 9 hours of sleep each night for optimal health. But we know so many of us struggle to get the recommended amount of shuteye. For most people, the key to getting a good night’s rest is practicing good sleeping habits—also known as sleep hygiene. The following tips are habits you can adopt to work toward a better night’s sleep: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Attempt to go to bed at the same time every night and wake up at the same time every day, including weekends.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Create a relaxing, dark, cool, and quiet atmosphere in your bedroom.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Remove TV, phones, and other electronics from your sleep space.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caffeine, alcohol, and large meals before bedtime.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physically active throughout the day.</a:t>
            </a: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sleep problems interfere with your daily function, talk to your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healthcare provider.</a:t>
            </a:r>
            <a: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Most adults need between 7 and 9 hours of sleep each night for optimal health. But we know so many of us struggle to get the recommended amount of shuteye. For most people, the key to getting a good night’s rest is practicing good sleeping habits—also known as sleep hygiene. The following tips are habits you can adopt to work toward a better night’s sleep: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Attempt to go to bed at the same time every night and wake up at the same time every day, including weekends.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Create a relaxing, dark, cool, and quiet atmosphere in your bedroom.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Remove TV, phones, and other electronics from your sleep space.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caffeine, alcohol, and large meals before bedtime.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physically active throughout the day.</a:t>
            </a: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sleep problems interfere with your daily function, talk to your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healthcare provider.</a:t>
            </a:r>
            <a: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Most adults need between 7 and 9 hours of sleep each night for optimal health. But we know so many of us struggle to get the recommended amount of shuteye. For most people, the key to getting a good night’s rest is practicing good sleeping habits—also known as sleep hygiene. The following tips are habits you can adopt to work toward a better night’s sleep: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Attempt to go to bed at the same time every night and wake up at the same time every day, including weekends.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Create a relaxing, dark, cool, and quiet atmosphere in your bedroom.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Remove TV, phones, and other electronics from your sleep space.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caffeine, alcohol, and large meals before bedtime.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physically active throughout the day.</a:t>
            </a: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sleep problems interfere with your daily function, talk to your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healthcare provider.</a:t>
            </a:r>
            <a: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676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489</cp:revision>
  <cp:lastPrinted>2023-02-14T19:02:26Z</cp:lastPrinted>
  <dcterms:created xsi:type="dcterms:W3CDTF">2023-02-14T17:04:35Z</dcterms:created>
  <dcterms:modified xsi:type="dcterms:W3CDTF">2024-06-25T20:10:38Z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26253-7df0-45d1-91d6-3bbbe43bab71_Enabled">
    <vt:lpwstr>true</vt:lpwstr>
  </property>
  <property fmtid="{D5CDD505-2E9C-101B-9397-08002B2CF9AE}" pid="3" name="MSIP_Label_de626253-7df0-45d1-91d6-3bbbe43bab71_SetDate">
    <vt:lpwstr>2024-06-25T20:10:36Z</vt:lpwstr>
  </property>
  <property fmtid="{D5CDD505-2E9C-101B-9397-08002B2CF9AE}" pid="4" name="MSIP_Label_de626253-7df0-45d1-91d6-3bbbe43bab71_Method">
    <vt:lpwstr>Privileged</vt:lpwstr>
  </property>
  <property fmtid="{D5CDD505-2E9C-101B-9397-08002B2CF9AE}" pid="5" name="MSIP_Label_de626253-7df0-45d1-91d6-3bbbe43bab71_Name">
    <vt:lpwstr>de626253-7df0-45d1-91d6-3bbbe43bab71</vt:lpwstr>
  </property>
  <property fmtid="{D5CDD505-2E9C-101B-9397-08002B2CF9AE}" pid="6" name="MSIP_Label_de626253-7df0-45d1-91d6-3bbbe43bab71_SiteId">
    <vt:lpwstr>ceb177bf-013b-49ab-8a9c-4abce32afc1e</vt:lpwstr>
  </property>
  <property fmtid="{D5CDD505-2E9C-101B-9397-08002B2CF9AE}" pid="7" name="MSIP_Label_de626253-7df0-45d1-91d6-3bbbe43bab71_ActionId">
    <vt:lpwstr>c73fb10b-488b-4a68-9c53-d404b8745a18</vt:lpwstr>
  </property>
  <property fmtid="{D5CDD505-2E9C-101B-9397-08002B2CF9AE}" pid="8" name="MSIP_Label_de626253-7df0-45d1-91d6-3bbbe43bab7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Caterpillar: Non-Confidential</vt:lpwstr>
  </property>
</Properties>
</file>