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B15C54-38AF-41E0-8E5E-00C34C9FEF43}" v="19" dt="2024-06-04T20:44:13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7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2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3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6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6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1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552125-2906-961E-CA28-BC916B7453B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90500" y="7429500"/>
            <a:ext cx="15065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737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Caterpillar: Non-Confidential</a:t>
            </a:r>
          </a:p>
        </p:txBody>
      </p:sp>
    </p:spTree>
    <p:extLst>
      <p:ext uri="{BB962C8B-B14F-4D97-AF65-F5344CB8AC3E}">
        <p14:creationId xmlns:p14="http://schemas.microsoft.com/office/powerpoint/2010/main" val="425756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erson lacing their running shoes">
            <a:extLst>
              <a:ext uri="{FF2B5EF4-FFF2-40B4-BE49-F238E27FC236}">
                <a16:creationId xmlns:a16="http://schemas.microsoft.com/office/drawing/2014/main" id="{15DADD85-5425-CD20-6C4E-657BCCB84E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" r="5613"/>
          <a:stretch/>
        </p:blipFill>
        <p:spPr>
          <a:xfrm>
            <a:off x="5053915" y="4084183"/>
            <a:ext cx="4596719" cy="273057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74D10F1-4267-B426-02C9-4D95C816E566}"/>
              </a:ext>
            </a:extLst>
          </p:cNvPr>
          <p:cNvSpPr/>
          <p:nvPr/>
        </p:nvSpPr>
        <p:spPr>
          <a:xfrm>
            <a:off x="7352274" y="4084182"/>
            <a:ext cx="2285998" cy="2730575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arrow" panose="020B0606020202030204" pitchFamily="34" charset="0"/>
                <a:ea typeface="Times New Roman" panose="02020603050405020304" pitchFamily="18" charset="0"/>
                <a:cs typeface="+mn-cs"/>
              </a:rPr>
              <a:t>Get Active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6" name="Picture 5" descr="Person lacing their running shoes">
            <a:extLst>
              <a:ext uri="{FF2B5EF4-FFF2-40B4-BE49-F238E27FC236}">
                <a16:creationId xmlns:a16="http://schemas.microsoft.com/office/drawing/2014/main" id="{CF7A3BC3-25F4-2C65-7D88-E98FEFA7E0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" r="5613"/>
          <a:stretch/>
        </p:blipFill>
        <p:spPr>
          <a:xfrm>
            <a:off x="370702" y="4084184"/>
            <a:ext cx="4596719" cy="27305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C972DD9-5B57-1136-83E5-E55E118497DB}"/>
              </a:ext>
            </a:extLst>
          </p:cNvPr>
          <p:cNvSpPr/>
          <p:nvPr/>
        </p:nvSpPr>
        <p:spPr>
          <a:xfrm>
            <a:off x="2669061" y="4084183"/>
            <a:ext cx="2285998" cy="2730575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arrow" panose="020B0606020202030204" pitchFamily="34" charset="0"/>
                <a:ea typeface="Times New Roman" panose="02020603050405020304" pitchFamily="18" charset="0"/>
                <a:cs typeface="+mn-cs"/>
              </a:rPr>
              <a:t>Get Active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3" name="Picture 2" descr="Person lacing their running shoes">
            <a:extLst>
              <a:ext uri="{FF2B5EF4-FFF2-40B4-BE49-F238E27FC236}">
                <a16:creationId xmlns:a16="http://schemas.microsoft.com/office/drawing/2014/main" id="{7177B325-1686-935C-591E-030799DC53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" r="5613"/>
          <a:stretch/>
        </p:blipFill>
        <p:spPr>
          <a:xfrm>
            <a:off x="5053908" y="982892"/>
            <a:ext cx="4596719" cy="27305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D45413B-E794-D18E-C6EE-FDC31C67EFB1}"/>
              </a:ext>
            </a:extLst>
          </p:cNvPr>
          <p:cNvSpPr/>
          <p:nvPr/>
        </p:nvSpPr>
        <p:spPr>
          <a:xfrm>
            <a:off x="7352267" y="982891"/>
            <a:ext cx="2285998" cy="2730575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arrow" panose="020B0606020202030204" pitchFamily="34" charset="0"/>
                <a:ea typeface="Times New Roman" panose="02020603050405020304" pitchFamily="18" charset="0"/>
                <a:cs typeface="+mn-cs"/>
              </a:rPr>
              <a:t>Get Active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2" name="Picture 1" descr="Person lacing their running shoes">
            <a:extLst>
              <a:ext uri="{FF2B5EF4-FFF2-40B4-BE49-F238E27FC236}">
                <a16:creationId xmlns:a16="http://schemas.microsoft.com/office/drawing/2014/main" id="{2D186253-C9C7-76C0-2222-C03A5C70F0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" r="5613"/>
          <a:stretch/>
        </p:blipFill>
        <p:spPr>
          <a:xfrm>
            <a:off x="358341" y="982892"/>
            <a:ext cx="4596719" cy="27305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A78F41E-8309-943C-A4F2-6EAAC09AA994}"/>
              </a:ext>
            </a:extLst>
          </p:cNvPr>
          <p:cNvSpPr/>
          <p:nvPr/>
        </p:nvSpPr>
        <p:spPr>
          <a:xfrm>
            <a:off x="2656700" y="982891"/>
            <a:ext cx="2285998" cy="2730575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algn="ctr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Get Active</a:t>
            </a:r>
            <a:endParaRPr lang="en-US" sz="4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54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75E96A-8041-B6CB-2A70-CD8FA7CEB8F4}"/>
              </a:ext>
            </a:extLst>
          </p:cNvPr>
          <p:cNvSpPr/>
          <p:nvPr/>
        </p:nvSpPr>
        <p:spPr>
          <a:xfrm>
            <a:off x="433361" y="94529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>
              <a:spcAft>
                <a:spcPts val="200"/>
              </a:spcAft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Weekly, it’s recommended adults get at least </a:t>
            </a:r>
            <a:r>
              <a:rPr lang="en-US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150 minutes of moderate-intensity physical activity </a:t>
            </a: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and </a:t>
            </a:r>
            <a:r>
              <a:rPr lang="en-US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2 days of muscle-strengthening activity</a:t>
            </a: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. It may sound like a lot, but you don’t have to do it all at once to reap the health benefits! Here are some ideas to help you get active: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Make a brisk walk part of your daily routine.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Take frequent breaks from sitting and get up to stretch.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Take the stairs over the escalator or elevator.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Sign up for a community sports league or join a yoga class.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Get outside and do some yard work or take a hike.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Go for a swim or try a water aerobics class.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Do sit-ups or lift weights while watching TV.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Turn on some music and dance!</a:t>
            </a:r>
            <a:br>
              <a:rPr lang="en-US" sz="5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en-US" sz="5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spcAft>
                <a:spcPts val="100"/>
              </a:spcAft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Find more resources at </a:t>
            </a:r>
            <a:r>
              <a:rPr lang="en-US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TotalHealth.cat.com</a:t>
            </a: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!</a:t>
            </a:r>
          </a:p>
        </p:txBody>
      </p:sp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4814D676-E43C-550F-9051-2F35270A3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744" y="3493732"/>
            <a:ext cx="821530" cy="1401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246E78-7ED1-6D47-97EA-FA770D746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70516" y="2725475"/>
            <a:ext cx="736759" cy="73675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8176812-B507-CE98-520E-242D8937C4F9}"/>
              </a:ext>
            </a:extLst>
          </p:cNvPr>
          <p:cNvSpPr/>
          <p:nvPr/>
        </p:nvSpPr>
        <p:spPr>
          <a:xfrm>
            <a:off x="5140411" y="94529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Weekly, it’s recommended adults get at least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150 minutes of moderate-intensity physical activity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and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 days of muscle-strengthening activity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. It may sound like a lot, but you don’t have to do it all at once to reap the health benefits! Here are some ideas to help you get active: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Make a brisk walk part of your daily routine.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Take frequent breaks from sitting and get up to stretch.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Take the stairs over the escalator or elevator.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Sign up for a community sports league or join a yoga class.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Get outside and do some yard work or take a hike.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Go for a swim or try a water aerobics class.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Do sit-ups or lift weights while watching TV.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Turn on some music and dance!</a:t>
            </a:r>
            <a:br>
              <a: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endParaRPr kumimoji="0" lang="en-US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Find more resources at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TotalHealth.cat.com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!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EE2991-0D6C-F5CB-4540-84402C96FF95}"/>
              </a:ext>
            </a:extLst>
          </p:cNvPr>
          <p:cNvSpPr/>
          <p:nvPr/>
        </p:nvSpPr>
        <p:spPr>
          <a:xfrm>
            <a:off x="433363" y="405920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Weekly, it’s recommended adults get at least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150 minutes of moderate-intensity physical activity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and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 days of muscle-strengthening activity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. It may sound like a lot, but you don’t have to do it all at once to reap the health benefits! Here are some ideas to help you get active: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Make a brisk walk part of your daily routine.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Take frequent breaks from sitting and get up to stretch.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Take the stairs over the escalator or elevator.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Sign up for a community sports league or join a yoga class.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Get outside and do some yard work or take a hike.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Go for a swim or try a water aerobics class.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Do sit-ups or lift weights while watching TV.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Turn on some music and dance!</a:t>
            </a:r>
            <a:br>
              <a: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endParaRPr kumimoji="0" lang="en-US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Find more resources at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TotalHealth.cat.com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!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F87958-7E3A-C968-01E2-7A3A33E1E1D6}"/>
              </a:ext>
            </a:extLst>
          </p:cNvPr>
          <p:cNvSpPr/>
          <p:nvPr/>
        </p:nvSpPr>
        <p:spPr>
          <a:xfrm>
            <a:off x="5140411" y="405920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Weekly, it’s recommended adults get at least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150 minutes of moderate-intensity physical activity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and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 days of muscle-strengthening activity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. It may sound like a lot, but you don’t have to do it all at once to reap the health benefits! Here are some ideas to help you get active: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Make a brisk walk part of your daily routine.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Take frequent breaks from sitting and get up to stretch.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Take the stairs over the escalator or elevator.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Sign up for a community sports league or join a yoga class.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Get outside and do some yard work or take a hike.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Go for a swim or try a water aerobics class.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Do sit-ups or lift weights while watching TV.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Turn on some music and dance!</a:t>
            </a:r>
            <a:br>
              <a: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endParaRPr kumimoji="0" lang="en-US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Find more resources at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TotalHealth.cat.com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!</a:t>
            </a:r>
          </a:p>
        </p:txBody>
      </p:sp>
      <p:pic>
        <p:nvPicPr>
          <p:cNvPr id="2" name="Picture 1" descr="Shape&#10;&#10;Description automatically generated">
            <a:extLst>
              <a:ext uri="{FF2B5EF4-FFF2-40B4-BE49-F238E27FC236}">
                <a16:creationId xmlns:a16="http://schemas.microsoft.com/office/drawing/2014/main" id="{E8AFE95F-E95A-0722-2981-B24BA31C6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211" y="3493732"/>
            <a:ext cx="821530" cy="1401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760F94-641A-7529-504F-291CD0BE05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04983" y="2725475"/>
            <a:ext cx="736759" cy="736759"/>
          </a:xfrm>
          <a:prstGeom prst="rect">
            <a:avLst/>
          </a:prstGeom>
        </p:spPr>
      </p:pic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161611EF-D38E-62EA-A7AF-9F9D4C2AF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743" y="6582222"/>
            <a:ext cx="821530" cy="1401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34CE3D-D895-3744-8502-886DC8B0E8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70515" y="5813965"/>
            <a:ext cx="736759" cy="736759"/>
          </a:xfrm>
          <a:prstGeom prst="rect">
            <a:avLst/>
          </a:prstGeom>
        </p:spPr>
      </p:pic>
      <p:pic>
        <p:nvPicPr>
          <p:cNvPr id="12" name="Picture 11" descr="Shape&#10;&#10;Description automatically generated">
            <a:extLst>
              <a:ext uri="{FF2B5EF4-FFF2-40B4-BE49-F238E27FC236}">
                <a16:creationId xmlns:a16="http://schemas.microsoft.com/office/drawing/2014/main" id="{667EEAA4-9016-687D-145C-477202477D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210" y="6582222"/>
            <a:ext cx="821530" cy="14017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6366D60-34C6-74EE-B74A-0C10FA9126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04982" y="5813965"/>
            <a:ext cx="736759" cy="73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42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596</Words>
  <Application>Microsoft Office PowerPoint</Application>
  <PresentationFormat>Custom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Company>Caterpillar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Gabby Kolditz</dc:creator>
  <cp:lastModifiedBy>Gabby Kolditz</cp:lastModifiedBy>
  <cp:revision>367</cp:revision>
  <cp:lastPrinted>2023-02-14T19:02:26Z</cp:lastPrinted>
  <dcterms:created xsi:type="dcterms:W3CDTF">2023-02-14T17:04:35Z</dcterms:created>
  <dcterms:modified xsi:type="dcterms:W3CDTF">2024-06-25T20:09:41Z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626253-7df0-45d1-91d6-3bbbe43bab71_Enabled">
    <vt:lpwstr>true</vt:lpwstr>
  </property>
  <property fmtid="{D5CDD505-2E9C-101B-9397-08002B2CF9AE}" pid="3" name="MSIP_Label_de626253-7df0-45d1-91d6-3bbbe43bab71_SetDate">
    <vt:lpwstr>2024-06-25T20:09:37Z</vt:lpwstr>
  </property>
  <property fmtid="{D5CDD505-2E9C-101B-9397-08002B2CF9AE}" pid="4" name="MSIP_Label_de626253-7df0-45d1-91d6-3bbbe43bab71_Method">
    <vt:lpwstr>Privileged</vt:lpwstr>
  </property>
  <property fmtid="{D5CDD505-2E9C-101B-9397-08002B2CF9AE}" pid="5" name="MSIP_Label_de626253-7df0-45d1-91d6-3bbbe43bab71_Name">
    <vt:lpwstr>de626253-7df0-45d1-91d6-3bbbe43bab71</vt:lpwstr>
  </property>
  <property fmtid="{D5CDD505-2E9C-101B-9397-08002B2CF9AE}" pid="6" name="MSIP_Label_de626253-7df0-45d1-91d6-3bbbe43bab71_SiteId">
    <vt:lpwstr>ceb177bf-013b-49ab-8a9c-4abce32afc1e</vt:lpwstr>
  </property>
  <property fmtid="{D5CDD505-2E9C-101B-9397-08002B2CF9AE}" pid="7" name="MSIP_Label_de626253-7df0-45d1-91d6-3bbbe43bab71_ActionId">
    <vt:lpwstr>88405fa8-cd73-4be3-a06d-d56fd6b6efac</vt:lpwstr>
  </property>
  <property fmtid="{D5CDD505-2E9C-101B-9397-08002B2CF9AE}" pid="8" name="MSIP_Label_de626253-7df0-45d1-91d6-3bbbe43bab71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Caterpillar: Non-Confidential</vt:lpwstr>
  </property>
</Properties>
</file>