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7772400" cy="10058400"/>
  <p:notesSz cx="6858000" cy="9144000"/>
  <p:defaultTextStyle>
    <a:defPPr>
      <a:defRPr lang="en-US"/>
    </a:defPPr>
    <a:lvl1pPr marL="0" algn="l" defTabSz="255018" rtl="0" eaLnBrk="1" latinLnBrk="0" hangingPunct="1">
      <a:defRPr sz="1004" kern="1200">
        <a:solidFill>
          <a:schemeClr val="tx1"/>
        </a:solidFill>
        <a:latin typeface="+mn-lt"/>
        <a:ea typeface="+mn-ea"/>
        <a:cs typeface="+mn-cs"/>
      </a:defRPr>
    </a:lvl1pPr>
    <a:lvl2pPr marL="255018" algn="l" defTabSz="255018" rtl="0" eaLnBrk="1" latinLnBrk="0" hangingPunct="1">
      <a:defRPr sz="1004" kern="1200">
        <a:solidFill>
          <a:schemeClr val="tx1"/>
        </a:solidFill>
        <a:latin typeface="+mn-lt"/>
        <a:ea typeface="+mn-ea"/>
        <a:cs typeface="+mn-cs"/>
      </a:defRPr>
    </a:lvl2pPr>
    <a:lvl3pPr marL="510036" algn="l" defTabSz="255018" rtl="0" eaLnBrk="1" latinLnBrk="0" hangingPunct="1">
      <a:defRPr sz="1004" kern="1200">
        <a:solidFill>
          <a:schemeClr val="tx1"/>
        </a:solidFill>
        <a:latin typeface="+mn-lt"/>
        <a:ea typeface="+mn-ea"/>
        <a:cs typeface="+mn-cs"/>
      </a:defRPr>
    </a:lvl3pPr>
    <a:lvl4pPr marL="765053" algn="l" defTabSz="255018" rtl="0" eaLnBrk="1" latinLnBrk="0" hangingPunct="1">
      <a:defRPr sz="1004" kern="1200">
        <a:solidFill>
          <a:schemeClr val="tx1"/>
        </a:solidFill>
        <a:latin typeface="+mn-lt"/>
        <a:ea typeface="+mn-ea"/>
        <a:cs typeface="+mn-cs"/>
      </a:defRPr>
    </a:lvl4pPr>
    <a:lvl5pPr marL="1020072" algn="l" defTabSz="255018" rtl="0" eaLnBrk="1" latinLnBrk="0" hangingPunct="1">
      <a:defRPr sz="1004" kern="1200">
        <a:solidFill>
          <a:schemeClr val="tx1"/>
        </a:solidFill>
        <a:latin typeface="+mn-lt"/>
        <a:ea typeface="+mn-ea"/>
        <a:cs typeface="+mn-cs"/>
      </a:defRPr>
    </a:lvl5pPr>
    <a:lvl6pPr marL="1275090" algn="l" defTabSz="255018" rtl="0" eaLnBrk="1" latinLnBrk="0" hangingPunct="1">
      <a:defRPr sz="1004" kern="1200">
        <a:solidFill>
          <a:schemeClr val="tx1"/>
        </a:solidFill>
        <a:latin typeface="+mn-lt"/>
        <a:ea typeface="+mn-ea"/>
        <a:cs typeface="+mn-cs"/>
      </a:defRPr>
    </a:lvl6pPr>
    <a:lvl7pPr marL="1530108" algn="l" defTabSz="255018" rtl="0" eaLnBrk="1" latinLnBrk="0" hangingPunct="1">
      <a:defRPr sz="1004" kern="1200">
        <a:solidFill>
          <a:schemeClr val="tx1"/>
        </a:solidFill>
        <a:latin typeface="+mn-lt"/>
        <a:ea typeface="+mn-ea"/>
        <a:cs typeface="+mn-cs"/>
      </a:defRPr>
    </a:lvl7pPr>
    <a:lvl8pPr marL="1785126" algn="l" defTabSz="255018" rtl="0" eaLnBrk="1" latinLnBrk="0" hangingPunct="1">
      <a:defRPr sz="1004" kern="1200">
        <a:solidFill>
          <a:schemeClr val="tx1"/>
        </a:solidFill>
        <a:latin typeface="+mn-lt"/>
        <a:ea typeface="+mn-ea"/>
        <a:cs typeface="+mn-cs"/>
      </a:defRPr>
    </a:lvl8pPr>
    <a:lvl9pPr marL="2040144" algn="l" defTabSz="255018" rtl="0" eaLnBrk="1" latinLnBrk="0" hangingPunct="1">
      <a:defRPr sz="10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F2B"/>
    <a:srgbClr val="FFBA16"/>
    <a:srgbClr val="FFC216"/>
    <a:srgbClr val="006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99" autoAdjust="0"/>
    <p:restoredTop sz="94660"/>
  </p:normalViewPr>
  <p:slideViewPr>
    <p:cSldViewPr snapToGrid="0">
      <p:cViewPr varScale="1">
        <p:scale>
          <a:sx n="43" d="100"/>
          <a:sy n="43" d="100"/>
        </p:scale>
        <p:origin x="173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192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70398B-AAE8-4350-8637-E04653B99B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F6C0C4-68C9-4A96-859B-F8E66B3787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00543-E7E6-4FED-ADDA-F66F9562AC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EAAE7-F574-473B-874B-DE7113BAF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4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A262-2A11-4337-AF4E-FE4E507E3854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1E62C-81DB-457F-81CC-EFDD458486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4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0036" rtl="0" eaLnBrk="1" latinLnBrk="0" hangingPunct="1">
      <a:defRPr sz="669" kern="1200">
        <a:solidFill>
          <a:schemeClr val="tx1"/>
        </a:solidFill>
        <a:latin typeface="+mn-lt"/>
        <a:ea typeface="+mn-ea"/>
        <a:cs typeface="+mn-cs"/>
      </a:defRPr>
    </a:lvl1pPr>
    <a:lvl2pPr marL="255018" algn="l" defTabSz="510036" rtl="0" eaLnBrk="1" latinLnBrk="0" hangingPunct="1">
      <a:defRPr sz="669" kern="1200">
        <a:solidFill>
          <a:schemeClr val="tx1"/>
        </a:solidFill>
        <a:latin typeface="+mn-lt"/>
        <a:ea typeface="+mn-ea"/>
        <a:cs typeface="+mn-cs"/>
      </a:defRPr>
    </a:lvl2pPr>
    <a:lvl3pPr marL="510036" algn="l" defTabSz="510036" rtl="0" eaLnBrk="1" latinLnBrk="0" hangingPunct="1">
      <a:defRPr sz="669" kern="1200">
        <a:solidFill>
          <a:schemeClr val="tx1"/>
        </a:solidFill>
        <a:latin typeface="+mn-lt"/>
        <a:ea typeface="+mn-ea"/>
        <a:cs typeface="+mn-cs"/>
      </a:defRPr>
    </a:lvl3pPr>
    <a:lvl4pPr marL="765053" algn="l" defTabSz="510036" rtl="0" eaLnBrk="1" latinLnBrk="0" hangingPunct="1">
      <a:defRPr sz="669" kern="1200">
        <a:solidFill>
          <a:schemeClr val="tx1"/>
        </a:solidFill>
        <a:latin typeface="+mn-lt"/>
        <a:ea typeface="+mn-ea"/>
        <a:cs typeface="+mn-cs"/>
      </a:defRPr>
    </a:lvl4pPr>
    <a:lvl5pPr marL="1020072" algn="l" defTabSz="510036" rtl="0" eaLnBrk="1" latinLnBrk="0" hangingPunct="1">
      <a:defRPr sz="669" kern="1200">
        <a:solidFill>
          <a:schemeClr val="tx1"/>
        </a:solidFill>
        <a:latin typeface="+mn-lt"/>
        <a:ea typeface="+mn-ea"/>
        <a:cs typeface="+mn-cs"/>
      </a:defRPr>
    </a:lvl5pPr>
    <a:lvl6pPr marL="1275090" algn="l" defTabSz="510036" rtl="0" eaLnBrk="1" latinLnBrk="0" hangingPunct="1">
      <a:defRPr sz="669" kern="1200">
        <a:solidFill>
          <a:schemeClr val="tx1"/>
        </a:solidFill>
        <a:latin typeface="+mn-lt"/>
        <a:ea typeface="+mn-ea"/>
        <a:cs typeface="+mn-cs"/>
      </a:defRPr>
    </a:lvl6pPr>
    <a:lvl7pPr marL="1530108" algn="l" defTabSz="510036" rtl="0" eaLnBrk="1" latinLnBrk="0" hangingPunct="1">
      <a:defRPr sz="669" kern="1200">
        <a:solidFill>
          <a:schemeClr val="tx1"/>
        </a:solidFill>
        <a:latin typeface="+mn-lt"/>
        <a:ea typeface="+mn-ea"/>
        <a:cs typeface="+mn-cs"/>
      </a:defRPr>
    </a:lvl7pPr>
    <a:lvl8pPr marL="1785126" algn="l" defTabSz="510036" rtl="0" eaLnBrk="1" latinLnBrk="0" hangingPunct="1">
      <a:defRPr sz="669" kern="1200">
        <a:solidFill>
          <a:schemeClr val="tx1"/>
        </a:solidFill>
        <a:latin typeface="+mn-lt"/>
        <a:ea typeface="+mn-ea"/>
        <a:cs typeface="+mn-cs"/>
      </a:defRPr>
    </a:lvl8pPr>
    <a:lvl9pPr marL="2040144" algn="l" defTabSz="510036" rtl="0" eaLnBrk="1" latinLnBrk="0" hangingPunct="1">
      <a:defRPr sz="6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592" y="1655781"/>
            <a:ext cx="4971098" cy="1119595"/>
          </a:xfrm>
          <a:prstGeom prst="rect">
            <a:avLst/>
          </a:prstGeom>
        </p:spPr>
        <p:txBody>
          <a:bodyPr/>
          <a:lstStyle>
            <a:lvl1pPr>
              <a:defRPr sz="3399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311592" y="3034705"/>
            <a:ext cx="4971098" cy="588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1" b="1" i="1" baseline="0">
                <a:latin typeface="arial narrow" charset="0"/>
              </a:defRPr>
            </a:lvl1pPr>
            <a:lvl2pPr marL="457226" indent="0">
              <a:buNone/>
              <a:defRPr/>
            </a:lvl2pPr>
            <a:lvl3pPr marL="914454" indent="0">
              <a:buNone/>
              <a:defRPr/>
            </a:lvl3pPr>
            <a:lvl4pPr marL="1371680" indent="0">
              <a:buNone/>
              <a:defRPr/>
            </a:lvl4pPr>
            <a:lvl5pPr marL="1828908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137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592" y="1655781"/>
            <a:ext cx="4971098" cy="1378923"/>
          </a:xfrm>
          <a:prstGeom prst="rect">
            <a:avLst/>
          </a:prstGeom>
        </p:spPr>
        <p:txBody>
          <a:bodyPr/>
          <a:lstStyle>
            <a:lvl1pPr>
              <a:defRPr sz="3399" b="1" i="0" baseline="0">
                <a:latin typeface="arial narrow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311592" y="3463118"/>
            <a:ext cx="4971098" cy="13239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1" b="0" i="0" baseline="0">
                <a:latin typeface="arial narrow" charset="0"/>
              </a:defRPr>
            </a:lvl1pPr>
            <a:lvl2pPr marL="457226" indent="0">
              <a:buNone/>
              <a:defRPr sz="2000" baseline="0">
                <a:latin typeface="arial narrow" charset="0"/>
              </a:defRPr>
            </a:lvl2pPr>
            <a:lvl3pPr marL="914454" indent="0">
              <a:buNone/>
              <a:defRPr/>
            </a:lvl3pPr>
            <a:lvl4pPr marL="1371680" indent="0">
              <a:buNone/>
              <a:defRPr/>
            </a:lvl4pPr>
            <a:lvl5pPr marL="1828908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3B32E1-8C41-4017-8E7C-CA42E39C75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294472" y="9456973"/>
            <a:ext cx="830819" cy="35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24C89F80-F980-494C-9300-DC7CEC5CC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6" y="1720641"/>
            <a:ext cx="6227029" cy="478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08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8E7FBEB4-CE83-4A58-A005-8DC77F335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23" y="1720640"/>
            <a:ext cx="6461819" cy="604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63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88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6F662E3-41A2-480E-8A7F-8BDBC10D7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69" y="3282951"/>
            <a:ext cx="3568422" cy="274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821" y="2796488"/>
            <a:ext cx="3318360" cy="1378923"/>
          </a:xfrm>
          <a:prstGeom prst="rect">
            <a:avLst/>
          </a:prstGeom>
        </p:spPr>
        <p:txBody>
          <a:bodyPr/>
          <a:lstStyle>
            <a:lvl1pPr>
              <a:defRPr sz="3399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4074439" y="4665980"/>
            <a:ext cx="3161934" cy="203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85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34353" y="1315727"/>
            <a:ext cx="6703695" cy="433070"/>
          </a:xfrm>
        </p:spPr>
        <p:txBody>
          <a:bodyPr>
            <a:noAutofit/>
          </a:bodyPr>
          <a:lstStyle>
            <a:lvl1pPr marL="0" indent="0">
              <a:buNone/>
              <a:defRPr sz="2000" i="1"/>
            </a:lvl1pPr>
            <a:lvl2pPr marL="457226" indent="0">
              <a:buNone/>
              <a:defRPr/>
            </a:lvl2pPr>
            <a:lvl3pPr marL="914454" indent="0">
              <a:buNone/>
              <a:defRPr/>
            </a:lvl3pPr>
            <a:lvl4pPr marL="1371680" indent="0">
              <a:buNone/>
              <a:defRPr/>
            </a:lvl4pPr>
            <a:lvl5pPr marL="1828908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E00D0B51-9013-451F-9340-56D3D00560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87F2-2F7A-415C-9BAD-A3A3C3DCA3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2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EB1EAC-E81F-4AF5-8EF3-63F2738428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6683" b="-96683"/>
          <a:stretch/>
        </p:blipFill>
        <p:spPr>
          <a:xfrm>
            <a:off x="422228" y="9174997"/>
            <a:ext cx="1765853" cy="88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5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 Light" charset="0"/>
        </a:defRPr>
      </a:lvl5pPr>
      <a:lvl6pPr marL="457226" algn="l" rtl="0" fontAlgn="base">
        <a:lnSpc>
          <a:spcPct val="90000"/>
        </a:lnSpc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 Light" charset="0"/>
        </a:defRPr>
      </a:lvl6pPr>
      <a:lvl7pPr marL="914454" algn="l" rtl="0" fontAlgn="base">
        <a:lnSpc>
          <a:spcPct val="90000"/>
        </a:lnSpc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 Light" charset="0"/>
        </a:defRPr>
      </a:lvl7pPr>
      <a:lvl8pPr marL="1371680" algn="l" rtl="0" fontAlgn="base">
        <a:lnSpc>
          <a:spcPct val="90000"/>
        </a:lnSpc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 Light" charset="0"/>
        </a:defRPr>
      </a:lvl8pPr>
      <a:lvl9pPr marL="1828908" algn="l" rtl="0" fontAlgn="base">
        <a:lnSpc>
          <a:spcPct val="90000"/>
        </a:lnSpc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 Light" charset="0"/>
        </a:defRPr>
      </a:lvl9pPr>
    </p:titleStyle>
    <p:bodyStyle>
      <a:lvl1pPr marL="228614" indent="-228614" algn="l" rtl="0" eaLnBrk="0" fontAlgn="base" hangingPunct="0">
        <a:lnSpc>
          <a:spcPct val="90000"/>
        </a:lnSpc>
        <a:spcBef>
          <a:spcPts val="1001"/>
        </a:spcBef>
        <a:spcAft>
          <a:spcPct val="0"/>
        </a:spcAft>
        <a:buFont typeface="Arial" panose="020B0604020202020204" pitchFamily="34" charset="0"/>
        <a:buChar char="•"/>
        <a:defRPr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840" indent="-228614" algn="l" rtl="0" eaLnBrk="0" fontAlgn="base" hangingPunct="0">
        <a:lnSpc>
          <a:spcPct val="90000"/>
        </a:lnSpc>
        <a:spcBef>
          <a:spcPts val="501"/>
        </a:spcBef>
        <a:spcAft>
          <a:spcPct val="0"/>
        </a:spcAft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68" indent="-228614" algn="l" rtl="0" eaLnBrk="0" fontAlgn="base" hangingPunct="0">
        <a:lnSpc>
          <a:spcPct val="90000"/>
        </a:lnSpc>
        <a:spcBef>
          <a:spcPts val="501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94" indent="-228614" algn="l" rtl="0" eaLnBrk="0" fontAlgn="base" hangingPunct="0">
        <a:lnSpc>
          <a:spcPct val="90000"/>
        </a:lnSpc>
        <a:spcBef>
          <a:spcPts val="501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519" indent="-228614" algn="l" rtl="0" eaLnBrk="0" fontAlgn="base" hangingPunct="0">
        <a:lnSpc>
          <a:spcPct val="90000"/>
        </a:lnSpc>
        <a:spcBef>
          <a:spcPts val="501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748" indent="-228614" algn="l" defTabSz="914454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73" indent="-228614" algn="l" defTabSz="914454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02" indent="-228614" algn="l" defTabSz="914454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427" indent="-228614" algn="l" defTabSz="914454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6" algn="l" defTabSz="914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54" algn="l" defTabSz="914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80" algn="l" defTabSz="914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08" algn="l" defTabSz="914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34" algn="l" defTabSz="914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59" algn="l" defTabSz="914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87" algn="l" defTabSz="914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13" algn="l" defTabSz="914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2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D1E716-90E5-83DD-24D4-E41913C4D0D4}"/>
              </a:ext>
            </a:extLst>
          </p:cNvPr>
          <p:cNvSpPr txBox="1"/>
          <p:nvPr/>
        </p:nvSpPr>
        <p:spPr>
          <a:xfrm>
            <a:off x="-1" y="-67177"/>
            <a:ext cx="7772401" cy="2354491"/>
          </a:xfrm>
          <a:prstGeom prst="rect">
            <a:avLst/>
          </a:prstGeom>
          <a:solidFill>
            <a:schemeClr val="tx1"/>
          </a:solidFill>
        </p:spPr>
        <p:txBody>
          <a:bodyPr wrap="square" lIns="365760" tIns="365760" rIns="365760" bIns="365760" rtlCol="0">
            <a:spAutoFit/>
          </a:bodyPr>
          <a:lstStyle/>
          <a:p>
            <a:pPr defTabSz="457226">
              <a:defRPr/>
            </a:pPr>
            <a:r>
              <a:rPr lang="en-US" sz="3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Did you know your employee benefits include convenient, confidential, comprehensive, </a:t>
            </a:r>
            <a:r>
              <a:rPr lang="en-US" sz="3500" b="1" dirty="0">
                <a:solidFill>
                  <a:srgbClr val="FDBF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no-cost health exams</a:t>
            </a:r>
            <a:r>
              <a:rPr lang="en-US" sz="3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BA6090F-A755-1262-A612-32ED91E63FE3}"/>
              </a:ext>
            </a:extLst>
          </p:cNvPr>
          <p:cNvSpPr/>
          <p:nvPr/>
        </p:nvSpPr>
        <p:spPr>
          <a:xfrm>
            <a:off x="226135" y="2486525"/>
            <a:ext cx="7320131" cy="6721642"/>
          </a:xfrm>
          <a:prstGeom prst="roundRect">
            <a:avLst/>
          </a:prstGeom>
          <a:solidFill>
            <a:srgbClr val="FFBA1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26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E09AF2-0665-9265-E2DC-022DD832D923}"/>
              </a:ext>
            </a:extLst>
          </p:cNvPr>
          <p:cNvSpPr txBox="1"/>
          <p:nvPr/>
        </p:nvSpPr>
        <p:spPr>
          <a:xfrm>
            <a:off x="404141" y="3185078"/>
            <a:ext cx="696411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26">
              <a:spcAft>
                <a:spcPts val="120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Full-time and part-time U.S. Caterpillar employees may participate in our </a:t>
            </a: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Caterpillar Health Exam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program! Offering more than your average community provider, your two-part Caterpillar Health Exam includes:</a:t>
            </a:r>
            <a:b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71533" indent="-571533" defTabSz="457226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Thorough fasting lab panel prior to physical exam</a:t>
            </a:r>
          </a:p>
          <a:p>
            <a:pPr marL="571533" indent="-571533" defTabSz="457226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Head-to-toe physical exam with an experienced, </a:t>
            </a:r>
            <a:b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independent provider</a:t>
            </a:r>
          </a:p>
          <a:p>
            <a:pPr marL="571533" indent="-571533" defTabSz="457226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Review of personal health history and lab results</a:t>
            </a:r>
          </a:p>
          <a:p>
            <a:pPr marL="571533" indent="-571533" defTabSz="457226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Discussion about personal risk factors</a:t>
            </a:r>
          </a:p>
          <a:p>
            <a:pPr marL="571533" indent="-571533" defTabSz="457226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Opportunity to ask questions about any health concerns!</a:t>
            </a:r>
          </a:p>
          <a:p>
            <a:pPr defTabSz="457226">
              <a:defRPr/>
            </a:pPr>
            <a:b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To learn more or schedule your </a:t>
            </a: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Caterpillar Health </a:t>
            </a:r>
            <a:b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Exam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call Caterpillar Total Health Services at </a:t>
            </a:r>
            <a:b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877-838-0596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or </a:t>
            </a: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scan the QR code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007923-1CE0-8285-1283-986B622C87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46334" y="7522818"/>
            <a:ext cx="1243972" cy="124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39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tal Health Template - No Pulse Line - Dec 2018 [Compatibility Mode]" id="{A178BD40-CA5B-4598-AE4A-86C5FBD4A319}" vid="{8F165122-DED4-4A05-8088-1892537AB4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DD7FAB08CC28448FECB1C9676326A3" ma:contentTypeVersion="8" ma:contentTypeDescription="Create a new document." ma:contentTypeScope="" ma:versionID="c5ae71a0d2f15f23827af1d39c418e40">
  <xsd:schema xmlns:xsd="http://www.w3.org/2001/XMLSchema" xmlns:xs="http://www.w3.org/2001/XMLSchema" xmlns:p="http://schemas.microsoft.com/office/2006/metadata/properties" xmlns:ns2="706b46a4-5910-4285-8ee0-93c9eacf44a2" xmlns:ns3="39d1f7d1-0f48-46a1-9b74-1975dc38f80e" targetNamespace="http://schemas.microsoft.com/office/2006/metadata/properties" ma:root="true" ma:fieldsID="36b428e464c55f9f1c7386bda06049a2" ns2:_="" ns3:_="">
    <xsd:import namespace="706b46a4-5910-4285-8ee0-93c9eacf44a2"/>
    <xsd:import namespace="39d1f7d1-0f48-46a1-9b74-1975dc38f8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b46a4-5910-4285-8ee0-93c9eacf4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d1f7d1-0f48-46a1-9b74-1975dc38f80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2235B7-38E1-40C6-AB74-C6B19DF369F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5EA7C59-75ED-4E49-AEE7-FEE7BB93AD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6b46a4-5910-4285-8ee0-93c9eacf44a2"/>
    <ds:schemaRef ds:uri="39d1f7d1-0f48-46a1-9b74-1975dc38f8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850CB9-89F5-4143-B089-7B13EFECCF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881</TotalTime>
  <Words>117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Arial Narrow</vt:lpstr>
      <vt:lpstr>Calibri</vt:lpstr>
      <vt:lpstr>Calibri Light</vt:lpstr>
      <vt:lpstr>Title Slides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Gabrielle Kolditz</dc:creator>
  <cp:lastModifiedBy>Gabby Kolditz</cp:lastModifiedBy>
  <cp:revision>400</cp:revision>
  <dcterms:created xsi:type="dcterms:W3CDTF">2018-01-02T22:54:15Z</dcterms:created>
  <dcterms:modified xsi:type="dcterms:W3CDTF">2023-12-12T21:35:08Z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0x01010026DD7FAB08CC28448FECB1C9676326A3</vt:lpwstr>
  </property>
  <property fmtid="{D5CDD505-2E9C-101B-9397-08002B2CF9AE}" pid="3" name="MSIP_Label_fb5e2db6-eecf-4aa2-8fc3-174bf94bce19_Enabled">
    <vt:lpwstr>true</vt:lpwstr>
  </property>
  <property fmtid="{D5CDD505-2E9C-101B-9397-08002B2CF9AE}" pid="4" name="MSIP_Label_fb5e2db6-eecf-4aa2-8fc3-174bf94bce19_SetDate">
    <vt:lpwstr>2023-11-09T17:32:35Z</vt:lpwstr>
  </property>
  <property fmtid="{D5CDD505-2E9C-101B-9397-08002B2CF9AE}" pid="5" name="MSIP_Label_fb5e2db6-eecf-4aa2-8fc3-174bf94bce19_Method">
    <vt:lpwstr>Standard</vt:lpwstr>
  </property>
  <property fmtid="{D5CDD505-2E9C-101B-9397-08002B2CF9AE}" pid="6" name="MSIP_Label_fb5e2db6-eecf-4aa2-8fc3-174bf94bce19_Name">
    <vt:lpwstr>fb5e2db6-eecf-4aa2-8fc3-174bf94bce19</vt:lpwstr>
  </property>
  <property fmtid="{D5CDD505-2E9C-101B-9397-08002B2CF9AE}" pid="7" name="MSIP_Label_fb5e2db6-eecf-4aa2-8fc3-174bf94bce19_SiteId">
    <vt:lpwstr>ceb177bf-013b-49ab-8a9c-4abce32afc1e</vt:lpwstr>
  </property>
  <property fmtid="{D5CDD505-2E9C-101B-9397-08002B2CF9AE}" pid="8" name="MSIP_Label_fb5e2db6-eecf-4aa2-8fc3-174bf94bce19_ActionId">
    <vt:lpwstr>bd6cb400-1783-4e62-ae44-68906ff200a1</vt:lpwstr>
  </property>
  <property fmtid="{D5CDD505-2E9C-101B-9397-08002B2CF9AE}" pid="9" name="MSIP_Label_fb5e2db6-eecf-4aa2-8fc3-174bf94bce19_ContentBits">
    <vt:lpwstr>2</vt:lpwstr>
  </property>
</Properties>
</file>