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</p:sldIdLst>
  <p:sldSz cx="7772400" cy="1005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BF17"/>
    <a:srgbClr val="2CDAD6"/>
    <a:srgbClr val="129CAA"/>
    <a:srgbClr val="3DDAEB"/>
    <a:srgbClr val="F91CBC"/>
    <a:srgbClr val="FFCD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B8E801-4D87-489F-8574-4C8E7C1C8BD5}" v="11" dt="2023-12-18T21:06:39.250"/>
    <p1510:client id="{4B1A6849-B61F-4869-9679-C49536F983C4}" v="11" dt="2023-12-18T21:38:40.20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43" d="100"/>
          <a:sy n="43" d="100"/>
        </p:scale>
        <p:origin x="20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7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1646133"/>
            <a:ext cx="6606540" cy="3501813"/>
          </a:xfrm>
        </p:spPr>
        <p:txBody>
          <a:bodyPr anchor="b"/>
          <a:lstStyle>
            <a:lvl1pPr algn="ctr"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0" y="5282989"/>
            <a:ext cx="5829300" cy="2428451"/>
          </a:xfrm>
        </p:spPr>
        <p:txBody>
          <a:bodyPr/>
          <a:lstStyle>
            <a:lvl1pPr marL="0" indent="0" algn="ctr">
              <a:buNone/>
              <a:defRPr sz="2040"/>
            </a:lvl1pPr>
            <a:lvl2pPr marL="388620" indent="0" algn="ctr">
              <a:buNone/>
              <a:defRPr sz="1700"/>
            </a:lvl2pPr>
            <a:lvl3pPr marL="777240" indent="0" algn="ctr">
              <a:buNone/>
              <a:defRPr sz="1530"/>
            </a:lvl3pPr>
            <a:lvl4pPr marL="1165860" indent="0" algn="ctr">
              <a:buNone/>
              <a:defRPr sz="1360"/>
            </a:lvl4pPr>
            <a:lvl5pPr marL="1554480" indent="0" algn="ctr">
              <a:buNone/>
              <a:defRPr sz="1360"/>
            </a:lvl5pPr>
            <a:lvl6pPr marL="1943100" indent="0" algn="ctr">
              <a:buNone/>
              <a:defRPr sz="1360"/>
            </a:lvl6pPr>
            <a:lvl7pPr marL="2331720" indent="0" algn="ctr">
              <a:buNone/>
              <a:defRPr sz="1360"/>
            </a:lvl7pPr>
            <a:lvl8pPr marL="2720340" indent="0" algn="ctr">
              <a:buNone/>
              <a:defRPr sz="1360"/>
            </a:lvl8pPr>
            <a:lvl9pPr marL="3108960" indent="0" algn="ctr">
              <a:buNone/>
              <a:defRPr sz="13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0F1A3-1493-4181-8927-54BB9F5D5858}" type="datetimeFigureOut">
              <a:rPr lang="en-US" smtClean="0"/>
              <a:t>12/18/2023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D9AB4-BB79-4E9A-A85A-502B8AA22B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249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0F1A3-1493-4181-8927-54BB9F5D5858}" type="datetimeFigureOut">
              <a:rPr lang="en-US" smtClean="0"/>
              <a:t>12/18/2023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D9AB4-BB79-4E9A-A85A-502B8AA22B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815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2124" y="535517"/>
            <a:ext cx="1675924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353" y="535517"/>
            <a:ext cx="4930616" cy="852402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0F1A3-1493-4181-8927-54BB9F5D5858}" type="datetimeFigureOut">
              <a:rPr lang="en-US" smtClean="0"/>
              <a:t>12/18/2023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D9AB4-BB79-4E9A-A85A-502B8AA22B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455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0F1A3-1493-4181-8927-54BB9F5D5858}" type="datetimeFigureOut">
              <a:rPr lang="en-US" smtClean="0"/>
              <a:t>12/18/2023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D9AB4-BB79-4E9A-A85A-502B8AA22B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337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05" y="2507618"/>
            <a:ext cx="6703695" cy="4184014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05" y="6731215"/>
            <a:ext cx="6703695" cy="2200274"/>
          </a:xfrm>
        </p:spPr>
        <p:txBody>
          <a:bodyPr/>
          <a:lstStyle>
            <a:lvl1pPr marL="0" indent="0">
              <a:buNone/>
              <a:defRPr sz="2040">
                <a:solidFill>
                  <a:schemeClr val="tx1"/>
                </a:solidFill>
              </a:defRPr>
            </a:lvl1pPr>
            <a:lvl2pPr marL="3886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77240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3pPr>
            <a:lvl4pPr marL="11658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4pPr>
            <a:lvl5pPr marL="155448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5pPr>
            <a:lvl6pPr marL="194310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6pPr>
            <a:lvl7pPr marL="233172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7pPr>
            <a:lvl8pPr marL="272034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8pPr>
            <a:lvl9pPr marL="31089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0F1A3-1493-4181-8927-54BB9F5D5858}" type="datetimeFigureOut">
              <a:rPr lang="en-US" smtClean="0"/>
              <a:t>12/18/2023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D9AB4-BB79-4E9A-A85A-502B8AA22B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731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353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4778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0F1A3-1493-4181-8927-54BB9F5D5858}" type="datetimeFigureOut">
              <a:rPr lang="en-US" smtClean="0"/>
              <a:t>12/18/2023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D9AB4-BB79-4E9A-A85A-502B8AA22B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797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535519"/>
            <a:ext cx="6703695" cy="19441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366" y="2465706"/>
            <a:ext cx="3288089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366" y="3674110"/>
            <a:ext cx="3288089" cy="54040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34778" y="2465706"/>
            <a:ext cx="3304282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34778" y="3674110"/>
            <a:ext cx="3304282" cy="54040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0F1A3-1493-4181-8927-54BB9F5D5858}" type="datetimeFigureOut">
              <a:rPr lang="en-US" smtClean="0"/>
              <a:t>12/18/2023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D9AB4-BB79-4E9A-A85A-502B8AA22B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2788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0F1A3-1493-4181-8927-54BB9F5D5858}" type="datetimeFigureOut">
              <a:rPr lang="en-US" smtClean="0"/>
              <a:t>12/18/2023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D9AB4-BB79-4E9A-A85A-502B8AA22B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146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0F1A3-1493-4181-8927-54BB9F5D5858}" type="datetimeFigureOut">
              <a:rPr lang="en-US" smtClean="0"/>
              <a:t>12/18/2023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D9AB4-BB79-4E9A-A85A-502B8AA22B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2637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4282" y="1448226"/>
            <a:ext cx="3934778" cy="7147983"/>
          </a:xfrm>
        </p:spPr>
        <p:txBody>
          <a:bodyPr/>
          <a:lstStyle>
            <a:lvl1pPr>
              <a:defRPr sz="2720"/>
            </a:lvl1pPr>
            <a:lvl2pPr>
              <a:defRPr sz="2380"/>
            </a:lvl2pPr>
            <a:lvl3pPr>
              <a:defRPr sz="204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0F1A3-1493-4181-8927-54BB9F5D5858}" type="datetimeFigureOut">
              <a:rPr lang="en-US" smtClean="0"/>
              <a:t>12/18/2023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D9AB4-BB79-4E9A-A85A-502B8AA22B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952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04282" y="1448226"/>
            <a:ext cx="3934778" cy="7147983"/>
          </a:xfrm>
        </p:spPr>
        <p:txBody>
          <a:bodyPr anchor="t"/>
          <a:lstStyle>
            <a:lvl1pPr marL="0" indent="0">
              <a:buNone/>
              <a:defRPr sz="2720"/>
            </a:lvl1pPr>
            <a:lvl2pPr marL="388620" indent="0">
              <a:buNone/>
              <a:defRPr sz="2380"/>
            </a:lvl2pPr>
            <a:lvl3pPr marL="777240" indent="0">
              <a:buNone/>
              <a:defRPr sz="2040"/>
            </a:lvl3pPr>
            <a:lvl4pPr marL="1165860" indent="0">
              <a:buNone/>
              <a:defRPr sz="1700"/>
            </a:lvl4pPr>
            <a:lvl5pPr marL="1554480" indent="0">
              <a:buNone/>
              <a:defRPr sz="1700"/>
            </a:lvl5pPr>
            <a:lvl6pPr marL="1943100" indent="0">
              <a:buNone/>
              <a:defRPr sz="1700"/>
            </a:lvl6pPr>
            <a:lvl7pPr marL="2331720" indent="0">
              <a:buNone/>
              <a:defRPr sz="1700"/>
            </a:lvl7pPr>
            <a:lvl8pPr marL="2720340" indent="0">
              <a:buNone/>
              <a:defRPr sz="1700"/>
            </a:lvl8pPr>
            <a:lvl9pPr marL="3108960" indent="0">
              <a:buNone/>
              <a:defRPr sz="17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0F1A3-1493-4181-8927-54BB9F5D5858}" type="datetimeFigureOut">
              <a:rPr lang="en-US" smtClean="0"/>
              <a:t>12/18/2023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D9AB4-BB79-4E9A-A85A-502B8AA22B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14022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353" y="535519"/>
            <a:ext cx="6703695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353" y="2677584"/>
            <a:ext cx="6703695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F0F1A3-1493-4181-8927-54BB9F5D5858}" type="datetimeFigureOut">
              <a:rPr lang="en-US" smtClean="0"/>
              <a:t>12/18/2023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7D9AB4-BB79-4E9A-A85A-502B8AA22B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335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77240" rtl="0" eaLnBrk="1" latinLnBrk="0" hangingPunct="1">
        <a:lnSpc>
          <a:spcPct val="90000"/>
        </a:lnSpc>
        <a:spcBef>
          <a:spcPct val="0"/>
        </a:spcBef>
        <a:buNone/>
        <a:defRPr sz="37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310" indent="-194310" algn="l" defTabSz="777240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sz="2380" kern="1200">
          <a:solidFill>
            <a:schemeClr val="tx1"/>
          </a:solidFill>
          <a:latin typeface="+mn-lt"/>
          <a:ea typeface="+mn-ea"/>
          <a:cs typeface="+mn-cs"/>
        </a:defRPr>
      </a:lvl1pPr>
      <a:lvl2pPr marL="5829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9715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1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74879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213741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5260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9146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3032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6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58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310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17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03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descr="Woman swimming in a pool">
            <a:extLst>
              <a:ext uri="{FF2B5EF4-FFF2-40B4-BE49-F238E27FC236}">
                <a16:creationId xmlns:a16="http://schemas.microsoft.com/office/drawing/2014/main" id="{92C4541E-2276-A1A4-C4AB-CDA5C5476BEE}"/>
              </a:ext>
            </a:extLst>
          </p:cNvPr>
          <p:cNvSpPr/>
          <p:nvPr/>
        </p:nvSpPr>
        <p:spPr>
          <a:xfrm>
            <a:off x="0" y="0"/>
            <a:ext cx="7772400" cy="10058400"/>
          </a:xfrm>
          <a:prstGeom prst="rect">
            <a:avLst/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96767" t="-2451" r="-3035" b="-530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776EC37-5320-90A3-4E7B-8C43760A992B}"/>
              </a:ext>
            </a:extLst>
          </p:cNvPr>
          <p:cNvSpPr/>
          <p:nvPr/>
        </p:nvSpPr>
        <p:spPr>
          <a:xfrm>
            <a:off x="243590" y="3357797"/>
            <a:ext cx="7285219" cy="6460760"/>
          </a:xfrm>
          <a:prstGeom prst="round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00"/>
              </a:spcAft>
            </a:pPr>
            <a:r>
              <a:rPr lang="en-US" sz="1800" dirty="0">
                <a:solidFill>
                  <a:schemeClr val="bg1"/>
                </a:solidFill>
                <a:latin typeface="Arial Narrow" panose="020B0606020202030204" pitchFamily="34" charset="0"/>
              </a:rPr>
              <a:t>Regular physical activity helps improve your overall fitness and reduces your risk for many chronic diseases. Weekly, it’s recommended adults perform</a:t>
            </a:r>
            <a:r>
              <a:rPr lang="en-US" sz="1800" dirty="0">
                <a:solidFill>
                  <a:srgbClr val="FFBF17"/>
                </a:solidFill>
                <a:latin typeface="Arial Narrow" panose="020B0606020202030204" pitchFamily="34" charset="0"/>
              </a:rPr>
              <a:t> </a:t>
            </a:r>
            <a:r>
              <a:rPr lang="en-US" sz="1800" b="1" dirty="0">
                <a:solidFill>
                  <a:srgbClr val="FFBF17"/>
                </a:solidFill>
                <a:latin typeface="Arial Narrow" panose="020B0606020202030204" pitchFamily="34" charset="0"/>
              </a:rPr>
              <a:t>150 minutes of moderate-intensity physical activity</a:t>
            </a:r>
            <a:r>
              <a:rPr lang="en-US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1800" dirty="0">
                <a:solidFill>
                  <a:schemeClr val="bg1"/>
                </a:solidFill>
                <a:latin typeface="Arial Narrow" panose="020B0606020202030204" pitchFamily="34" charset="0"/>
              </a:rPr>
              <a:t>and </a:t>
            </a:r>
            <a:r>
              <a:rPr lang="en-US" sz="1800" b="1" dirty="0">
                <a:solidFill>
                  <a:srgbClr val="FFBF17"/>
                </a:solidFill>
                <a:latin typeface="Arial Narrow" panose="020B0606020202030204" pitchFamily="34" charset="0"/>
              </a:rPr>
              <a:t>2 days of muscle-strengthening activity</a:t>
            </a:r>
            <a:r>
              <a:rPr lang="en-US" sz="1800" dirty="0">
                <a:solidFill>
                  <a:schemeClr val="bg1"/>
                </a:solidFill>
                <a:latin typeface="Arial Narrow" panose="020B0606020202030204" pitchFamily="34" charset="0"/>
              </a:rPr>
              <a:t>. It may sound like a lot, but you don’t have to do it all at once to reap the benefits! Here are some tips to help you get started:</a:t>
            </a:r>
            <a:br>
              <a:rPr lang="en-US" sz="1800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endParaRPr lang="en-US" sz="18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marL="171450" indent="-171450">
              <a:spcAft>
                <a:spcPts val="1200"/>
              </a:spcAft>
              <a:buClr>
                <a:srgbClr val="FFBF17"/>
              </a:buClr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Block time on your calendar to make exercise part of your routine.</a:t>
            </a:r>
          </a:p>
          <a:p>
            <a:pPr marL="171450" indent="-171450">
              <a:spcAft>
                <a:spcPts val="1200"/>
              </a:spcAft>
              <a:buClr>
                <a:srgbClr val="FFBF17"/>
              </a:buClr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Start slow with activities you will enjoy, such as a leisurely walk around your neighborhood, swimming, or a virtual yoga class.</a:t>
            </a:r>
          </a:p>
          <a:p>
            <a:pPr marL="171450" indent="-171450">
              <a:spcAft>
                <a:spcPts val="1200"/>
              </a:spcAft>
              <a:buClr>
                <a:srgbClr val="FFBF17"/>
              </a:buClr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Encourage loved ones to join you in an activity for extra motivation.</a:t>
            </a:r>
          </a:p>
          <a:p>
            <a:pPr marL="171450" indent="-171450">
              <a:spcAft>
                <a:spcPts val="1200"/>
              </a:spcAft>
              <a:buClr>
                <a:srgbClr val="FFBF17"/>
              </a:buClr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Spend a few minutes stretching each morning.</a:t>
            </a:r>
          </a:p>
          <a:p>
            <a:pPr marL="171450" indent="-171450">
              <a:spcAft>
                <a:spcPts val="1200"/>
              </a:spcAft>
              <a:buClr>
                <a:srgbClr val="FFBF17"/>
              </a:buClr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Lift weights or do sit-ups while watching TV.</a:t>
            </a:r>
          </a:p>
          <a:p>
            <a:pPr marL="171450" indent="-171450">
              <a:spcAft>
                <a:spcPts val="1200"/>
              </a:spcAft>
              <a:buClr>
                <a:srgbClr val="FFBF17"/>
              </a:buClr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Walk or march in place during breaks at work.</a:t>
            </a:r>
          </a:p>
          <a:p>
            <a:pPr>
              <a:spcAft>
                <a:spcPts val="100"/>
              </a:spcAft>
            </a:pPr>
            <a:br>
              <a:rPr lang="en-US" sz="1800" b="1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en-US" sz="1800" b="1" dirty="0">
                <a:solidFill>
                  <a:srgbClr val="FFBF17"/>
                </a:solidFill>
                <a:latin typeface="Arial Narrow" panose="020B0606020202030204" pitchFamily="34" charset="0"/>
              </a:rPr>
              <a:t>For more tips and resources, scan the QR code!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3EBC77BE-8DC5-775C-2BFD-7E1FE098050F}"/>
              </a:ext>
            </a:extLst>
          </p:cNvPr>
          <p:cNvSpPr/>
          <p:nvPr/>
        </p:nvSpPr>
        <p:spPr>
          <a:xfrm>
            <a:off x="0" y="-1"/>
            <a:ext cx="7772400" cy="3110257"/>
          </a:xfrm>
          <a:custGeom>
            <a:avLst/>
            <a:gdLst/>
            <a:ahLst/>
            <a:cxnLst/>
            <a:rect l="l" t="t" r="r" b="b"/>
            <a:pathLst>
              <a:path w="7772400" h="3402766">
                <a:moveTo>
                  <a:pt x="5435152" y="2078996"/>
                </a:moveTo>
                <a:lnTo>
                  <a:pt x="5556912" y="2078996"/>
                </a:lnTo>
                <a:cubicBezTo>
                  <a:pt x="5589592" y="2078996"/>
                  <a:pt x="5612192" y="2082027"/>
                  <a:pt x="5624711" y="2088089"/>
                </a:cubicBezTo>
                <a:cubicBezTo>
                  <a:pt x="5637229" y="2094150"/>
                  <a:pt x="5647903" y="2105351"/>
                  <a:pt x="5656732" y="2121691"/>
                </a:cubicBezTo>
                <a:cubicBezTo>
                  <a:pt x="5665561" y="2138031"/>
                  <a:pt x="5669975" y="2157666"/>
                  <a:pt x="5669975" y="2180595"/>
                </a:cubicBezTo>
                <a:cubicBezTo>
                  <a:pt x="5669975" y="2215910"/>
                  <a:pt x="5661015" y="2242331"/>
                  <a:pt x="5643093" y="2259857"/>
                </a:cubicBezTo>
                <a:cubicBezTo>
                  <a:pt x="5625172" y="2277383"/>
                  <a:pt x="5596840" y="2286147"/>
                  <a:pt x="5558098" y="2286147"/>
                </a:cubicBezTo>
                <a:lnTo>
                  <a:pt x="5435152" y="2286147"/>
                </a:lnTo>
                <a:close/>
                <a:moveTo>
                  <a:pt x="1782913" y="2071485"/>
                </a:moveTo>
                <a:cubicBezTo>
                  <a:pt x="1790024" y="2102320"/>
                  <a:pt x="1801221" y="2142380"/>
                  <a:pt x="1816503" y="2191664"/>
                </a:cubicBezTo>
                <a:lnTo>
                  <a:pt x="1865894" y="2352166"/>
                </a:lnTo>
                <a:lnTo>
                  <a:pt x="1704008" y="2352166"/>
                </a:lnTo>
                <a:lnTo>
                  <a:pt x="1756877" y="2182176"/>
                </a:lnTo>
                <a:cubicBezTo>
                  <a:pt x="1768094" y="2145543"/>
                  <a:pt x="1776773" y="2108646"/>
                  <a:pt x="1782913" y="2071485"/>
                </a:cubicBezTo>
                <a:close/>
                <a:moveTo>
                  <a:pt x="5372296" y="2010605"/>
                </a:moveTo>
                <a:lnTo>
                  <a:pt x="5372296" y="2590151"/>
                </a:lnTo>
                <a:lnTo>
                  <a:pt x="5435152" y="2590151"/>
                </a:lnTo>
                <a:lnTo>
                  <a:pt x="5435152" y="2354538"/>
                </a:lnTo>
                <a:lnTo>
                  <a:pt x="5556912" y="2354538"/>
                </a:lnTo>
                <a:cubicBezTo>
                  <a:pt x="5622273" y="2354538"/>
                  <a:pt x="5668262" y="2338066"/>
                  <a:pt x="5694881" y="2305122"/>
                </a:cubicBezTo>
                <a:cubicBezTo>
                  <a:pt x="5721499" y="2272178"/>
                  <a:pt x="5734809" y="2229615"/>
                  <a:pt x="5734809" y="2177432"/>
                </a:cubicBezTo>
                <a:cubicBezTo>
                  <a:pt x="5734809" y="2137900"/>
                  <a:pt x="5726639" y="2104561"/>
                  <a:pt x="5710298" y="2077415"/>
                </a:cubicBezTo>
                <a:cubicBezTo>
                  <a:pt x="5693958" y="2050269"/>
                  <a:pt x="5672084" y="2031689"/>
                  <a:pt x="5644674" y="2021674"/>
                </a:cubicBezTo>
                <a:cubicBezTo>
                  <a:pt x="5624645" y="2014295"/>
                  <a:pt x="5593546" y="2010605"/>
                  <a:pt x="5551378" y="2010605"/>
                </a:cubicBezTo>
                <a:close/>
                <a:moveTo>
                  <a:pt x="5203576" y="2010605"/>
                </a:moveTo>
                <a:lnTo>
                  <a:pt x="5203576" y="2590151"/>
                </a:lnTo>
                <a:lnTo>
                  <a:pt x="5266432" y="2590151"/>
                </a:lnTo>
                <a:lnTo>
                  <a:pt x="5266432" y="2010605"/>
                </a:lnTo>
                <a:close/>
                <a:moveTo>
                  <a:pt x="4747353" y="2010605"/>
                </a:moveTo>
                <a:lnTo>
                  <a:pt x="4747353" y="2078996"/>
                </a:lnTo>
                <a:lnTo>
                  <a:pt x="4903901" y="2078996"/>
                </a:lnTo>
                <a:lnTo>
                  <a:pt x="4903901" y="2590151"/>
                </a:lnTo>
                <a:lnTo>
                  <a:pt x="4966758" y="2590151"/>
                </a:lnTo>
                <a:lnTo>
                  <a:pt x="4966758" y="2078996"/>
                </a:lnTo>
                <a:lnTo>
                  <a:pt x="5124097" y="2078996"/>
                </a:lnTo>
                <a:lnTo>
                  <a:pt x="5124097" y="2010605"/>
                </a:lnTo>
                <a:close/>
                <a:moveTo>
                  <a:pt x="4104075" y="2010605"/>
                </a:moveTo>
                <a:lnTo>
                  <a:pt x="4287111" y="2344655"/>
                </a:lnTo>
                <a:lnTo>
                  <a:pt x="4287111" y="2590151"/>
                </a:lnTo>
                <a:lnTo>
                  <a:pt x="4349967" y="2590151"/>
                </a:lnTo>
                <a:lnTo>
                  <a:pt x="4349967" y="2344655"/>
                </a:lnTo>
                <a:lnTo>
                  <a:pt x="4539723" y="2010605"/>
                </a:lnTo>
                <a:lnTo>
                  <a:pt x="4467045" y="2010605"/>
                </a:lnTo>
                <a:lnTo>
                  <a:pt x="4374743" y="2181169"/>
                </a:lnTo>
                <a:cubicBezTo>
                  <a:pt x="4354145" y="2219162"/>
                  <a:pt x="4336848" y="2253328"/>
                  <a:pt x="4322851" y="2283669"/>
                </a:cubicBezTo>
                <a:cubicBezTo>
                  <a:pt x="4308878" y="2252801"/>
                  <a:pt x="4292666" y="2220086"/>
                  <a:pt x="4274213" y="2185524"/>
                </a:cubicBezTo>
                <a:lnTo>
                  <a:pt x="4180886" y="2010605"/>
                </a:lnTo>
                <a:close/>
                <a:moveTo>
                  <a:pt x="3709128" y="2010605"/>
                </a:moveTo>
                <a:lnTo>
                  <a:pt x="3709128" y="2078996"/>
                </a:lnTo>
                <a:lnTo>
                  <a:pt x="3865676" y="2078996"/>
                </a:lnTo>
                <a:lnTo>
                  <a:pt x="3865676" y="2590151"/>
                </a:lnTo>
                <a:lnTo>
                  <a:pt x="3928533" y="2590151"/>
                </a:lnTo>
                <a:lnTo>
                  <a:pt x="3928533" y="2078996"/>
                </a:lnTo>
                <a:lnTo>
                  <a:pt x="4085872" y="2078996"/>
                </a:lnTo>
                <a:lnTo>
                  <a:pt x="4085872" y="2010605"/>
                </a:lnTo>
                <a:close/>
                <a:moveTo>
                  <a:pt x="3574801" y="2010605"/>
                </a:moveTo>
                <a:lnTo>
                  <a:pt x="3574801" y="2590151"/>
                </a:lnTo>
                <a:lnTo>
                  <a:pt x="3637657" y="2590151"/>
                </a:lnTo>
                <a:lnTo>
                  <a:pt x="3637657" y="2010605"/>
                </a:lnTo>
                <a:close/>
                <a:moveTo>
                  <a:pt x="3076555" y="2010605"/>
                </a:moveTo>
                <a:lnTo>
                  <a:pt x="3261055" y="2590151"/>
                </a:lnTo>
                <a:lnTo>
                  <a:pt x="3325659" y="2590151"/>
                </a:lnTo>
                <a:lnTo>
                  <a:pt x="3511425" y="2010605"/>
                </a:lnTo>
                <a:lnTo>
                  <a:pt x="3447376" y="2010605"/>
                </a:lnTo>
                <a:lnTo>
                  <a:pt x="3318729" y="2431626"/>
                </a:lnTo>
                <a:cubicBezTo>
                  <a:pt x="3309229" y="2462988"/>
                  <a:pt x="3300785" y="2494614"/>
                  <a:pt x="3293397" y="2526504"/>
                </a:cubicBezTo>
                <a:cubicBezTo>
                  <a:pt x="3286273" y="2495932"/>
                  <a:pt x="3277961" y="2464306"/>
                  <a:pt x="3268461" y="2431626"/>
                </a:cubicBezTo>
                <a:lnTo>
                  <a:pt x="3144557" y="2010605"/>
                </a:lnTo>
                <a:close/>
                <a:moveTo>
                  <a:pt x="2955676" y="2010605"/>
                </a:moveTo>
                <a:lnTo>
                  <a:pt x="2955676" y="2590151"/>
                </a:lnTo>
                <a:lnTo>
                  <a:pt x="3018533" y="2590151"/>
                </a:lnTo>
                <a:lnTo>
                  <a:pt x="3018533" y="2010605"/>
                </a:lnTo>
                <a:close/>
                <a:moveTo>
                  <a:pt x="2499453" y="2010605"/>
                </a:moveTo>
                <a:lnTo>
                  <a:pt x="2499453" y="2078996"/>
                </a:lnTo>
                <a:lnTo>
                  <a:pt x="2656001" y="2078996"/>
                </a:lnTo>
                <a:lnTo>
                  <a:pt x="2656001" y="2590151"/>
                </a:lnTo>
                <a:lnTo>
                  <a:pt x="2718858" y="2590151"/>
                </a:lnTo>
                <a:lnTo>
                  <a:pt x="2718858" y="2078996"/>
                </a:lnTo>
                <a:lnTo>
                  <a:pt x="2876197" y="2078996"/>
                </a:lnTo>
                <a:lnTo>
                  <a:pt x="2876197" y="2010605"/>
                </a:lnTo>
                <a:close/>
                <a:moveTo>
                  <a:pt x="1750941" y="2010605"/>
                </a:moveTo>
                <a:lnTo>
                  <a:pt x="1567658" y="2590151"/>
                </a:lnTo>
                <a:lnTo>
                  <a:pt x="1633968" y="2590151"/>
                </a:lnTo>
                <a:lnTo>
                  <a:pt x="1685626" y="2414627"/>
                </a:lnTo>
                <a:lnTo>
                  <a:pt x="1885561" y="2414627"/>
                </a:lnTo>
                <a:lnTo>
                  <a:pt x="1940839" y="2590151"/>
                </a:lnTo>
                <a:lnTo>
                  <a:pt x="2012794" y="2590151"/>
                </a:lnTo>
                <a:lnTo>
                  <a:pt x="1818171" y="2010605"/>
                </a:lnTo>
                <a:close/>
                <a:moveTo>
                  <a:pt x="5975691" y="2000327"/>
                </a:moveTo>
                <a:cubicBezTo>
                  <a:pt x="5924299" y="2000327"/>
                  <a:pt x="5883449" y="2015217"/>
                  <a:pt x="5853141" y="2044998"/>
                </a:cubicBezTo>
                <a:cubicBezTo>
                  <a:pt x="5822832" y="2074779"/>
                  <a:pt x="5807678" y="2113126"/>
                  <a:pt x="5807678" y="2160038"/>
                </a:cubicBezTo>
                <a:cubicBezTo>
                  <a:pt x="5807678" y="2186129"/>
                  <a:pt x="5812949" y="2209519"/>
                  <a:pt x="5823491" y="2230208"/>
                </a:cubicBezTo>
                <a:cubicBezTo>
                  <a:pt x="5834033" y="2250897"/>
                  <a:pt x="5848792" y="2267962"/>
                  <a:pt x="5867768" y="2281403"/>
                </a:cubicBezTo>
                <a:cubicBezTo>
                  <a:pt x="5886743" y="2294844"/>
                  <a:pt x="5918633" y="2308215"/>
                  <a:pt x="5963436" y="2321516"/>
                </a:cubicBezTo>
                <a:cubicBezTo>
                  <a:pt x="6013774" y="2336415"/>
                  <a:pt x="6046520" y="2347941"/>
                  <a:pt x="6061675" y="2356094"/>
                </a:cubicBezTo>
                <a:cubicBezTo>
                  <a:pt x="6076828" y="2364248"/>
                  <a:pt x="6088161" y="2374702"/>
                  <a:pt x="6095673" y="2387458"/>
                </a:cubicBezTo>
                <a:cubicBezTo>
                  <a:pt x="6103184" y="2400213"/>
                  <a:pt x="6106939" y="2415138"/>
                  <a:pt x="6106939" y="2432231"/>
                </a:cubicBezTo>
                <a:cubicBezTo>
                  <a:pt x="6106939" y="2461424"/>
                  <a:pt x="6096595" y="2485158"/>
                  <a:pt x="6075906" y="2503436"/>
                </a:cubicBezTo>
                <a:cubicBezTo>
                  <a:pt x="6055217" y="2521714"/>
                  <a:pt x="6026161" y="2530853"/>
                  <a:pt x="5988737" y="2530853"/>
                </a:cubicBezTo>
                <a:cubicBezTo>
                  <a:pt x="5962646" y="2530853"/>
                  <a:pt x="5939190" y="2525450"/>
                  <a:pt x="5918369" y="2514644"/>
                </a:cubicBezTo>
                <a:cubicBezTo>
                  <a:pt x="5897549" y="2503839"/>
                  <a:pt x="5881538" y="2489541"/>
                  <a:pt x="5870337" y="2471751"/>
                </a:cubicBezTo>
                <a:cubicBezTo>
                  <a:pt x="5859136" y="2453962"/>
                  <a:pt x="5851955" y="2429122"/>
                  <a:pt x="5848792" y="2397233"/>
                </a:cubicBezTo>
                <a:lnTo>
                  <a:pt x="5789494" y="2403558"/>
                </a:lnTo>
                <a:cubicBezTo>
                  <a:pt x="5790811" y="2463911"/>
                  <a:pt x="5808930" y="2511745"/>
                  <a:pt x="5843851" y="2547061"/>
                </a:cubicBezTo>
                <a:cubicBezTo>
                  <a:pt x="5878771" y="2582376"/>
                  <a:pt x="5925617" y="2600034"/>
                  <a:pt x="5984389" y="2600034"/>
                </a:cubicBezTo>
                <a:cubicBezTo>
                  <a:pt x="6022076" y="2600034"/>
                  <a:pt x="6054295" y="2592926"/>
                  <a:pt x="6081046" y="2578708"/>
                </a:cubicBezTo>
                <a:cubicBezTo>
                  <a:pt x="6107796" y="2564491"/>
                  <a:pt x="6128945" y="2543759"/>
                  <a:pt x="6144495" y="2516513"/>
                </a:cubicBezTo>
                <a:cubicBezTo>
                  <a:pt x="6160044" y="2489266"/>
                  <a:pt x="6167819" y="2459058"/>
                  <a:pt x="6167819" y="2425888"/>
                </a:cubicBezTo>
                <a:cubicBezTo>
                  <a:pt x="6167819" y="2392450"/>
                  <a:pt x="6160424" y="2363687"/>
                  <a:pt x="6145635" y="2339599"/>
                </a:cubicBezTo>
                <a:cubicBezTo>
                  <a:pt x="6130845" y="2315511"/>
                  <a:pt x="6108961" y="2296054"/>
                  <a:pt x="6079983" y="2281230"/>
                </a:cubicBezTo>
                <a:cubicBezTo>
                  <a:pt x="6061015" y="2271701"/>
                  <a:pt x="6028088" y="2260448"/>
                  <a:pt x="5981201" y="2247472"/>
                </a:cubicBezTo>
                <a:cubicBezTo>
                  <a:pt x="5933256" y="2234237"/>
                  <a:pt x="5902431" y="2221163"/>
                  <a:pt x="5888726" y="2208249"/>
                </a:cubicBezTo>
                <a:cubicBezTo>
                  <a:pt x="5875017" y="2195339"/>
                  <a:pt x="5868163" y="2177156"/>
                  <a:pt x="5868163" y="2153700"/>
                </a:cubicBezTo>
                <a:cubicBezTo>
                  <a:pt x="5868163" y="2128404"/>
                  <a:pt x="5877519" y="2107784"/>
                  <a:pt x="5896231" y="2091841"/>
                </a:cubicBezTo>
                <a:cubicBezTo>
                  <a:pt x="5914943" y="2075898"/>
                  <a:pt x="5942089" y="2067927"/>
                  <a:pt x="5977668" y="2067927"/>
                </a:cubicBezTo>
                <a:cubicBezTo>
                  <a:pt x="6012720" y="2067927"/>
                  <a:pt x="6039932" y="2077020"/>
                  <a:pt x="6059303" y="2095205"/>
                </a:cubicBezTo>
                <a:cubicBezTo>
                  <a:pt x="6078674" y="2113389"/>
                  <a:pt x="6089940" y="2141326"/>
                  <a:pt x="6093103" y="2179013"/>
                </a:cubicBezTo>
                <a:lnTo>
                  <a:pt x="6153588" y="2173479"/>
                </a:lnTo>
                <a:cubicBezTo>
                  <a:pt x="6152533" y="2138163"/>
                  <a:pt x="6144693" y="2107460"/>
                  <a:pt x="6130066" y="2081368"/>
                </a:cubicBezTo>
                <a:cubicBezTo>
                  <a:pt x="6115439" y="2055277"/>
                  <a:pt x="6094882" y="2035247"/>
                  <a:pt x="6068395" y="2021279"/>
                </a:cubicBezTo>
                <a:cubicBezTo>
                  <a:pt x="6041908" y="2007311"/>
                  <a:pt x="6011007" y="2000327"/>
                  <a:pt x="5975691" y="2000327"/>
                </a:cubicBezTo>
                <a:close/>
                <a:moveTo>
                  <a:pt x="2262985" y="2000327"/>
                </a:moveTo>
                <a:cubicBezTo>
                  <a:pt x="2221040" y="2000327"/>
                  <a:pt x="2183052" y="2011601"/>
                  <a:pt x="2149021" y="2034149"/>
                </a:cubicBezTo>
                <a:cubicBezTo>
                  <a:pt x="2114990" y="2056696"/>
                  <a:pt x="2088016" y="2090057"/>
                  <a:pt x="2068100" y="2134231"/>
                </a:cubicBezTo>
                <a:cubicBezTo>
                  <a:pt x="2048183" y="2178404"/>
                  <a:pt x="2038225" y="2232403"/>
                  <a:pt x="2038225" y="2296227"/>
                </a:cubicBezTo>
                <a:cubicBezTo>
                  <a:pt x="2038225" y="2360838"/>
                  <a:pt x="2048174" y="2416879"/>
                  <a:pt x="2068072" y="2464348"/>
                </a:cubicBezTo>
                <a:cubicBezTo>
                  <a:pt x="2087970" y="2511818"/>
                  <a:pt x="2113534" y="2546300"/>
                  <a:pt x="2144765" y="2567794"/>
                </a:cubicBezTo>
                <a:cubicBezTo>
                  <a:pt x="2175995" y="2589287"/>
                  <a:pt x="2213617" y="2600034"/>
                  <a:pt x="2257630" y="2600034"/>
                </a:cubicBezTo>
                <a:cubicBezTo>
                  <a:pt x="2307704" y="2600034"/>
                  <a:pt x="2350202" y="2584024"/>
                  <a:pt x="2385122" y="2552002"/>
                </a:cubicBezTo>
                <a:cubicBezTo>
                  <a:pt x="2420043" y="2519981"/>
                  <a:pt x="2444487" y="2471422"/>
                  <a:pt x="2458455" y="2406325"/>
                </a:cubicBezTo>
                <a:lnTo>
                  <a:pt x="2395203" y="2386954"/>
                </a:lnTo>
                <a:cubicBezTo>
                  <a:pt x="2386769" y="2436502"/>
                  <a:pt x="2370100" y="2473464"/>
                  <a:pt x="2345195" y="2497843"/>
                </a:cubicBezTo>
                <a:cubicBezTo>
                  <a:pt x="2320289" y="2522221"/>
                  <a:pt x="2290705" y="2534410"/>
                  <a:pt x="2256444" y="2534410"/>
                </a:cubicBezTo>
                <a:cubicBezTo>
                  <a:pt x="2210059" y="2534410"/>
                  <a:pt x="2172899" y="2514562"/>
                  <a:pt x="2144963" y="2474865"/>
                </a:cubicBezTo>
                <a:cubicBezTo>
                  <a:pt x="2117026" y="2435168"/>
                  <a:pt x="2103058" y="2375620"/>
                  <a:pt x="2103058" y="2296221"/>
                </a:cubicBezTo>
                <a:cubicBezTo>
                  <a:pt x="2103058" y="2243733"/>
                  <a:pt x="2109986" y="2200344"/>
                  <a:pt x="2123840" y="2166054"/>
                </a:cubicBezTo>
                <a:cubicBezTo>
                  <a:pt x="2137696" y="2131764"/>
                  <a:pt x="2156235" y="2106507"/>
                  <a:pt x="2179461" y="2090285"/>
                </a:cubicBezTo>
                <a:cubicBezTo>
                  <a:pt x="2202686" y="2074062"/>
                  <a:pt x="2230134" y="2065951"/>
                  <a:pt x="2261806" y="2065951"/>
                </a:cubicBezTo>
                <a:cubicBezTo>
                  <a:pt x="2325408" y="2065951"/>
                  <a:pt x="2367765" y="2106142"/>
                  <a:pt x="2388878" y="2186525"/>
                </a:cubicBezTo>
                <a:lnTo>
                  <a:pt x="2450549" y="2168735"/>
                </a:lnTo>
                <a:cubicBezTo>
                  <a:pt x="2437359" y="2113517"/>
                  <a:pt x="2414277" y="2071645"/>
                  <a:pt x="2381302" y="2043117"/>
                </a:cubicBezTo>
                <a:cubicBezTo>
                  <a:pt x="2348327" y="2014590"/>
                  <a:pt x="2308888" y="2000327"/>
                  <a:pt x="2262985" y="2000327"/>
                </a:cubicBezTo>
                <a:close/>
                <a:moveTo>
                  <a:pt x="3626717" y="1322515"/>
                </a:moveTo>
                <a:lnTo>
                  <a:pt x="3733078" y="1484431"/>
                </a:lnTo>
                <a:cubicBezTo>
                  <a:pt x="3721507" y="1506220"/>
                  <a:pt x="3706387" y="1523546"/>
                  <a:pt x="3687718" y="1536411"/>
                </a:cubicBezTo>
                <a:cubicBezTo>
                  <a:pt x="3669049" y="1549275"/>
                  <a:pt x="3651300" y="1555707"/>
                  <a:pt x="3634470" y="1555707"/>
                </a:cubicBezTo>
                <a:cubicBezTo>
                  <a:pt x="3608172" y="1555707"/>
                  <a:pt x="3586871" y="1543718"/>
                  <a:pt x="3570569" y="1519739"/>
                </a:cubicBezTo>
                <a:cubicBezTo>
                  <a:pt x="3554266" y="1495760"/>
                  <a:pt x="3546115" y="1470597"/>
                  <a:pt x="3546115" y="1444250"/>
                </a:cubicBezTo>
                <a:cubicBezTo>
                  <a:pt x="3546115" y="1423698"/>
                  <a:pt x="3552041" y="1403738"/>
                  <a:pt x="3563895" y="1384371"/>
                </a:cubicBezTo>
                <a:cubicBezTo>
                  <a:pt x="3575748" y="1365004"/>
                  <a:pt x="3596689" y="1344386"/>
                  <a:pt x="3626717" y="1322515"/>
                </a:cubicBezTo>
                <a:close/>
                <a:moveTo>
                  <a:pt x="4196902" y="1097921"/>
                </a:moveTo>
                <a:lnTo>
                  <a:pt x="4318662" y="1097921"/>
                </a:lnTo>
                <a:cubicBezTo>
                  <a:pt x="4351342" y="1097921"/>
                  <a:pt x="4373942" y="1100952"/>
                  <a:pt x="4386461" y="1107014"/>
                </a:cubicBezTo>
                <a:cubicBezTo>
                  <a:pt x="4398979" y="1113075"/>
                  <a:pt x="4409653" y="1124276"/>
                  <a:pt x="4418482" y="1140616"/>
                </a:cubicBezTo>
                <a:cubicBezTo>
                  <a:pt x="4427311" y="1156956"/>
                  <a:pt x="4431725" y="1176591"/>
                  <a:pt x="4431725" y="1199520"/>
                </a:cubicBezTo>
                <a:cubicBezTo>
                  <a:pt x="4431725" y="1234835"/>
                  <a:pt x="4422764" y="1261256"/>
                  <a:pt x="4404843" y="1278782"/>
                </a:cubicBezTo>
                <a:cubicBezTo>
                  <a:pt x="4386922" y="1296308"/>
                  <a:pt x="4358590" y="1305071"/>
                  <a:pt x="4319848" y="1305071"/>
                </a:cubicBezTo>
                <a:lnTo>
                  <a:pt x="4196902" y="1305071"/>
                </a:lnTo>
                <a:close/>
                <a:moveTo>
                  <a:pt x="6745438" y="1090410"/>
                </a:moveTo>
                <a:cubicBezTo>
                  <a:pt x="6752549" y="1121245"/>
                  <a:pt x="6763746" y="1161305"/>
                  <a:pt x="6779028" y="1210589"/>
                </a:cubicBezTo>
                <a:lnTo>
                  <a:pt x="6828418" y="1371091"/>
                </a:lnTo>
                <a:lnTo>
                  <a:pt x="6666533" y="1371091"/>
                </a:lnTo>
                <a:lnTo>
                  <a:pt x="6719402" y="1201101"/>
                </a:lnTo>
                <a:cubicBezTo>
                  <a:pt x="6730619" y="1164468"/>
                  <a:pt x="6739298" y="1127571"/>
                  <a:pt x="6745438" y="1090410"/>
                </a:cubicBezTo>
                <a:close/>
                <a:moveTo>
                  <a:pt x="3657991" y="1078155"/>
                </a:moveTo>
                <a:cubicBezTo>
                  <a:pt x="3672750" y="1078155"/>
                  <a:pt x="3685400" y="1084211"/>
                  <a:pt x="3695943" y="1096324"/>
                </a:cubicBezTo>
                <a:cubicBezTo>
                  <a:pt x="3706484" y="1108437"/>
                  <a:pt x="3711755" y="1124762"/>
                  <a:pt x="3711755" y="1145298"/>
                </a:cubicBezTo>
                <a:cubicBezTo>
                  <a:pt x="3711755" y="1162944"/>
                  <a:pt x="3707792" y="1178481"/>
                  <a:pt x="3699864" y="1191910"/>
                </a:cubicBezTo>
                <a:cubicBezTo>
                  <a:pt x="3691938" y="1205338"/>
                  <a:pt x="3675817" y="1220873"/>
                  <a:pt x="3651505" y="1238515"/>
                </a:cubicBezTo>
                <a:lnTo>
                  <a:pt x="3625618" y="1201669"/>
                </a:lnTo>
                <a:cubicBezTo>
                  <a:pt x="3610303" y="1180095"/>
                  <a:pt x="3602646" y="1160232"/>
                  <a:pt x="3602646" y="1142080"/>
                </a:cubicBezTo>
                <a:cubicBezTo>
                  <a:pt x="3602646" y="1123142"/>
                  <a:pt x="3608114" y="1107753"/>
                  <a:pt x="3619052" y="1095914"/>
                </a:cubicBezTo>
                <a:cubicBezTo>
                  <a:pt x="3629989" y="1084075"/>
                  <a:pt x="3642969" y="1078155"/>
                  <a:pt x="3657991" y="1078155"/>
                </a:cubicBezTo>
                <a:close/>
                <a:moveTo>
                  <a:pt x="7016563" y="1029530"/>
                </a:moveTo>
                <a:lnTo>
                  <a:pt x="7016563" y="1609076"/>
                </a:lnTo>
                <a:lnTo>
                  <a:pt x="7313452" y="1609076"/>
                </a:lnTo>
                <a:lnTo>
                  <a:pt x="7313452" y="1540685"/>
                </a:lnTo>
                <a:lnTo>
                  <a:pt x="7079419" y="1540685"/>
                </a:lnTo>
                <a:lnTo>
                  <a:pt x="7079419" y="1029530"/>
                </a:lnTo>
                <a:close/>
                <a:moveTo>
                  <a:pt x="6713466" y="1029530"/>
                </a:moveTo>
                <a:lnTo>
                  <a:pt x="6530183" y="1609076"/>
                </a:lnTo>
                <a:lnTo>
                  <a:pt x="6596493" y="1609076"/>
                </a:lnTo>
                <a:lnTo>
                  <a:pt x="6648150" y="1433552"/>
                </a:lnTo>
                <a:lnTo>
                  <a:pt x="6848086" y="1433552"/>
                </a:lnTo>
                <a:lnTo>
                  <a:pt x="6903363" y="1609076"/>
                </a:lnTo>
                <a:lnTo>
                  <a:pt x="6975319" y="1609076"/>
                </a:lnTo>
                <a:lnTo>
                  <a:pt x="6780695" y="1029530"/>
                </a:lnTo>
                <a:close/>
                <a:moveTo>
                  <a:pt x="5937001" y="1029530"/>
                </a:moveTo>
                <a:lnTo>
                  <a:pt x="5937001" y="1609076"/>
                </a:lnTo>
                <a:lnTo>
                  <a:pt x="5999857" y="1609076"/>
                </a:lnTo>
                <a:lnTo>
                  <a:pt x="5999857" y="1029530"/>
                </a:lnTo>
                <a:close/>
                <a:moveTo>
                  <a:pt x="4999425" y="1029530"/>
                </a:moveTo>
                <a:lnTo>
                  <a:pt x="5182461" y="1363579"/>
                </a:lnTo>
                <a:lnTo>
                  <a:pt x="5182461" y="1609076"/>
                </a:lnTo>
                <a:lnTo>
                  <a:pt x="5245317" y="1609076"/>
                </a:lnTo>
                <a:lnTo>
                  <a:pt x="5245317" y="1363579"/>
                </a:lnTo>
                <a:lnTo>
                  <a:pt x="5435073" y="1029530"/>
                </a:lnTo>
                <a:lnTo>
                  <a:pt x="5362395" y="1029530"/>
                </a:lnTo>
                <a:lnTo>
                  <a:pt x="5270093" y="1200094"/>
                </a:lnTo>
                <a:cubicBezTo>
                  <a:pt x="5249495" y="1238087"/>
                  <a:pt x="5232197" y="1272253"/>
                  <a:pt x="5218201" y="1302594"/>
                </a:cubicBezTo>
                <a:cubicBezTo>
                  <a:pt x="5204229" y="1271726"/>
                  <a:pt x="5188016" y="1239011"/>
                  <a:pt x="5169563" y="1204449"/>
                </a:cubicBezTo>
                <a:lnTo>
                  <a:pt x="5076236" y="1029530"/>
                </a:lnTo>
                <a:close/>
                <a:moveTo>
                  <a:pt x="4572196" y="1029530"/>
                </a:moveTo>
                <a:lnTo>
                  <a:pt x="4572196" y="1609076"/>
                </a:lnTo>
                <a:lnTo>
                  <a:pt x="4635052" y="1609076"/>
                </a:lnTo>
                <a:lnTo>
                  <a:pt x="4635052" y="1335907"/>
                </a:lnTo>
                <a:lnTo>
                  <a:pt x="4882130" y="1335907"/>
                </a:lnTo>
                <a:lnTo>
                  <a:pt x="4882130" y="1609076"/>
                </a:lnTo>
                <a:lnTo>
                  <a:pt x="4944987" y="1609076"/>
                </a:lnTo>
                <a:lnTo>
                  <a:pt x="4944987" y="1029530"/>
                </a:lnTo>
                <a:lnTo>
                  <a:pt x="4882130" y="1029530"/>
                </a:lnTo>
                <a:lnTo>
                  <a:pt x="4882130" y="1267516"/>
                </a:lnTo>
                <a:lnTo>
                  <a:pt x="4635052" y="1267516"/>
                </a:lnTo>
                <a:lnTo>
                  <a:pt x="4635052" y="1029530"/>
                </a:lnTo>
                <a:close/>
                <a:moveTo>
                  <a:pt x="4134046" y="1029530"/>
                </a:moveTo>
                <a:lnTo>
                  <a:pt x="4134046" y="1609076"/>
                </a:lnTo>
                <a:lnTo>
                  <a:pt x="4196902" y="1609076"/>
                </a:lnTo>
                <a:lnTo>
                  <a:pt x="4196902" y="1373463"/>
                </a:lnTo>
                <a:lnTo>
                  <a:pt x="4318662" y="1373463"/>
                </a:lnTo>
                <a:cubicBezTo>
                  <a:pt x="4384023" y="1373463"/>
                  <a:pt x="4430012" y="1356991"/>
                  <a:pt x="4456631" y="1324047"/>
                </a:cubicBezTo>
                <a:cubicBezTo>
                  <a:pt x="4483249" y="1291103"/>
                  <a:pt x="4496559" y="1248540"/>
                  <a:pt x="4496559" y="1196357"/>
                </a:cubicBezTo>
                <a:cubicBezTo>
                  <a:pt x="4496559" y="1156825"/>
                  <a:pt x="4488388" y="1123486"/>
                  <a:pt x="4472048" y="1096340"/>
                </a:cubicBezTo>
                <a:cubicBezTo>
                  <a:pt x="4455708" y="1069194"/>
                  <a:pt x="4433834" y="1050614"/>
                  <a:pt x="4406424" y="1040599"/>
                </a:cubicBezTo>
                <a:cubicBezTo>
                  <a:pt x="4386395" y="1033220"/>
                  <a:pt x="4355296" y="1029530"/>
                  <a:pt x="4313128" y="1029530"/>
                </a:cubicBezTo>
                <a:close/>
                <a:moveTo>
                  <a:pt x="1982977" y="1029530"/>
                </a:moveTo>
                <a:lnTo>
                  <a:pt x="1982977" y="1609076"/>
                </a:lnTo>
                <a:lnTo>
                  <a:pt x="2337583" y="1609076"/>
                </a:lnTo>
                <a:lnTo>
                  <a:pt x="2337583" y="1540685"/>
                </a:lnTo>
                <a:lnTo>
                  <a:pt x="2045834" y="1540685"/>
                </a:lnTo>
                <a:lnTo>
                  <a:pt x="2045834" y="1343418"/>
                </a:lnTo>
                <a:lnTo>
                  <a:pt x="2308725" y="1343418"/>
                </a:lnTo>
                <a:lnTo>
                  <a:pt x="2308725" y="1275027"/>
                </a:lnTo>
                <a:lnTo>
                  <a:pt x="2045834" y="1275027"/>
                </a:lnTo>
                <a:lnTo>
                  <a:pt x="2045834" y="1097921"/>
                </a:lnTo>
                <a:lnTo>
                  <a:pt x="2326514" y="1097921"/>
                </a:lnTo>
                <a:lnTo>
                  <a:pt x="2326514" y="1029530"/>
                </a:lnTo>
                <a:close/>
                <a:moveTo>
                  <a:pt x="1503565" y="1029530"/>
                </a:moveTo>
                <a:lnTo>
                  <a:pt x="1503565" y="1609076"/>
                </a:lnTo>
                <a:lnTo>
                  <a:pt x="1564049" y="1609076"/>
                </a:lnTo>
                <a:lnTo>
                  <a:pt x="1564049" y="1153069"/>
                </a:lnTo>
                <a:lnTo>
                  <a:pt x="1813499" y="1609076"/>
                </a:lnTo>
                <a:lnTo>
                  <a:pt x="1877937" y="1609076"/>
                </a:lnTo>
                <a:lnTo>
                  <a:pt x="1877937" y="1029530"/>
                </a:lnTo>
                <a:lnTo>
                  <a:pt x="1817848" y="1029530"/>
                </a:lnTo>
                <a:lnTo>
                  <a:pt x="1817848" y="1485451"/>
                </a:lnTo>
                <a:lnTo>
                  <a:pt x="1568003" y="1029530"/>
                </a:lnTo>
                <a:close/>
                <a:moveTo>
                  <a:pt x="1061178" y="1029530"/>
                </a:moveTo>
                <a:lnTo>
                  <a:pt x="1061178" y="1097921"/>
                </a:lnTo>
                <a:lnTo>
                  <a:pt x="1217726" y="1097921"/>
                </a:lnTo>
                <a:lnTo>
                  <a:pt x="1217726" y="1609076"/>
                </a:lnTo>
                <a:lnTo>
                  <a:pt x="1280583" y="1609076"/>
                </a:lnTo>
                <a:lnTo>
                  <a:pt x="1280583" y="1097921"/>
                </a:lnTo>
                <a:lnTo>
                  <a:pt x="1437922" y="1097921"/>
                </a:lnTo>
                <a:lnTo>
                  <a:pt x="1437922" y="1029530"/>
                </a:lnTo>
                <a:close/>
                <a:moveTo>
                  <a:pt x="926851" y="1029530"/>
                </a:moveTo>
                <a:lnTo>
                  <a:pt x="926851" y="1609076"/>
                </a:lnTo>
                <a:lnTo>
                  <a:pt x="989707" y="1609076"/>
                </a:lnTo>
                <a:lnTo>
                  <a:pt x="989707" y="1029530"/>
                </a:lnTo>
                <a:close/>
                <a:moveTo>
                  <a:pt x="509765" y="1029530"/>
                </a:moveTo>
                <a:lnTo>
                  <a:pt x="509765" y="1609076"/>
                </a:lnTo>
                <a:lnTo>
                  <a:pt x="572621" y="1609076"/>
                </a:lnTo>
                <a:lnTo>
                  <a:pt x="572621" y="1345790"/>
                </a:lnTo>
                <a:lnTo>
                  <a:pt x="795584" y="1345790"/>
                </a:lnTo>
                <a:lnTo>
                  <a:pt x="795584" y="1277399"/>
                </a:lnTo>
                <a:lnTo>
                  <a:pt x="572621" y="1277399"/>
                </a:lnTo>
                <a:lnTo>
                  <a:pt x="572621" y="1097921"/>
                </a:lnTo>
                <a:lnTo>
                  <a:pt x="830373" y="1097921"/>
                </a:lnTo>
                <a:lnTo>
                  <a:pt x="830373" y="1029530"/>
                </a:lnTo>
                <a:close/>
                <a:moveTo>
                  <a:pt x="3660758" y="1019647"/>
                </a:moveTo>
                <a:cubicBezTo>
                  <a:pt x="3628342" y="1019647"/>
                  <a:pt x="3600603" y="1032020"/>
                  <a:pt x="3577542" y="1056767"/>
                </a:cubicBezTo>
                <a:cubicBezTo>
                  <a:pt x="3554482" y="1081514"/>
                  <a:pt x="3542952" y="1112184"/>
                  <a:pt x="3542952" y="1148776"/>
                </a:cubicBezTo>
                <a:cubicBezTo>
                  <a:pt x="3542952" y="1166677"/>
                  <a:pt x="3546641" y="1185039"/>
                  <a:pt x="3554021" y="1203862"/>
                </a:cubicBezTo>
                <a:cubicBezTo>
                  <a:pt x="3561400" y="1222685"/>
                  <a:pt x="3575573" y="1246654"/>
                  <a:pt x="3596537" y="1275768"/>
                </a:cubicBezTo>
                <a:cubicBezTo>
                  <a:pt x="3521017" y="1319526"/>
                  <a:pt x="3483258" y="1377119"/>
                  <a:pt x="3483258" y="1448550"/>
                </a:cubicBezTo>
                <a:cubicBezTo>
                  <a:pt x="3483258" y="1491253"/>
                  <a:pt x="3496633" y="1530264"/>
                  <a:pt x="3523383" y="1565584"/>
                </a:cubicBezTo>
                <a:cubicBezTo>
                  <a:pt x="3550134" y="1600904"/>
                  <a:pt x="3587096" y="1618564"/>
                  <a:pt x="3634272" y="1618564"/>
                </a:cubicBezTo>
                <a:cubicBezTo>
                  <a:pt x="3686455" y="1618564"/>
                  <a:pt x="3731785" y="1592472"/>
                  <a:pt x="3770264" y="1540290"/>
                </a:cubicBezTo>
                <a:cubicBezTo>
                  <a:pt x="3795301" y="1576305"/>
                  <a:pt x="3819547" y="1603715"/>
                  <a:pt x="3843003" y="1622517"/>
                </a:cubicBezTo>
                <a:lnTo>
                  <a:pt x="3882140" y="1565590"/>
                </a:lnTo>
                <a:cubicBezTo>
                  <a:pt x="3854200" y="1541080"/>
                  <a:pt x="3829556" y="1511433"/>
                  <a:pt x="3808209" y="1476649"/>
                </a:cubicBezTo>
                <a:cubicBezTo>
                  <a:pt x="3825871" y="1443441"/>
                  <a:pt x="3839841" y="1401798"/>
                  <a:pt x="3850119" y="1351720"/>
                </a:cubicBezTo>
                <a:lnTo>
                  <a:pt x="3789634" y="1335907"/>
                </a:lnTo>
                <a:cubicBezTo>
                  <a:pt x="3783795" y="1367047"/>
                  <a:pt x="3776232" y="1393964"/>
                  <a:pt x="3766946" y="1416658"/>
                </a:cubicBezTo>
                <a:lnTo>
                  <a:pt x="3681476" y="1284354"/>
                </a:lnTo>
                <a:cubicBezTo>
                  <a:pt x="3741458" y="1245373"/>
                  <a:pt x="3771449" y="1198358"/>
                  <a:pt x="3771449" y="1143310"/>
                </a:cubicBezTo>
                <a:cubicBezTo>
                  <a:pt x="3771449" y="1107487"/>
                  <a:pt x="3760775" y="1077921"/>
                  <a:pt x="3739428" y="1054612"/>
                </a:cubicBezTo>
                <a:cubicBezTo>
                  <a:pt x="3718081" y="1031302"/>
                  <a:pt x="3691858" y="1019647"/>
                  <a:pt x="3660758" y="1019647"/>
                </a:cubicBezTo>
                <a:close/>
                <a:moveTo>
                  <a:pt x="6311111" y="1019252"/>
                </a:moveTo>
                <a:cubicBezTo>
                  <a:pt x="6269165" y="1019252"/>
                  <a:pt x="6231176" y="1030526"/>
                  <a:pt x="6197146" y="1053073"/>
                </a:cubicBezTo>
                <a:cubicBezTo>
                  <a:pt x="6163115" y="1075621"/>
                  <a:pt x="6136141" y="1108982"/>
                  <a:pt x="6116225" y="1153155"/>
                </a:cubicBezTo>
                <a:cubicBezTo>
                  <a:pt x="6096308" y="1197329"/>
                  <a:pt x="6086350" y="1251328"/>
                  <a:pt x="6086350" y="1315152"/>
                </a:cubicBezTo>
                <a:cubicBezTo>
                  <a:pt x="6086350" y="1379763"/>
                  <a:pt x="6096299" y="1435803"/>
                  <a:pt x="6116197" y="1483273"/>
                </a:cubicBezTo>
                <a:cubicBezTo>
                  <a:pt x="6136095" y="1530743"/>
                  <a:pt x="6161659" y="1565225"/>
                  <a:pt x="6192890" y="1586719"/>
                </a:cubicBezTo>
                <a:cubicBezTo>
                  <a:pt x="6224120" y="1608212"/>
                  <a:pt x="6261742" y="1618959"/>
                  <a:pt x="6305755" y="1618959"/>
                </a:cubicBezTo>
                <a:cubicBezTo>
                  <a:pt x="6355829" y="1618959"/>
                  <a:pt x="6398327" y="1602949"/>
                  <a:pt x="6433247" y="1570927"/>
                </a:cubicBezTo>
                <a:cubicBezTo>
                  <a:pt x="6468168" y="1538906"/>
                  <a:pt x="6492612" y="1490347"/>
                  <a:pt x="6506580" y="1425250"/>
                </a:cubicBezTo>
                <a:lnTo>
                  <a:pt x="6443328" y="1405879"/>
                </a:lnTo>
                <a:cubicBezTo>
                  <a:pt x="6434894" y="1455427"/>
                  <a:pt x="6418225" y="1492389"/>
                  <a:pt x="6393319" y="1516768"/>
                </a:cubicBezTo>
                <a:cubicBezTo>
                  <a:pt x="6368414" y="1541146"/>
                  <a:pt x="6338830" y="1553335"/>
                  <a:pt x="6304569" y="1553335"/>
                </a:cubicBezTo>
                <a:cubicBezTo>
                  <a:pt x="6258184" y="1553335"/>
                  <a:pt x="6221024" y="1533487"/>
                  <a:pt x="6193088" y="1493790"/>
                </a:cubicBezTo>
                <a:cubicBezTo>
                  <a:pt x="6165151" y="1454092"/>
                  <a:pt x="6151183" y="1394545"/>
                  <a:pt x="6151183" y="1315146"/>
                </a:cubicBezTo>
                <a:cubicBezTo>
                  <a:pt x="6151183" y="1262659"/>
                  <a:pt x="6158111" y="1219269"/>
                  <a:pt x="6171966" y="1184979"/>
                </a:cubicBezTo>
                <a:cubicBezTo>
                  <a:pt x="6185821" y="1150689"/>
                  <a:pt x="6204361" y="1125432"/>
                  <a:pt x="6227586" y="1109210"/>
                </a:cubicBezTo>
                <a:cubicBezTo>
                  <a:pt x="6250811" y="1092987"/>
                  <a:pt x="6278259" y="1084876"/>
                  <a:pt x="6309930" y="1084876"/>
                </a:cubicBezTo>
                <a:cubicBezTo>
                  <a:pt x="6373532" y="1084876"/>
                  <a:pt x="6415890" y="1125067"/>
                  <a:pt x="6437003" y="1205450"/>
                </a:cubicBezTo>
                <a:lnTo>
                  <a:pt x="6498674" y="1187660"/>
                </a:lnTo>
                <a:cubicBezTo>
                  <a:pt x="6485484" y="1132442"/>
                  <a:pt x="6462401" y="1090570"/>
                  <a:pt x="6429427" y="1062043"/>
                </a:cubicBezTo>
                <a:cubicBezTo>
                  <a:pt x="6396452" y="1033515"/>
                  <a:pt x="6357014" y="1019252"/>
                  <a:pt x="6311111" y="1019252"/>
                </a:cubicBezTo>
                <a:close/>
                <a:moveTo>
                  <a:pt x="5651841" y="1019252"/>
                </a:moveTo>
                <a:cubicBezTo>
                  <a:pt x="5600449" y="1019252"/>
                  <a:pt x="5559599" y="1034142"/>
                  <a:pt x="5529291" y="1063923"/>
                </a:cubicBezTo>
                <a:cubicBezTo>
                  <a:pt x="5498983" y="1093705"/>
                  <a:pt x="5483828" y="1132051"/>
                  <a:pt x="5483828" y="1178963"/>
                </a:cubicBezTo>
                <a:cubicBezTo>
                  <a:pt x="5483828" y="1205054"/>
                  <a:pt x="5489100" y="1228444"/>
                  <a:pt x="5499641" y="1249133"/>
                </a:cubicBezTo>
                <a:cubicBezTo>
                  <a:pt x="5510183" y="1269822"/>
                  <a:pt x="5524942" y="1286886"/>
                  <a:pt x="5543918" y="1300327"/>
                </a:cubicBezTo>
                <a:cubicBezTo>
                  <a:pt x="5562893" y="1313769"/>
                  <a:pt x="5594783" y="1327140"/>
                  <a:pt x="5639586" y="1340441"/>
                </a:cubicBezTo>
                <a:cubicBezTo>
                  <a:pt x="5689925" y="1355339"/>
                  <a:pt x="5722670" y="1366866"/>
                  <a:pt x="5737825" y="1375019"/>
                </a:cubicBezTo>
                <a:cubicBezTo>
                  <a:pt x="5752979" y="1383173"/>
                  <a:pt x="5764311" y="1393627"/>
                  <a:pt x="5771823" y="1406383"/>
                </a:cubicBezTo>
                <a:cubicBezTo>
                  <a:pt x="5779334" y="1419138"/>
                  <a:pt x="5783089" y="1434063"/>
                  <a:pt x="5783089" y="1451156"/>
                </a:cubicBezTo>
                <a:cubicBezTo>
                  <a:pt x="5783089" y="1480349"/>
                  <a:pt x="5772745" y="1504083"/>
                  <a:pt x="5752056" y="1522361"/>
                </a:cubicBezTo>
                <a:cubicBezTo>
                  <a:pt x="5731367" y="1540639"/>
                  <a:pt x="5702311" y="1549777"/>
                  <a:pt x="5664887" y="1549777"/>
                </a:cubicBezTo>
                <a:cubicBezTo>
                  <a:pt x="5638796" y="1549777"/>
                  <a:pt x="5615340" y="1544375"/>
                  <a:pt x="5594519" y="1533569"/>
                </a:cubicBezTo>
                <a:cubicBezTo>
                  <a:pt x="5573699" y="1522764"/>
                  <a:pt x="5557689" y="1508466"/>
                  <a:pt x="5546487" y="1490676"/>
                </a:cubicBezTo>
                <a:cubicBezTo>
                  <a:pt x="5535286" y="1472887"/>
                  <a:pt x="5528105" y="1448047"/>
                  <a:pt x="5524942" y="1416158"/>
                </a:cubicBezTo>
                <a:lnTo>
                  <a:pt x="5465644" y="1422483"/>
                </a:lnTo>
                <a:cubicBezTo>
                  <a:pt x="5466961" y="1482836"/>
                  <a:pt x="5485080" y="1530670"/>
                  <a:pt x="5520001" y="1565986"/>
                </a:cubicBezTo>
                <a:cubicBezTo>
                  <a:pt x="5554921" y="1601301"/>
                  <a:pt x="5601767" y="1618959"/>
                  <a:pt x="5660539" y="1618959"/>
                </a:cubicBezTo>
                <a:cubicBezTo>
                  <a:pt x="5698226" y="1618959"/>
                  <a:pt x="5730445" y="1611851"/>
                  <a:pt x="5757196" y="1597633"/>
                </a:cubicBezTo>
                <a:cubicBezTo>
                  <a:pt x="5783946" y="1583416"/>
                  <a:pt x="5805095" y="1562684"/>
                  <a:pt x="5820645" y="1535438"/>
                </a:cubicBezTo>
                <a:cubicBezTo>
                  <a:pt x="5836195" y="1508191"/>
                  <a:pt x="5843969" y="1477983"/>
                  <a:pt x="5843969" y="1444813"/>
                </a:cubicBezTo>
                <a:cubicBezTo>
                  <a:pt x="5843969" y="1411375"/>
                  <a:pt x="5836574" y="1382612"/>
                  <a:pt x="5821785" y="1358524"/>
                </a:cubicBezTo>
                <a:cubicBezTo>
                  <a:pt x="5806995" y="1334436"/>
                  <a:pt x="5785111" y="1314979"/>
                  <a:pt x="5756133" y="1300155"/>
                </a:cubicBezTo>
                <a:cubicBezTo>
                  <a:pt x="5737166" y="1290626"/>
                  <a:pt x="5704238" y="1279373"/>
                  <a:pt x="5657351" y="1266398"/>
                </a:cubicBezTo>
                <a:cubicBezTo>
                  <a:pt x="5609406" y="1253162"/>
                  <a:pt x="5578581" y="1240088"/>
                  <a:pt x="5564876" y="1227174"/>
                </a:cubicBezTo>
                <a:cubicBezTo>
                  <a:pt x="5551167" y="1214264"/>
                  <a:pt x="5544313" y="1196081"/>
                  <a:pt x="5544313" y="1172625"/>
                </a:cubicBezTo>
                <a:cubicBezTo>
                  <a:pt x="5544313" y="1147329"/>
                  <a:pt x="5553669" y="1126709"/>
                  <a:pt x="5572381" y="1110766"/>
                </a:cubicBezTo>
                <a:cubicBezTo>
                  <a:pt x="5591093" y="1094823"/>
                  <a:pt x="5618239" y="1086852"/>
                  <a:pt x="5653818" y="1086852"/>
                </a:cubicBezTo>
                <a:cubicBezTo>
                  <a:pt x="5688870" y="1086852"/>
                  <a:pt x="5716082" y="1095945"/>
                  <a:pt x="5735453" y="1114130"/>
                </a:cubicBezTo>
                <a:cubicBezTo>
                  <a:pt x="5754824" y="1132315"/>
                  <a:pt x="5766090" y="1160251"/>
                  <a:pt x="5769253" y="1197938"/>
                </a:cubicBezTo>
                <a:lnTo>
                  <a:pt x="5829738" y="1192404"/>
                </a:lnTo>
                <a:cubicBezTo>
                  <a:pt x="5828684" y="1157088"/>
                  <a:pt x="5820843" y="1126385"/>
                  <a:pt x="5806216" y="1100293"/>
                </a:cubicBezTo>
                <a:cubicBezTo>
                  <a:pt x="5791589" y="1074202"/>
                  <a:pt x="5771032" y="1054172"/>
                  <a:pt x="5744545" y="1040204"/>
                </a:cubicBezTo>
                <a:cubicBezTo>
                  <a:pt x="5718058" y="1026236"/>
                  <a:pt x="5687157" y="1019252"/>
                  <a:pt x="5651841" y="1019252"/>
                </a:cubicBezTo>
                <a:close/>
                <a:moveTo>
                  <a:pt x="3022942" y="1019252"/>
                </a:moveTo>
                <a:cubicBezTo>
                  <a:pt x="2971549" y="1019252"/>
                  <a:pt x="2930699" y="1034142"/>
                  <a:pt x="2900391" y="1063923"/>
                </a:cubicBezTo>
                <a:cubicBezTo>
                  <a:pt x="2870083" y="1093705"/>
                  <a:pt x="2854929" y="1132051"/>
                  <a:pt x="2854929" y="1178963"/>
                </a:cubicBezTo>
                <a:cubicBezTo>
                  <a:pt x="2854929" y="1205054"/>
                  <a:pt x="2860199" y="1228444"/>
                  <a:pt x="2870742" y="1249133"/>
                </a:cubicBezTo>
                <a:cubicBezTo>
                  <a:pt x="2881283" y="1269822"/>
                  <a:pt x="2896042" y="1286886"/>
                  <a:pt x="2915018" y="1300327"/>
                </a:cubicBezTo>
                <a:cubicBezTo>
                  <a:pt x="2933994" y="1313769"/>
                  <a:pt x="2965883" y="1327140"/>
                  <a:pt x="3010687" y="1340441"/>
                </a:cubicBezTo>
                <a:cubicBezTo>
                  <a:pt x="3061025" y="1355339"/>
                  <a:pt x="3093770" y="1366866"/>
                  <a:pt x="3108924" y="1375019"/>
                </a:cubicBezTo>
                <a:cubicBezTo>
                  <a:pt x="3124079" y="1383173"/>
                  <a:pt x="3135411" y="1393627"/>
                  <a:pt x="3142923" y="1406383"/>
                </a:cubicBezTo>
                <a:cubicBezTo>
                  <a:pt x="3150434" y="1419138"/>
                  <a:pt x="3154189" y="1434063"/>
                  <a:pt x="3154189" y="1451156"/>
                </a:cubicBezTo>
                <a:cubicBezTo>
                  <a:pt x="3154189" y="1480349"/>
                  <a:pt x="3143846" y="1504083"/>
                  <a:pt x="3123157" y="1522361"/>
                </a:cubicBezTo>
                <a:cubicBezTo>
                  <a:pt x="3102468" y="1540639"/>
                  <a:pt x="3073411" y="1549777"/>
                  <a:pt x="3035987" y="1549777"/>
                </a:cubicBezTo>
                <a:cubicBezTo>
                  <a:pt x="3009896" y="1549777"/>
                  <a:pt x="2986440" y="1544375"/>
                  <a:pt x="2965620" y="1533569"/>
                </a:cubicBezTo>
                <a:cubicBezTo>
                  <a:pt x="2944799" y="1522764"/>
                  <a:pt x="2928788" y="1508466"/>
                  <a:pt x="2917588" y="1490676"/>
                </a:cubicBezTo>
                <a:cubicBezTo>
                  <a:pt x="2906387" y="1472887"/>
                  <a:pt x="2899205" y="1448047"/>
                  <a:pt x="2896042" y="1416158"/>
                </a:cubicBezTo>
                <a:lnTo>
                  <a:pt x="2836744" y="1422483"/>
                </a:lnTo>
                <a:cubicBezTo>
                  <a:pt x="2838061" y="1482836"/>
                  <a:pt x="2856180" y="1530670"/>
                  <a:pt x="2891101" y="1565986"/>
                </a:cubicBezTo>
                <a:cubicBezTo>
                  <a:pt x="2926021" y="1601301"/>
                  <a:pt x="2972868" y="1618959"/>
                  <a:pt x="3031638" y="1618959"/>
                </a:cubicBezTo>
                <a:cubicBezTo>
                  <a:pt x="3069327" y="1618959"/>
                  <a:pt x="3101546" y="1611851"/>
                  <a:pt x="3128296" y="1597633"/>
                </a:cubicBezTo>
                <a:cubicBezTo>
                  <a:pt x="3155045" y="1583416"/>
                  <a:pt x="3176196" y="1562684"/>
                  <a:pt x="3191745" y="1535438"/>
                </a:cubicBezTo>
                <a:cubicBezTo>
                  <a:pt x="3207295" y="1508191"/>
                  <a:pt x="3215069" y="1477983"/>
                  <a:pt x="3215069" y="1444813"/>
                </a:cubicBezTo>
                <a:cubicBezTo>
                  <a:pt x="3215069" y="1411375"/>
                  <a:pt x="3207675" y="1382612"/>
                  <a:pt x="3192885" y="1358524"/>
                </a:cubicBezTo>
                <a:cubicBezTo>
                  <a:pt x="3178096" y="1334436"/>
                  <a:pt x="3156212" y="1314979"/>
                  <a:pt x="3127233" y="1300155"/>
                </a:cubicBezTo>
                <a:cubicBezTo>
                  <a:pt x="3108266" y="1290626"/>
                  <a:pt x="3075338" y="1279373"/>
                  <a:pt x="3028452" y="1266398"/>
                </a:cubicBezTo>
                <a:cubicBezTo>
                  <a:pt x="2980506" y="1253162"/>
                  <a:pt x="2949681" y="1240088"/>
                  <a:pt x="2935977" y="1227174"/>
                </a:cubicBezTo>
                <a:cubicBezTo>
                  <a:pt x="2922267" y="1214264"/>
                  <a:pt x="2915413" y="1196081"/>
                  <a:pt x="2915413" y="1172625"/>
                </a:cubicBezTo>
                <a:cubicBezTo>
                  <a:pt x="2915413" y="1147329"/>
                  <a:pt x="2924769" y="1126709"/>
                  <a:pt x="2943481" y="1110766"/>
                </a:cubicBezTo>
                <a:cubicBezTo>
                  <a:pt x="2962194" y="1094823"/>
                  <a:pt x="2989339" y="1086852"/>
                  <a:pt x="3024919" y="1086852"/>
                </a:cubicBezTo>
                <a:cubicBezTo>
                  <a:pt x="3059971" y="1086852"/>
                  <a:pt x="3087182" y="1095945"/>
                  <a:pt x="3106553" y="1114130"/>
                </a:cubicBezTo>
                <a:cubicBezTo>
                  <a:pt x="3125924" y="1132315"/>
                  <a:pt x="3137190" y="1160251"/>
                  <a:pt x="3140353" y="1197938"/>
                </a:cubicBezTo>
                <a:lnTo>
                  <a:pt x="3200838" y="1192404"/>
                </a:lnTo>
                <a:cubicBezTo>
                  <a:pt x="3199783" y="1157088"/>
                  <a:pt x="3191943" y="1126385"/>
                  <a:pt x="3177316" y="1100293"/>
                </a:cubicBezTo>
                <a:cubicBezTo>
                  <a:pt x="3162689" y="1074202"/>
                  <a:pt x="3142132" y="1054172"/>
                  <a:pt x="3115646" y="1040204"/>
                </a:cubicBezTo>
                <a:cubicBezTo>
                  <a:pt x="3089158" y="1026236"/>
                  <a:pt x="3058258" y="1019252"/>
                  <a:pt x="3022942" y="1019252"/>
                </a:cubicBezTo>
                <a:close/>
                <a:moveTo>
                  <a:pt x="2584791" y="1019252"/>
                </a:moveTo>
                <a:cubicBezTo>
                  <a:pt x="2533400" y="1019252"/>
                  <a:pt x="2492549" y="1034142"/>
                  <a:pt x="2462241" y="1063923"/>
                </a:cubicBezTo>
                <a:cubicBezTo>
                  <a:pt x="2431932" y="1093705"/>
                  <a:pt x="2416778" y="1132051"/>
                  <a:pt x="2416778" y="1178963"/>
                </a:cubicBezTo>
                <a:cubicBezTo>
                  <a:pt x="2416778" y="1205054"/>
                  <a:pt x="2422050" y="1228444"/>
                  <a:pt x="2432591" y="1249133"/>
                </a:cubicBezTo>
                <a:cubicBezTo>
                  <a:pt x="2443134" y="1269822"/>
                  <a:pt x="2457892" y="1286886"/>
                  <a:pt x="2476868" y="1300327"/>
                </a:cubicBezTo>
                <a:cubicBezTo>
                  <a:pt x="2495844" y="1313769"/>
                  <a:pt x="2527733" y="1327140"/>
                  <a:pt x="2572537" y="1340441"/>
                </a:cubicBezTo>
                <a:cubicBezTo>
                  <a:pt x="2622874" y="1355339"/>
                  <a:pt x="2655621" y="1366866"/>
                  <a:pt x="2670774" y="1375019"/>
                </a:cubicBezTo>
                <a:cubicBezTo>
                  <a:pt x="2685929" y="1383173"/>
                  <a:pt x="2697262" y="1393627"/>
                  <a:pt x="2704773" y="1406383"/>
                </a:cubicBezTo>
                <a:cubicBezTo>
                  <a:pt x="2712284" y="1419138"/>
                  <a:pt x="2716039" y="1434063"/>
                  <a:pt x="2716039" y="1451156"/>
                </a:cubicBezTo>
                <a:cubicBezTo>
                  <a:pt x="2716039" y="1480349"/>
                  <a:pt x="2705695" y="1504083"/>
                  <a:pt x="2685007" y="1522361"/>
                </a:cubicBezTo>
                <a:cubicBezTo>
                  <a:pt x="2664318" y="1540639"/>
                  <a:pt x="2635261" y="1549777"/>
                  <a:pt x="2597837" y="1549777"/>
                </a:cubicBezTo>
                <a:cubicBezTo>
                  <a:pt x="2571746" y="1549777"/>
                  <a:pt x="2548290" y="1544375"/>
                  <a:pt x="2527470" y="1533569"/>
                </a:cubicBezTo>
                <a:cubicBezTo>
                  <a:pt x="2506649" y="1522764"/>
                  <a:pt x="2490639" y="1508466"/>
                  <a:pt x="2479437" y="1490676"/>
                </a:cubicBezTo>
                <a:cubicBezTo>
                  <a:pt x="2468237" y="1472887"/>
                  <a:pt x="2461055" y="1448047"/>
                  <a:pt x="2457892" y="1416158"/>
                </a:cubicBezTo>
                <a:lnTo>
                  <a:pt x="2398594" y="1422483"/>
                </a:lnTo>
                <a:cubicBezTo>
                  <a:pt x="2399912" y="1482836"/>
                  <a:pt x="2418031" y="1530670"/>
                  <a:pt x="2452951" y="1565986"/>
                </a:cubicBezTo>
                <a:cubicBezTo>
                  <a:pt x="2487871" y="1601301"/>
                  <a:pt x="2534717" y="1618959"/>
                  <a:pt x="2593489" y="1618959"/>
                </a:cubicBezTo>
                <a:cubicBezTo>
                  <a:pt x="2631176" y="1618959"/>
                  <a:pt x="2663395" y="1611851"/>
                  <a:pt x="2690146" y="1597633"/>
                </a:cubicBezTo>
                <a:cubicBezTo>
                  <a:pt x="2716896" y="1583416"/>
                  <a:pt x="2738046" y="1562684"/>
                  <a:pt x="2753595" y="1535438"/>
                </a:cubicBezTo>
                <a:cubicBezTo>
                  <a:pt x="2769145" y="1508191"/>
                  <a:pt x="2776919" y="1477983"/>
                  <a:pt x="2776919" y="1444813"/>
                </a:cubicBezTo>
                <a:cubicBezTo>
                  <a:pt x="2776919" y="1411375"/>
                  <a:pt x="2769525" y="1382612"/>
                  <a:pt x="2754734" y="1358524"/>
                </a:cubicBezTo>
                <a:cubicBezTo>
                  <a:pt x="2739945" y="1334436"/>
                  <a:pt x="2718062" y="1314979"/>
                  <a:pt x="2689084" y="1300155"/>
                </a:cubicBezTo>
                <a:cubicBezTo>
                  <a:pt x="2670116" y="1290626"/>
                  <a:pt x="2637188" y="1279373"/>
                  <a:pt x="2590301" y="1266398"/>
                </a:cubicBezTo>
                <a:cubicBezTo>
                  <a:pt x="2542356" y="1253162"/>
                  <a:pt x="2511531" y="1240088"/>
                  <a:pt x="2497827" y="1227174"/>
                </a:cubicBezTo>
                <a:cubicBezTo>
                  <a:pt x="2484118" y="1214264"/>
                  <a:pt x="2477263" y="1196081"/>
                  <a:pt x="2477263" y="1172625"/>
                </a:cubicBezTo>
                <a:cubicBezTo>
                  <a:pt x="2477263" y="1147329"/>
                  <a:pt x="2486619" y="1126709"/>
                  <a:pt x="2505332" y="1110766"/>
                </a:cubicBezTo>
                <a:cubicBezTo>
                  <a:pt x="2524044" y="1094823"/>
                  <a:pt x="2551189" y="1086852"/>
                  <a:pt x="2586768" y="1086852"/>
                </a:cubicBezTo>
                <a:cubicBezTo>
                  <a:pt x="2621821" y="1086852"/>
                  <a:pt x="2649032" y="1095945"/>
                  <a:pt x="2668403" y="1114130"/>
                </a:cubicBezTo>
                <a:cubicBezTo>
                  <a:pt x="2687774" y="1132315"/>
                  <a:pt x="2699040" y="1160251"/>
                  <a:pt x="2702203" y="1197938"/>
                </a:cubicBezTo>
                <a:lnTo>
                  <a:pt x="2762688" y="1192404"/>
                </a:lnTo>
                <a:cubicBezTo>
                  <a:pt x="2761633" y="1157088"/>
                  <a:pt x="2753793" y="1126385"/>
                  <a:pt x="2739166" y="1100293"/>
                </a:cubicBezTo>
                <a:cubicBezTo>
                  <a:pt x="2724539" y="1074202"/>
                  <a:pt x="2703982" y="1054172"/>
                  <a:pt x="2677495" y="1040204"/>
                </a:cubicBezTo>
                <a:cubicBezTo>
                  <a:pt x="2651008" y="1026236"/>
                  <a:pt x="2620107" y="1019252"/>
                  <a:pt x="2584791" y="1019252"/>
                </a:cubicBezTo>
                <a:close/>
                <a:moveTo>
                  <a:pt x="0" y="0"/>
                </a:moveTo>
                <a:lnTo>
                  <a:pt x="7772400" y="0"/>
                </a:lnTo>
                <a:lnTo>
                  <a:pt x="7772400" y="3402766"/>
                </a:lnTo>
                <a:lnTo>
                  <a:pt x="0" y="340276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EEC1E9D-FA89-476E-8706-82325063D2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3757" y="2742178"/>
            <a:ext cx="1435052" cy="249629"/>
          </a:xfrm>
          <a:prstGeom prst="rect">
            <a:avLst/>
          </a:prstGeom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837414-AB77-4115-B1C1-E7498D4F28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3757" y="8029586"/>
            <a:ext cx="1013355" cy="101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87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259</TotalTime>
  <Words>159</Words>
  <Application>Microsoft Office PowerPoint</Application>
  <PresentationFormat>Custom</PresentationFormat>
  <Paragraphs>8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Arial Narrow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Gabrielle Kolditz</dc:creator>
  <cp:lastModifiedBy>Gabby Kolditz</cp:lastModifiedBy>
  <cp:revision>344</cp:revision>
  <dcterms:created xsi:type="dcterms:W3CDTF">2019-03-06T16:40:59Z</dcterms:created>
  <dcterms:modified xsi:type="dcterms:W3CDTF">2023-12-18T21:38:49Z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b5e2db6-eecf-4aa2-8fc3-174bf94bce19_Enabled">
    <vt:lpwstr>true</vt:lpwstr>
  </property>
  <property fmtid="{D5CDD505-2E9C-101B-9397-08002B2CF9AE}" pid="3" name="MSIP_Label_fb5e2db6-eecf-4aa2-8fc3-174bf94bce19_SetDate">
    <vt:lpwstr>2022-06-15T18:00:12Z</vt:lpwstr>
  </property>
  <property fmtid="{D5CDD505-2E9C-101B-9397-08002B2CF9AE}" pid="4" name="MSIP_Label_fb5e2db6-eecf-4aa2-8fc3-174bf94bce19_Method">
    <vt:lpwstr>Standard</vt:lpwstr>
  </property>
  <property fmtid="{D5CDD505-2E9C-101B-9397-08002B2CF9AE}" pid="5" name="MSIP_Label_fb5e2db6-eecf-4aa2-8fc3-174bf94bce19_Name">
    <vt:lpwstr>fb5e2db6-eecf-4aa2-8fc3-174bf94bce19</vt:lpwstr>
  </property>
  <property fmtid="{D5CDD505-2E9C-101B-9397-08002B2CF9AE}" pid="6" name="MSIP_Label_fb5e2db6-eecf-4aa2-8fc3-174bf94bce19_SiteId">
    <vt:lpwstr>ceb177bf-013b-49ab-8a9c-4abce32afc1e</vt:lpwstr>
  </property>
  <property fmtid="{D5CDD505-2E9C-101B-9397-08002B2CF9AE}" pid="7" name="MSIP_Label_fb5e2db6-eecf-4aa2-8fc3-174bf94bce19_ActionId">
    <vt:lpwstr>65df413c-646d-47d3-8b74-f549258720db</vt:lpwstr>
  </property>
  <property fmtid="{D5CDD505-2E9C-101B-9397-08002B2CF9AE}" pid="8" name="MSIP_Label_fb5e2db6-eecf-4aa2-8fc3-174bf94bce19_ContentBits">
    <vt:lpwstr>2</vt:lpwstr>
  </property>
</Properties>
</file>