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17"/>
    <a:srgbClr val="2CDAD6"/>
    <a:srgbClr val="129CAA"/>
    <a:srgbClr val="3DDAEB"/>
    <a:srgbClr val="F91CBC"/>
    <a:srgbClr val="FFC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8E801-4D87-489F-8574-4C8E7C1C8BD5}" v="11" dt="2023-12-18T21:06:39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4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5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7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3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5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0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F1A3-1493-4181-8927-54BB9F5D5858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3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Fresh colorful citrus fruit slices">
            <a:extLst>
              <a:ext uri="{FF2B5EF4-FFF2-40B4-BE49-F238E27FC236}">
                <a16:creationId xmlns:a16="http://schemas.microsoft.com/office/drawing/2014/main" id="{92C4541E-2276-A1A4-C4AB-CDA5C5476BEE}"/>
              </a:ext>
            </a:extLst>
          </p:cNvPr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966" b="-796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952FDE8-F802-FE5C-3B1D-47BB95BD70AE}"/>
              </a:ext>
            </a:extLst>
          </p:cNvPr>
          <p:cNvSpPr/>
          <p:nvPr/>
        </p:nvSpPr>
        <p:spPr>
          <a:xfrm>
            <a:off x="0" y="0"/>
            <a:ext cx="7772400" cy="3402767"/>
          </a:xfrm>
          <a:custGeom>
            <a:avLst/>
            <a:gdLst/>
            <a:ahLst/>
            <a:cxnLst/>
            <a:rect l="l" t="t" r="r" b="b"/>
            <a:pathLst>
              <a:path w="7772400" h="3402767">
                <a:moveTo>
                  <a:pt x="1566984" y="2080039"/>
                </a:moveTo>
                <a:lnTo>
                  <a:pt x="1642241" y="2325140"/>
                </a:lnTo>
                <a:lnTo>
                  <a:pt x="1492512" y="2325140"/>
                </a:lnTo>
                <a:close/>
                <a:moveTo>
                  <a:pt x="6173280" y="2041901"/>
                </a:moveTo>
                <a:lnTo>
                  <a:pt x="6233276" y="2041901"/>
                </a:lnTo>
                <a:cubicBezTo>
                  <a:pt x="6272653" y="2041901"/>
                  <a:pt x="6299474" y="2049343"/>
                  <a:pt x="6313736" y="2064226"/>
                </a:cubicBezTo>
                <a:cubicBezTo>
                  <a:pt x="6327999" y="2079108"/>
                  <a:pt x="6335130" y="2097247"/>
                  <a:pt x="6335130" y="2118641"/>
                </a:cubicBezTo>
                <a:cubicBezTo>
                  <a:pt x="6335130" y="2140655"/>
                  <a:pt x="6326914" y="2158716"/>
                  <a:pt x="6310481" y="2172824"/>
                </a:cubicBezTo>
                <a:cubicBezTo>
                  <a:pt x="6294047" y="2186931"/>
                  <a:pt x="6265522" y="2193985"/>
                  <a:pt x="6224905" y="2193985"/>
                </a:cubicBezTo>
                <a:lnTo>
                  <a:pt x="6173280" y="2193985"/>
                </a:lnTo>
                <a:close/>
                <a:moveTo>
                  <a:pt x="5961665" y="1903305"/>
                </a:moveTo>
                <a:lnTo>
                  <a:pt x="5961665" y="2585124"/>
                </a:lnTo>
                <a:lnTo>
                  <a:pt x="6173280" y="2585124"/>
                </a:lnTo>
                <a:lnTo>
                  <a:pt x="6173280" y="2332116"/>
                </a:lnTo>
                <a:lnTo>
                  <a:pt x="6288622" y="2332116"/>
                </a:lnTo>
                <a:cubicBezTo>
                  <a:pt x="6373577" y="2332116"/>
                  <a:pt x="6436752" y="2312738"/>
                  <a:pt x="6478145" y="2273980"/>
                </a:cubicBezTo>
                <a:cubicBezTo>
                  <a:pt x="6519538" y="2235223"/>
                  <a:pt x="6540234" y="2181428"/>
                  <a:pt x="6540234" y="2112595"/>
                </a:cubicBezTo>
                <a:cubicBezTo>
                  <a:pt x="6540234" y="2045622"/>
                  <a:pt x="6521243" y="1993997"/>
                  <a:pt x="6483261" y="1957721"/>
                </a:cubicBezTo>
                <a:cubicBezTo>
                  <a:pt x="6445279" y="1921444"/>
                  <a:pt x="6388150" y="1903305"/>
                  <a:pt x="6311876" y="1903305"/>
                </a:cubicBezTo>
                <a:close/>
                <a:moveTo>
                  <a:pt x="5599492" y="1903305"/>
                </a:moveTo>
                <a:lnTo>
                  <a:pt x="5599492" y="2585124"/>
                </a:lnTo>
                <a:lnTo>
                  <a:pt x="5810642" y="2585124"/>
                </a:lnTo>
                <a:lnTo>
                  <a:pt x="5810642" y="1903305"/>
                </a:lnTo>
                <a:close/>
                <a:moveTo>
                  <a:pt x="4857416" y="1903305"/>
                </a:moveTo>
                <a:lnTo>
                  <a:pt x="4857416" y="2071667"/>
                </a:lnTo>
                <a:lnTo>
                  <a:pt x="5072287" y="2071667"/>
                </a:lnTo>
                <a:lnTo>
                  <a:pt x="5072287" y="2585124"/>
                </a:lnTo>
                <a:lnTo>
                  <a:pt x="5282971" y="2585124"/>
                </a:lnTo>
                <a:lnTo>
                  <a:pt x="5282971" y="2071667"/>
                </a:lnTo>
                <a:lnTo>
                  <a:pt x="5497842" y="2071667"/>
                </a:lnTo>
                <a:lnTo>
                  <a:pt x="5497842" y="1903305"/>
                </a:lnTo>
                <a:close/>
                <a:moveTo>
                  <a:pt x="3001715" y="1903305"/>
                </a:moveTo>
                <a:lnTo>
                  <a:pt x="3001715" y="2585124"/>
                </a:lnTo>
                <a:lnTo>
                  <a:pt x="3199843" y="2585124"/>
                </a:lnTo>
                <a:lnTo>
                  <a:pt x="3199843" y="2210758"/>
                </a:lnTo>
                <a:lnTo>
                  <a:pt x="3455176" y="2585124"/>
                </a:lnTo>
                <a:lnTo>
                  <a:pt x="3653769" y="2585124"/>
                </a:lnTo>
                <a:lnTo>
                  <a:pt x="3653769" y="1903305"/>
                </a:lnTo>
                <a:lnTo>
                  <a:pt x="3455176" y="1903305"/>
                </a:lnTo>
                <a:lnTo>
                  <a:pt x="3455176" y="2280521"/>
                </a:lnTo>
                <a:lnTo>
                  <a:pt x="3198447" y="1903305"/>
                </a:lnTo>
                <a:close/>
                <a:moveTo>
                  <a:pt x="2637217" y="1903305"/>
                </a:moveTo>
                <a:lnTo>
                  <a:pt x="2637217" y="2585124"/>
                </a:lnTo>
                <a:lnTo>
                  <a:pt x="2848367" y="2585124"/>
                </a:lnTo>
                <a:lnTo>
                  <a:pt x="2848367" y="1903305"/>
                </a:lnTo>
                <a:close/>
                <a:moveTo>
                  <a:pt x="1895141" y="1903305"/>
                </a:moveTo>
                <a:lnTo>
                  <a:pt x="1895141" y="2071667"/>
                </a:lnTo>
                <a:lnTo>
                  <a:pt x="2110012" y="2071667"/>
                </a:lnTo>
                <a:lnTo>
                  <a:pt x="2110012" y="2585124"/>
                </a:lnTo>
                <a:lnTo>
                  <a:pt x="2320697" y="2585124"/>
                </a:lnTo>
                <a:lnTo>
                  <a:pt x="2320697" y="2071667"/>
                </a:lnTo>
                <a:lnTo>
                  <a:pt x="2535567" y="2071667"/>
                </a:lnTo>
                <a:lnTo>
                  <a:pt x="2535567" y="1903305"/>
                </a:lnTo>
                <a:close/>
                <a:moveTo>
                  <a:pt x="1454666" y="1903305"/>
                </a:moveTo>
                <a:lnTo>
                  <a:pt x="1198402" y="2585124"/>
                </a:lnTo>
                <a:lnTo>
                  <a:pt x="1413520" y="2585124"/>
                </a:lnTo>
                <a:lnTo>
                  <a:pt x="1446752" y="2472573"/>
                </a:lnTo>
                <a:lnTo>
                  <a:pt x="1685945" y="2472573"/>
                </a:lnTo>
                <a:lnTo>
                  <a:pt x="1720056" y="2585124"/>
                </a:lnTo>
                <a:lnTo>
                  <a:pt x="1940682" y="2585124"/>
                </a:lnTo>
                <a:lnTo>
                  <a:pt x="1684477" y="1903305"/>
                </a:lnTo>
                <a:close/>
                <a:moveTo>
                  <a:pt x="580505" y="1903305"/>
                </a:moveTo>
                <a:lnTo>
                  <a:pt x="580505" y="2585124"/>
                </a:lnTo>
                <a:lnTo>
                  <a:pt x="1155354" y="2585124"/>
                </a:lnTo>
                <a:lnTo>
                  <a:pt x="1155354" y="2430715"/>
                </a:lnTo>
                <a:lnTo>
                  <a:pt x="791655" y="2430715"/>
                </a:lnTo>
                <a:lnTo>
                  <a:pt x="791655" y="2296305"/>
                </a:lnTo>
                <a:lnTo>
                  <a:pt x="1119542" y="2296305"/>
                </a:lnTo>
                <a:lnTo>
                  <a:pt x="1119542" y="2157243"/>
                </a:lnTo>
                <a:lnTo>
                  <a:pt x="791655" y="2157243"/>
                </a:lnTo>
                <a:lnTo>
                  <a:pt x="791655" y="2048878"/>
                </a:lnTo>
                <a:lnTo>
                  <a:pt x="1145122" y="2048878"/>
                </a:lnTo>
                <a:lnTo>
                  <a:pt x="1145122" y="1903305"/>
                </a:lnTo>
                <a:close/>
                <a:moveTo>
                  <a:pt x="6926983" y="1891678"/>
                </a:moveTo>
                <a:cubicBezTo>
                  <a:pt x="6855979" y="1891678"/>
                  <a:pt x="6800091" y="1900592"/>
                  <a:pt x="6759318" y="1918421"/>
                </a:cubicBezTo>
                <a:cubicBezTo>
                  <a:pt x="6718546" y="1936249"/>
                  <a:pt x="6688005" y="1960744"/>
                  <a:pt x="6667696" y="1991904"/>
                </a:cubicBezTo>
                <a:cubicBezTo>
                  <a:pt x="6647388" y="2023065"/>
                  <a:pt x="6637233" y="2056164"/>
                  <a:pt x="6637233" y="2091201"/>
                </a:cubicBezTo>
                <a:cubicBezTo>
                  <a:pt x="6637233" y="2144531"/>
                  <a:pt x="6657076" y="2188404"/>
                  <a:pt x="6696764" y="2222821"/>
                </a:cubicBezTo>
                <a:cubicBezTo>
                  <a:pt x="6736141" y="2257237"/>
                  <a:pt x="6802029" y="2284832"/>
                  <a:pt x="6894427" y="2305606"/>
                </a:cubicBezTo>
                <a:cubicBezTo>
                  <a:pt x="6950857" y="2318009"/>
                  <a:pt x="6986824" y="2331186"/>
                  <a:pt x="7002327" y="2345139"/>
                </a:cubicBezTo>
                <a:cubicBezTo>
                  <a:pt x="7017830" y="2359092"/>
                  <a:pt x="7025581" y="2374904"/>
                  <a:pt x="7025581" y="2392578"/>
                </a:cubicBezTo>
                <a:cubicBezTo>
                  <a:pt x="7025581" y="2411181"/>
                  <a:pt x="7017442" y="2427537"/>
                  <a:pt x="7001164" y="2441645"/>
                </a:cubicBezTo>
                <a:cubicBezTo>
                  <a:pt x="6984886" y="2455752"/>
                  <a:pt x="6961709" y="2462806"/>
                  <a:pt x="6931634" y="2462806"/>
                </a:cubicBezTo>
                <a:cubicBezTo>
                  <a:pt x="6891326" y="2462806"/>
                  <a:pt x="6860320" y="2449008"/>
                  <a:pt x="6838616" y="2421413"/>
                </a:cubicBezTo>
                <a:cubicBezTo>
                  <a:pt x="6825284" y="2404360"/>
                  <a:pt x="6816446" y="2379555"/>
                  <a:pt x="6812106" y="2346999"/>
                </a:cubicBezTo>
                <a:lnTo>
                  <a:pt x="6611653" y="2359557"/>
                </a:lnTo>
                <a:cubicBezTo>
                  <a:pt x="6617544" y="2428390"/>
                  <a:pt x="6642814" y="2485130"/>
                  <a:pt x="6687462" y="2529779"/>
                </a:cubicBezTo>
                <a:cubicBezTo>
                  <a:pt x="6732111" y="2574427"/>
                  <a:pt x="6812416" y="2596751"/>
                  <a:pt x="6928378" y="2596751"/>
                </a:cubicBezTo>
                <a:cubicBezTo>
                  <a:pt x="6994420" y="2596751"/>
                  <a:pt x="7049146" y="2587217"/>
                  <a:pt x="7092554" y="2568149"/>
                </a:cubicBezTo>
                <a:cubicBezTo>
                  <a:pt x="7135962" y="2549080"/>
                  <a:pt x="7169759" y="2521097"/>
                  <a:pt x="7193943" y="2484200"/>
                </a:cubicBezTo>
                <a:cubicBezTo>
                  <a:pt x="7218128" y="2447303"/>
                  <a:pt x="7230220" y="2406996"/>
                  <a:pt x="7230220" y="2363277"/>
                </a:cubicBezTo>
                <a:cubicBezTo>
                  <a:pt x="7230220" y="2326070"/>
                  <a:pt x="7221151" y="2292429"/>
                  <a:pt x="7203012" y="2262353"/>
                </a:cubicBezTo>
                <a:cubicBezTo>
                  <a:pt x="7184874" y="2232277"/>
                  <a:pt x="7155883" y="2207085"/>
                  <a:pt x="7116041" y="2186776"/>
                </a:cubicBezTo>
                <a:cubicBezTo>
                  <a:pt x="7076199" y="2166468"/>
                  <a:pt x="7010233" y="2146391"/>
                  <a:pt x="6918146" y="2126548"/>
                </a:cubicBezTo>
                <a:cubicBezTo>
                  <a:pt x="6880939" y="2118796"/>
                  <a:pt x="6857374" y="2110424"/>
                  <a:pt x="6847453" y="2101433"/>
                </a:cubicBezTo>
                <a:cubicBezTo>
                  <a:pt x="6837221" y="2092751"/>
                  <a:pt x="6832105" y="2082984"/>
                  <a:pt x="6832105" y="2072132"/>
                </a:cubicBezTo>
                <a:cubicBezTo>
                  <a:pt x="6832105" y="2057249"/>
                  <a:pt x="6838306" y="2044614"/>
                  <a:pt x="6850708" y="2034227"/>
                </a:cubicBezTo>
                <a:cubicBezTo>
                  <a:pt x="6863110" y="2023840"/>
                  <a:pt x="6881559" y="2018647"/>
                  <a:pt x="6906054" y="2018647"/>
                </a:cubicBezTo>
                <a:cubicBezTo>
                  <a:pt x="6935819" y="2018647"/>
                  <a:pt x="6959151" y="2025623"/>
                  <a:pt x="6976049" y="2039576"/>
                </a:cubicBezTo>
                <a:cubicBezTo>
                  <a:pt x="6992948" y="2053529"/>
                  <a:pt x="7004032" y="2075853"/>
                  <a:pt x="7009303" y="2106549"/>
                </a:cubicBezTo>
                <a:lnTo>
                  <a:pt x="7207896" y="2094921"/>
                </a:lnTo>
                <a:cubicBezTo>
                  <a:pt x="7199214" y="2024228"/>
                  <a:pt x="7172006" y="1972681"/>
                  <a:pt x="7126273" y="1940280"/>
                </a:cubicBezTo>
                <a:cubicBezTo>
                  <a:pt x="7080539" y="1907879"/>
                  <a:pt x="7014109" y="1891678"/>
                  <a:pt x="6926983" y="1891678"/>
                </a:cubicBezTo>
                <a:close/>
                <a:moveTo>
                  <a:pt x="4132269" y="1891678"/>
                </a:moveTo>
                <a:cubicBezTo>
                  <a:pt x="4054135" y="1891678"/>
                  <a:pt x="3991968" y="1902685"/>
                  <a:pt x="3945769" y="1924699"/>
                </a:cubicBezTo>
                <a:cubicBezTo>
                  <a:pt x="3886548" y="1953225"/>
                  <a:pt x="3841590" y="1995005"/>
                  <a:pt x="3810894" y="2050040"/>
                </a:cubicBezTo>
                <a:cubicBezTo>
                  <a:pt x="3780198" y="2105076"/>
                  <a:pt x="3764850" y="2169801"/>
                  <a:pt x="3764850" y="2244215"/>
                </a:cubicBezTo>
                <a:cubicBezTo>
                  <a:pt x="3764850" y="2314908"/>
                  <a:pt x="3778880" y="2377540"/>
                  <a:pt x="3806940" y="2432110"/>
                </a:cubicBezTo>
                <a:cubicBezTo>
                  <a:pt x="3835001" y="2486681"/>
                  <a:pt x="3874533" y="2527763"/>
                  <a:pt x="3925538" y="2555359"/>
                </a:cubicBezTo>
                <a:cubicBezTo>
                  <a:pt x="3976543" y="2582954"/>
                  <a:pt x="4042507" y="2596751"/>
                  <a:pt x="4123433" y="2596751"/>
                </a:cubicBezTo>
                <a:cubicBezTo>
                  <a:pt x="4189165" y="2596751"/>
                  <a:pt x="4245984" y="2589077"/>
                  <a:pt x="4293888" y="2573730"/>
                </a:cubicBezTo>
                <a:cubicBezTo>
                  <a:pt x="4341792" y="2558382"/>
                  <a:pt x="4396905" y="2529469"/>
                  <a:pt x="4459226" y="2486991"/>
                </a:cubicBezTo>
                <a:lnTo>
                  <a:pt x="4459226" y="2196311"/>
                </a:lnTo>
                <a:lnTo>
                  <a:pt x="4133665" y="2196311"/>
                </a:lnTo>
                <a:lnTo>
                  <a:pt x="4133665" y="2338163"/>
                </a:lnTo>
                <a:lnTo>
                  <a:pt x="4274586" y="2338163"/>
                </a:lnTo>
                <a:lnTo>
                  <a:pt x="4274586" y="2402345"/>
                </a:lnTo>
                <a:cubicBezTo>
                  <a:pt x="4246991" y="2418778"/>
                  <a:pt x="4222497" y="2430405"/>
                  <a:pt x="4201103" y="2437226"/>
                </a:cubicBezTo>
                <a:cubicBezTo>
                  <a:pt x="4179708" y="2444048"/>
                  <a:pt x="4157229" y="2447458"/>
                  <a:pt x="4133665" y="2447458"/>
                </a:cubicBezTo>
                <a:cubicBezTo>
                  <a:pt x="4084055" y="2447458"/>
                  <a:pt x="4045376" y="2431645"/>
                  <a:pt x="4017625" y="2400019"/>
                </a:cubicBezTo>
                <a:cubicBezTo>
                  <a:pt x="3989875" y="2368393"/>
                  <a:pt x="3976000" y="2315683"/>
                  <a:pt x="3976000" y="2241889"/>
                </a:cubicBezTo>
                <a:cubicBezTo>
                  <a:pt x="3976000" y="2172436"/>
                  <a:pt x="3989720" y="2121664"/>
                  <a:pt x="4017160" y="2089573"/>
                </a:cubicBezTo>
                <a:cubicBezTo>
                  <a:pt x="4044600" y="2057482"/>
                  <a:pt x="4081420" y="2041436"/>
                  <a:pt x="4127619" y="2041436"/>
                </a:cubicBezTo>
                <a:cubicBezTo>
                  <a:pt x="4158624" y="2041436"/>
                  <a:pt x="4184127" y="2048258"/>
                  <a:pt x="4204126" y="2061900"/>
                </a:cubicBezTo>
                <a:cubicBezTo>
                  <a:pt x="4224124" y="2075543"/>
                  <a:pt x="4238310" y="2095231"/>
                  <a:pt x="4246681" y="2120967"/>
                </a:cubicBezTo>
                <a:lnTo>
                  <a:pt x="4449925" y="2084690"/>
                </a:lnTo>
                <a:cubicBezTo>
                  <a:pt x="4437522" y="2040661"/>
                  <a:pt x="4418996" y="2004307"/>
                  <a:pt x="4394347" y="1975626"/>
                </a:cubicBezTo>
                <a:cubicBezTo>
                  <a:pt x="4369697" y="1946946"/>
                  <a:pt x="4338691" y="1925785"/>
                  <a:pt x="4301329" y="1912142"/>
                </a:cubicBezTo>
                <a:cubicBezTo>
                  <a:pt x="4263967" y="1898499"/>
                  <a:pt x="4207614" y="1891678"/>
                  <a:pt x="4132269" y="1891678"/>
                </a:cubicBezTo>
                <a:close/>
                <a:moveTo>
                  <a:pt x="3214809" y="937039"/>
                </a:moveTo>
                <a:lnTo>
                  <a:pt x="3290066" y="1182140"/>
                </a:lnTo>
                <a:lnTo>
                  <a:pt x="3140337" y="1182140"/>
                </a:lnTo>
                <a:close/>
                <a:moveTo>
                  <a:pt x="5655637" y="760305"/>
                </a:moveTo>
                <a:lnTo>
                  <a:pt x="5921202" y="1156560"/>
                </a:lnTo>
                <a:lnTo>
                  <a:pt x="5921202" y="1442124"/>
                </a:lnTo>
                <a:lnTo>
                  <a:pt x="6132352" y="1442124"/>
                </a:lnTo>
                <a:lnTo>
                  <a:pt x="6132352" y="1156560"/>
                </a:lnTo>
                <a:lnTo>
                  <a:pt x="6397452" y="760305"/>
                </a:lnTo>
                <a:lnTo>
                  <a:pt x="6164683" y="760305"/>
                </a:lnTo>
                <a:lnTo>
                  <a:pt x="6027031" y="990320"/>
                </a:lnTo>
                <a:lnTo>
                  <a:pt x="5889663" y="760305"/>
                </a:lnTo>
                <a:close/>
                <a:moveTo>
                  <a:pt x="4934825" y="760305"/>
                </a:moveTo>
                <a:lnTo>
                  <a:pt x="4934825" y="1442124"/>
                </a:lnTo>
                <a:lnTo>
                  <a:pt x="5145510" y="1442124"/>
                </a:lnTo>
                <a:lnTo>
                  <a:pt x="5145510" y="1166327"/>
                </a:lnTo>
                <a:lnTo>
                  <a:pt x="5375729" y="1166327"/>
                </a:lnTo>
                <a:lnTo>
                  <a:pt x="5375729" y="1442124"/>
                </a:lnTo>
                <a:lnTo>
                  <a:pt x="5587344" y="1442124"/>
                </a:lnTo>
                <a:lnTo>
                  <a:pt x="5587344" y="760305"/>
                </a:lnTo>
                <a:lnTo>
                  <a:pt x="5375729" y="760305"/>
                </a:lnTo>
                <a:lnTo>
                  <a:pt x="5375729" y="998895"/>
                </a:lnTo>
                <a:lnTo>
                  <a:pt x="5145510" y="998895"/>
                </a:lnTo>
                <a:lnTo>
                  <a:pt x="5145510" y="760305"/>
                </a:lnTo>
                <a:close/>
                <a:moveTo>
                  <a:pt x="4200191" y="760305"/>
                </a:moveTo>
                <a:lnTo>
                  <a:pt x="4200191" y="928667"/>
                </a:lnTo>
                <a:lnTo>
                  <a:pt x="4415062" y="928667"/>
                </a:lnTo>
                <a:lnTo>
                  <a:pt x="4415062" y="1442124"/>
                </a:lnTo>
                <a:lnTo>
                  <a:pt x="4625746" y="1442124"/>
                </a:lnTo>
                <a:lnTo>
                  <a:pt x="4625746" y="928667"/>
                </a:lnTo>
                <a:lnTo>
                  <a:pt x="4840617" y="928667"/>
                </a:lnTo>
                <a:lnTo>
                  <a:pt x="4840617" y="760305"/>
                </a:lnTo>
                <a:close/>
                <a:moveTo>
                  <a:pt x="3657545" y="760305"/>
                </a:moveTo>
                <a:lnTo>
                  <a:pt x="3657545" y="1442124"/>
                </a:lnTo>
                <a:lnTo>
                  <a:pt x="4197047" y="1442124"/>
                </a:lnTo>
                <a:lnTo>
                  <a:pt x="4197047" y="1274227"/>
                </a:lnTo>
                <a:lnTo>
                  <a:pt x="3868230" y="1274227"/>
                </a:lnTo>
                <a:lnTo>
                  <a:pt x="3868230" y="760305"/>
                </a:lnTo>
                <a:close/>
                <a:moveTo>
                  <a:pt x="3102490" y="760305"/>
                </a:moveTo>
                <a:lnTo>
                  <a:pt x="2846227" y="1442124"/>
                </a:lnTo>
                <a:lnTo>
                  <a:pt x="3061345" y="1442124"/>
                </a:lnTo>
                <a:lnTo>
                  <a:pt x="3094577" y="1329573"/>
                </a:lnTo>
                <a:lnTo>
                  <a:pt x="3333770" y="1329573"/>
                </a:lnTo>
                <a:lnTo>
                  <a:pt x="3367881" y="1442124"/>
                </a:lnTo>
                <a:lnTo>
                  <a:pt x="3588507" y="1442124"/>
                </a:lnTo>
                <a:lnTo>
                  <a:pt x="3332302" y="760305"/>
                </a:lnTo>
                <a:close/>
                <a:moveTo>
                  <a:pt x="2228330" y="760305"/>
                </a:moveTo>
                <a:lnTo>
                  <a:pt x="2228330" y="1442124"/>
                </a:lnTo>
                <a:lnTo>
                  <a:pt x="2803179" y="1442124"/>
                </a:lnTo>
                <a:lnTo>
                  <a:pt x="2803179" y="1287715"/>
                </a:lnTo>
                <a:lnTo>
                  <a:pt x="2439480" y="1287715"/>
                </a:lnTo>
                <a:lnTo>
                  <a:pt x="2439480" y="1153305"/>
                </a:lnTo>
                <a:lnTo>
                  <a:pt x="2767367" y="1153305"/>
                </a:lnTo>
                <a:lnTo>
                  <a:pt x="2767367" y="1014243"/>
                </a:lnTo>
                <a:lnTo>
                  <a:pt x="2439480" y="1014243"/>
                </a:lnTo>
                <a:lnTo>
                  <a:pt x="2439480" y="905878"/>
                </a:lnTo>
                <a:lnTo>
                  <a:pt x="2792947" y="905878"/>
                </a:lnTo>
                <a:lnTo>
                  <a:pt x="2792947" y="760305"/>
                </a:lnTo>
                <a:close/>
                <a:moveTo>
                  <a:pt x="1439150" y="760305"/>
                </a:moveTo>
                <a:lnTo>
                  <a:pt x="1439150" y="1442124"/>
                </a:lnTo>
                <a:lnTo>
                  <a:pt x="1649835" y="1442124"/>
                </a:lnTo>
                <a:lnTo>
                  <a:pt x="1649835" y="1166327"/>
                </a:lnTo>
                <a:lnTo>
                  <a:pt x="1880054" y="1166327"/>
                </a:lnTo>
                <a:lnTo>
                  <a:pt x="1880054" y="1442124"/>
                </a:lnTo>
                <a:lnTo>
                  <a:pt x="2091669" y="1442124"/>
                </a:lnTo>
                <a:lnTo>
                  <a:pt x="2091669" y="760305"/>
                </a:lnTo>
                <a:lnTo>
                  <a:pt x="1880054" y="760305"/>
                </a:lnTo>
                <a:lnTo>
                  <a:pt x="1880054" y="998895"/>
                </a:lnTo>
                <a:lnTo>
                  <a:pt x="1649835" y="998895"/>
                </a:lnTo>
                <a:lnTo>
                  <a:pt x="1649835" y="760305"/>
                </a:lnTo>
                <a:close/>
                <a:moveTo>
                  <a:pt x="0" y="0"/>
                </a:moveTo>
                <a:lnTo>
                  <a:pt x="7772400" y="0"/>
                </a:lnTo>
                <a:lnTo>
                  <a:pt x="7772400" y="3402767"/>
                </a:lnTo>
                <a:lnTo>
                  <a:pt x="0" y="34027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76EC37-5320-90A3-4E7B-8C43760A992B}"/>
              </a:ext>
            </a:extLst>
          </p:cNvPr>
          <p:cNvSpPr/>
          <p:nvPr/>
        </p:nvSpPr>
        <p:spPr>
          <a:xfrm>
            <a:off x="243590" y="3642609"/>
            <a:ext cx="7285219" cy="6175948"/>
          </a:xfrm>
          <a:prstGeom prst="round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"/>
              </a:spcAft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Good nutrition is about consistently choosing healthy foods and beverages. Try these quick healthy eating tips to get started:</a:t>
            </a:r>
            <a:b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BF17"/>
                </a:solidFill>
                <a:latin typeface="Arial Narrow" panose="020B0606020202030204" pitchFamily="34" charset="0"/>
              </a:rPr>
              <a:t>Increase fiber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– Found in fresh fruits and vegetables, whole grains, legumes, nuts, and seeds.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BF17"/>
                </a:solidFill>
                <a:latin typeface="Arial Narrow" panose="020B0606020202030204" pitchFamily="34" charset="0"/>
              </a:rPr>
              <a:t>Increase calcium and vitamin D</a:t>
            </a:r>
            <a:r>
              <a:rPr lang="en-US" dirty="0">
                <a:solidFill>
                  <a:srgbClr val="FFBF17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– Found in fortified dairy beverages and cereals as well as some fish.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BF17"/>
                </a:solidFill>
                <a:latin typeface="Arial Narrow" panose="020B0606020202030204" pitchFamily="34" charset="0"/>
              </a:rPr>
              <a:t>Increase potassium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– Found in a variety of fruits and veggies, including bananas, beet greens, lima beans, and 100% prune juice.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BF17"/>
                </a:solidFill>
                <a:latin typeface="Arial Narrow" panose="020B0606020202030204" pitchFamily="34" charset="0"/>
              </a:rPr>
              <a:t>Limit added sugar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– Avoid processed foods and replace sugary </a:t>
            </a:r>
            <a:b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beverages with water or black coffee.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BF17"/>
                </a:solidFill>
                <a:latin typeface="Arial Narrow" panose="020B0606020202030204" pitchFamily="34" charset="0"/>
              </a:rPr>
              <a:t>Limit sodium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– Avoid processed foods and try seasoning with </a:t>
            </a:r>
            <a:b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fresh herbs and spices instead of salt.</a:t>
            </a:r>
          </a:p>
          <a:p>
            <a:pPr>
              <a:spcAft>
                <a:spcPts val="100"/>
              </a:spcAft>
            </a:pP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b="1" dirty="0">
                <a:solidFill>
                  <a:srgbClr val="FFBF17"/>
                </a:solidFill>
                <a:latin typeface="Arial Narrow" panose="020B0606020202030204" pitchFamily="34" charset="0"/>
              </a:rPr>
              <a:t>Hungry for more tips? Contact Haller_Rhonda_M@cat.com!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C1E9D-FA89-476E-8706-82325063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757" y="3043003"/>
            <a:ext cx="1435052" cy="249629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37414-AB77-4115-B1C1-E7498D4F2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454" y="8451283"/>
            <a:ext cx="591658" cy="5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141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Gabrielle Kolditz</dc:creator>
  <cp:lastModifiedBy>Gabby Kolditz</cp:lastModifiedBy>
  <cp:revision>311</cp:revision>
  <dcterms:created xsi:type="dcterms:W3CDTF">2019-03-06T16:40:59Z</dcterms:created>
  <dcterms:modified xsi:type="dcterms:W3CDTF">2023-12-18T21:07:28Z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2022-06-15T18:00:12Z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65df413c-646d-47d3-8b74-f549258720db</vt:lpwstr>
  </property>
  <property fmtid="{D5CDD505-2E9C-101B-9397-08002B2CF9AE}" pid="8" name="MSIP_Label_fb5e2db6-eecf-4aa2-8fc3-174bf94bce19_ContentBits">
    <vt:lpwstr>2</vt:lpwstr>
  </property>
</Properties>
</file>