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3"/>
  </p:notesMasterIdLst>
  <p:sldIdLst>
    <p:sldId id="262" r:id="rId2"/>
  </p:sldIdLst>
  <p:sldSz cx="20481925" cy="11520488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628" userDrawn="1">
          <p15:clr>
            <a:srgbClr val="A4A3A4"/>
          </p15:clr>
        </p15:guide>
        <p15:guide id="2" pos="6451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EF2EE"/>
    <a:srgbClr val="FFBE16"/>
    <a:srgbClr val="FBBA1D"/>
    <a:srgbClr val="E391BD"/>
    <a:srgbClr val="FEBA16"/>
    <a:srgbClr val="EEA8D1"/>
    <a:srgbClr val="ACE3F8"/>
    <a:srgbClr val="846CA2"/>
    <a:srgbClr val="FDA289"/>
    <a:srgbClr val="56565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B7F2F4A-1CBC-4BFE-AD23-85C1D6CB215A}" v="26" dt="2023-12-18T21:39:48.81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5052" autoAdjust="0"/>
  </p:normalViewPr>
  <p:slideViewPr>
    <p:cSldViewPr snapToGrid="0">
      <p:cViewPr varScale="1">
        <p:scale>
          <a:sx n="35" d="100"/>
          <a:sy n="35" d="100"/>
        </p:scale>
        <p:origin x="868" y="60"/>
      </p:cViewPr>
      <p:guideLst>
        <p:guide orient="horz" pos="3628"/>
        <p:guide pos="645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microsoft.com/office/2015/10/relationships/revisionInfo" Target="revisionInfo.xml"/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94D07E-30F8-4EB3-9C3E-729CE0B7CEE6}" type="datetimeFigureOut">
              <a:rPr lang="en-US" smtClean="0"/>
              <a:t>12/20/2023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8A43BD-3C6A-49FE-9FEF-F794AF31A3B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31063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8A43BD-3C6A-49FE-9FEF-F794AF31A3B4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93645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otal health Custom design2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>
            <a:extLst>
              <a:ext uri="{FF2B5EF4-FFF2-40B4-BE49-F238E27FC236}">
                <a16:creationId xmlns:a16="http://schemas.microsoft.com/office/drawing/2014/main" id="{548C9BF7-F1B9-4407-85DD-3B5A2112354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9513" y="2058755"/>
            <a:ext cx="16524220" cy="5541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788310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otal health Custom design2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9528" y="1218791"/>
            <a:ext cx="13099898" cy="1282339"/>
          </a:xfrm>
          <a:prstGeom prst="rect">
            <a:avLst/>
          </a:prstGeom>
        </p:spPr>
        <p:txBody>
          <a:bodyPr/>
          <a:lstStyle>
            <a:lvl1pPr>
              <a:defRPr sz="5712" b="1" i="0" baseline="0">
                <a:latin typeface="arial narrow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1129528" y="2798155"/>
            <a:ext cx="13099898" cy="67354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4032" b="1" i="1" baseline="0">
                <a:latin typeface="arial narrow" charset="0"/>
              </a:defRPr>
            </a:lvl1pPr>
            <a:lvl2pPr marL="768050" indent="0">
              <a:buNone/>
              <a:defRPr/>
            </a:lvl2pPr>
            <a:lvl3pPr marL="1536101" indent="0">
              <a:buNone/>
              <a:defRPr/>
            </a:lvl3pPr>
            <a:lvl4pPr marL="2304151" indent="0">
              <a:buNone/>
              <a:defRPr/>
            </a:lvl4pPr>
            <a:lvl5pPr marL="3072201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262847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otal health Custom design2_Title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129528" y="1218791"/>
            <a:ext cx="13099898" cy="1282339"/>
          </a:xfrm>
          <a:prstGeom prst="rect">
            <a:avLst/>
          </a:prstGeom>
        </p:spPr>
        <p:txBody>
          <a:bodyPr/>
          <a:lstStyle>
            <a:lvl1pPr>
              <a:defRPr sz="5712" b="1" i="0" baseline="0">
                <a:latin typeface="arial narrow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1129528" y="2798155"/>
            <a:ext cx="13099898" cy="67354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4032" b="1" i="1" baseline="0">
                <a:latin typeface="arial narrow" charset="0"/>
              </a:defRPr>
            </a:lvl1pPr>
            <a:lvl2pPr marL="768050" indent="0">
              <a:buNone/>
              <a:defRPr/>
            </a:lvl2pPr>
            <a:lvl3pPr marL="1536101" indent="0">
              <a:buNone/>
              <a:defRPr/>
            </a:lvl3pPr>
            <a:lvl4pPr marL="2304151" indent="0">
              <a:buNone/>
              <a:defRPr/>
            </a:lvl4pPr>
            <a:lvl5pPr marL="3072201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034123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otal health Custom design2_Title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>
            <a:extLst>
              <a:ext uri="{FF2B5EF4-FFF2-40B4-BE49-F238E27FC236}">
                <a16:creationId xmlns:a16="http://schemas.microsoft.com/office/drawing/2014/main" id="{B4778EA5-FE65-4CA4-8BAF-044547A3278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765" y="6506942"/>
            <a:ext cx="6901982" cy="2314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1757" y="1105845"/>
            <a:ext cx="13099898" cy="1579363"/>
          </a:xfrm>
          <a:prstGeom prst="rect">
            <a:avLst/>
          </a:prstGeom>
        </p:spPr>
        <p:txBody>
          <a:bodyPr/>
          <a:lstStyle>
            <a:lvl1pPr>
              <a:defRPr sz="5712" b="1" i="0" baseline="0">
                <a:latin typeface="arial narrow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1061757" y="3175897"/>
            <a:ext cx="13099898" cy="151638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4032" b="0" i="0" baseline="0">
                <a:latin typeface="arial narrow" charset="0"/>
              </a:defRPr>
            </a:lvl1pPr>
            <a:lvl2pPr marL="768050" indent="0">
              <a:buNone/>
              <a:defRPr sz="3360" baseline="0">
                <a:latin typeface="arial narrow" charset="0"/>
              </a:defRPr>
            </a:lvl2pPr>
            <a:lvl3pPr marL="1536101" indent="0">
              <a:buNone/>
              <a:defRPr/>
            </a:lvl3pPr>
            <a:lvl4pPr marL="2304151" indent="0">
              <a:buNone/>
              <a:defRPr/>
            </a:lvl4pPr>
            <a:lvl5pPr marL="3072201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2846968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otal health Custom design2_Title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552714" y="1105845"/>
            <a:ext cx="13099898" cy="1579363"/>
          </a:xfrm>
          <a:prstGeom prst="rect">
            <a:avLst/>
          </a:prstGeom>
        </p:spPr>
        <p:txBody>
          <a:bodyPr/>
          <a:lstStyle>
            <a:lvl1pPr>
              <a:defRPr sz="5712" b="1" i="0" baseline="0">
                <a:latin typeface="arial narrow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2552714" y="3175897"/>
            <a:ext cx="13099898" cy="151638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4032" b="0" i="0" baseline="0">
                <a:latin typeface="arial narrow" charset="0"/>
              </a:defRPr>
            </a:lvl1pPr>
            <a:lvl2pPr marL="768050" indent="0">
              <a:buNone/>
              <a:defRPr sz="3360" baseline="0">
                <a:latin typeface="arial narrow" charset="0"/>
              </a:defRPr>
            </a:lvl2pPr>
            <a:lvl3pPr marL="1536101" indent="0">
              <a:buNone/>
              <a:defRPr/>
            </a:lvl3pPr>
            <a:lvl4pPr marL="2304151" indent="0">
              <a:buNone/>
              <a:defRPr/>
            </a:lvl4pPr>
            <a:lvl5pPr marL="3072201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7698623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otal health Custom design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480293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8">
            <a:lum/>
          </a:blip>
          <a:srcRect/>
          <a:stretch>
            <a:fillRect l="-12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095167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</p:sldLayoutIdLst>
  <p:hf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7392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7392">
          <a:solidFill>
            <a:schemeClr val="tx1"/>
          </a:solidFill>
          <a:latin typeface="Calibri Light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7392">
          <a:solidFill>
            <a:schemeClr val="tx1"/>
          </a:solidFill>
          <a:latin typeface="Calibri Light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7392">
          <a:solidFill>
            <a:schemeClr val="tx1"/>
          </a:solidFill>
          <a:latin typeface="Calibri Light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7392">
          <a:solidFill>
            <a:schemeClr val="tx1"/>
          </a:solidFill>
          <a:latin typeface="Calibri Light" charset="0"/>
        </a:defRPr>
      </a:lvl5pPr>
      <a:lvl6pPr marL="768050" algn="l" rtl="0" fontAlgn="base">
        <a:lnSpc>
          <a:spcPct val="90000"/>
        </a:lnSpc>
        <a:spcBef>
          <a:spcPct val="0"/>
        </a:spcBef>
        <a:spcAft>
          <a:spcPct val="0"/>
        </a:spcAft>
        <a:defRPr sz="7392">
          <a:solidFill>
            <a:schemeClr val="tx1"/>
          </a:solidFill>
          <a:latin typeface="Calibri Light" charset="0"/>
        </a:defRPr>
      </a:lvl6pPr>
      <a:lvl7pPr marL="1536101" algn="l" rtl="0" fontAlgn="base">
        <a:lnSpc>
          <a:spcPct val="90000"/>
        </a:lnSpc>
        <a:spcBef>
          <a:spcPct val="0"/>
        </a:spcBef>
        <a:spcAft>
          <a:spcPct val="0"/>
        </a:spcAft>
        <a:defRPr sz="7392">
          <a:solidFill>
            <a:schemeClr val="tx1"/>
          </a:solidFill>
          <a:latin typeface="Calibri Light" charset="0"/>
        </a:defRPr>
      </a:lvl7pPr>
      <a:lvl8pPr marL="2304151" algn="l" rtl="0" fontAlgn="base">
        <a:lnSpc>
          <a:spcPct val="90000"/>
        </a:lnSpc>
        <a:spcBef>
          <a:spcPct val="0"/>
        </a:spcBef>
        <a:spcAft>
          <a:spcPct val="0"/>
        </a:spcAft>
        <a:defRPr sz="7392">
          <a:solidFill>
            <a:schemeClr val="tx1"/>
          </a:solidFill>
          <a:latin typeface="Calibri Light" charset="0"/>
        </a:defRPr>
      </a:lvl8pPr>
      <a:lvl9pPr marL="3072201" algn="l" rtl="0" fontAlgn="base">
        <a:lnSpc>
          <a:spcPct val="90000"/>
        </a:lnSpc>
        <a:spcBef>
          <a:spcPct val="0"/>
        </a:spcBef>
        <a:spcAft>
          <a:spcPct val="0"/>
        </a:spcAft>
        <a:defRPr sz="7392">
          <a:solidFill>
            <a:schemeClr val="tx1"/>
          </a:solidFill>
          <a:latin typeface="Calibri Light" charset="0"/>
        </a:defRPr>
      </a:lvl9pPr>
    </p:titleStyle>
    <p:bodyStyle>
      <a:lvl1pPr marL="384025" indent="-384025" algn="l" rtl="0" eaLnBrk="0" fontAlgn="base" hangingPunct="0">
        <a:lnSpc>
          <a:spcPct val="90000"/>
        </a:lnSpc>
        <a:spcBef>
          <a:spcPts val="1680"/>
        </a:spcBef>
        <a:spcAft>
          <a:spcPct val="0"/>
        </a:spcAft>
        <a:buFont typeface="Arial" panose="020B0604020202020204" pitchFamily="34" charset="0"/>
        <a:buChar char="•"/>
        <a:defRPr sz="4704" kern="1200">
          <a:solidFill>
            <a:schemeClr val="tx1"/>
          </a:solidFill>
          <a:latin typeface="+mn-lt"/>
          <a:ea typeface="+mn-ea"/>
          <a:cs typeface="+mn-cs"/>
        </a:defRPr>
      </a:lvl1pPr>
      <a:lvl2pPr marL="1152075" indent="-384025" algn="l" rtl="0" eaLnBrk="0" fontAlgn="base" hangingPunct="0">
        <a:lnSpc>
          <a:spcPct val="90000"/>
        </a:lnSpc>
        <a:spcBef>
          <a:spcPts val="840"/>
        </a:spcBef>
        <a:spcAft>
          <a:spcPct val="0"/>
        </a:spcAft>
        <a:buFont typeface="Arial" panose="020B0604020202020204" pitchFamily="34" charset="0"/>
        <a:buChar char="•"/>
        <a:defRPr sz="4032" kern="1200">
          <a:solidFill>
            <a:schemeClr val="tx1"/>
          </a:solidFill>
          <a:latin typeface="+mn-lt"/>
          <a:ea typeface="+mn-ea"/>
          <a:cs typeface="+mn-cs"/>
        </a:defRPr>
      </a:lvl2pPr>
      <a:lvl3pPr marL="1920126" indent="-384025" algn="l" rtl="0" eaLnBrk="0" fontAlgn="base" hangingPunct="0">
        <a:lnSpc>
          <a:spcPct val="90000"/>
        </a:lnSpc>
        <a:spcBef>
          <a:spcPts val="840"/>
        </a:spcBef>
        <a:spcAft>
          <a:spcPct val="0"/>
        </a:spcAft>
        <a:buFont typeface="Arial" panose="020B0604020202020204" pitchFamily="34" charset="0"/>
        <a:buChar char="•"/>
        <a:defRPr sz="3360" kern="1200">
          <a:solidFill>
            <a:schemeClr val="tx1"/>
          </a:solidFill>
          <a:latin typeface="+mn-lt"/>
          <a:ea typeface="+mn-ea"/>
          <a:cs typeface="+mn-cs"/>
        </a:defRPr>
      </a:lvl3pPr>
      <a:lvl4pPr marL="2688176" indent="-384025" algn="l" rtl="0" eaLnBrk="0" fontAlgn="base" hangingPunct="0">
        <a:lnSpc>
          <a:spcPct val="90000"/>
        </a:lnSpc>
        <a:spcBef>
          <a:spcPts val="84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3456226" indent="-384025" algn="l" rtl="0" eaLnBrk="0" fontAlgn="base" hangingPunct="0">
        <a:lnSpc>
          <a:spcPct val="90000"/>
        </a:lnSpc>
        <a:spcBef>
          <a:spcPts val="84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4224277" indent="-384025" algn="l" defTabSz="1536101" rtl="0" eaLnBrk="1" latinLnBrk="0" hangingPunct="1">
        <a:lnSpc>
          <a:spcPct val="90000"/>
        </a:lnSpc>
        <a:spcBef>
          <a:spcPts val="840"/>
        </a:spcBef>
        <a:buFont typeface="Arial"/>
        <a:buChar char="•"/>
        <a:defRPr sz="3024" kern="1200">
          <a:solidFill>
            <a:schemeClr val="tx1"/>
          </a:solidFill>
          <a:latin typeface="+mn-lt"/>
          <a:ea typeface="+mn-ea"/>
          <a:cs typeface="+mn-cs"/>
        </a:defRPr>
      </a:lvl6pPr>
      <a:lvl7pPr marL="4992327" indent="-384025" algn="l" defTabSz="1536101" rtl="0" eaLnBrk="1" latinLnBrk="0" hangingPunct="1">
        <a:lnSpc>
          <a:spcPct val="90000"/>
        </a:lnSpc>
        <a:spcBef>
          <a:spcPts val="840"/>
        </a:spcBef>
        <a:buFont typeface="Arial"/>
        <a:buChar char="•"/>
        <a:defRPr sz="3024" kern="1200">
          <a:solidFill>
            <a:schemeClr val="tx1"/>
          </a:solidFill>
          <a:latin typeface="+mn-lt"/>
          <a:ea typeface="+mn-ea"/>
          <a:cs typeface="+mn-cs"/>
        </a:defRPr>
      </a:lvl7pPr>
      <a:lvl8pPr marL="5760377" indent="-384025" algn="l" defTabSz="1536101" rtl="0" eaLnBrk="1" latinLnBrk="0" hangingPunct="1">
        <a:lnSpc>
          <a:spcPct val="90000"/>
        </a:lnSpc>
        <a:spcBef>
          <a:spcPts val="840"/>
        </a:spcBef>
        <a:buFont typeface="Arial"/>
        <a:buChar char="•"/>
        <a:defRPr sz="3024" kern="1200">
          <a:solidFill>
            <a:schemeClr val="tx1"/>
          </a:solidFill>
          <a:latin typeface="+mn-lt"/>
          <a:ea typeface="+mn-ea"/>
          <a:cs typeface="+mn-cs"/>
        </a:defRPr>
      </a:lvl8pPr>
      <a:lvl9pPr marL="6528427" indent="-384025" algn="l" defTabSz="1536101" rtl="0" eaLnBrk="1" latinLnBrk="0" hangingPunct="1">
        <a:lnSpc>
          <a:spcPct val="90000"/>
        </a:lnSpc>
        <a:spcBef>
          <a:spcPts val="840"/>
        </a:spcBef>
        <a:buFont typeface="Arial"/>
        <a:buChar char="•"/>
        <a:defRPr sz="302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536101" rtl="0" eaLnBrk="1" latinLnBrk="0" hangingPunct="1">
        <a:defRPr sz="3024" kern="1200">
          <a:solidFill>
            <a:schemeClr val="tx1"/>
          </a:solidFill>
          <a:latin typeface="+mn-lt"/>
          <a:ea typeface="+mn-ea"/>
          <a:cs typeface="+mn-cs"/>
        </a:defRPr>
      </a:lvl1pPr>
      <a:lvl2pPr marL="768050" algn="l" defTabSz="1536101" rtl="0" eaLnBrk="1" latinLnBrk="0" hangingPunct="1">
        <a:defRPr sz="3024" kern="1200">
          <a:solidFill>
            <a:schemeClr val="tx1"/>
          </a:solidFill>
          <a:latin typeface="+mn-lt"/>
          <a:ea typeface="+mn-ea"/>
          <a:cs typeface="+mn-cs"/>
        </a:defRPr>
      </a:lvl2pPr>
      <a:lvl3pPr marL="1536101" algn="l" defTabSz="1536101" rtl="0" eaLnBrk="1" latinLnBrk="0" hangingPunct="1">
        <a:defRPr sz="3024" kern="1200">
          <a:solidFill>
            <a:schemeClr val="tx1"/>
          </a:solidFill>
          <a:latin typeface="+mn-lt"/>
          <a:ea typeface="+mn-ea"/>
          <a:cs typeface="+mn-cs"/>
        </a:defRPr>
      </a:lvl3pPr>
      <a:lvl4pPr marL="2304151" algn="l" defTabSz="1536101" rtl="0" eaLnBrk="1" latinLnBrk="0" hangingPunct="1">
        <a:defRPr sz="3024" kern="1200">
          <a:solidFill>
            <a:schemeClr val="tx1"/>
          </a:solidFill>
          <a:latin typeface="+mn-lt"/>
          <a:ea typeface="+mn-ea"/>
          <a:cs typeface="+mn-cs"/>
        </a:defRPr>
      </a:lvl4pPr>
      <a:lvl5pPr marL="3072201" algn="l" defTabSz="1536101" rtl="0" eaLnBrk="1" latinLnBrk="0" hangingPunct="1">
        <a:defRPr sz="3024" kern="1200">
          <a:solidFill>
            <a:schemeClr val="tx1"/>
          </a:solidFill>
          <a:latin typeface="+mn-lt"/>
          <a:ea typeface="+mn-ea"/>
          <a:cs typeface="+mn-cs"/>
        </a:defRPr>
      </a:lvl5pPr>
      <a:lvl6pPr marL="3840251" algn="l" defTabSz="1536101" rtl="0" eaLnBrk="1" latinLnBrk="0" hangingPunct="1">
        <a:defRPr sz="3024" kern="1200">
          <a:solidFill>
            <a:schemeClr val="tx1"/>
          </a:solidFill>
          <a:latin typeface="+mn-lt"/>
          <a:ea typeface="+mn-ea"/>
          <a:cs typeface="+mn-cs"/>
        </a:defRPr>
      </a:lvl6pPr>
      <a:lvl7pPr marL="4608302" algn="l" defTabSz="1536101" rtl="0" eaLnBrk="1" latinLnBrk="0" hangingPunct="1">
        <a:defRPr sz="3024" kern="1200">
          <a:solidFill>
            <a:schemeClr val="tx1"/>
          </a:solidFill>
          <a:latin typeface="+mn-lt"/>
          <a:ea typeface="+mn-ea"/>
          <a:cs typeface="+mn-cs"/>
        </a:defRPr>
      </a:lvl7pPr>
      <a:lvl8pPr marL="5376352" algn="l" defTabSz="1536101" rtl="0" eaLnBrk="1" latinLnBrk="0" hangingPunct="1">
        <a:defRPr sz="3024" kern="1200">
          <a:solidFill>
            <a:schemeClr val="tx1"/>
          </a:solidFill>
          <a:latin typeface="+mn-lt"/>
          <a:ea typeface="+mn-ea"/>
          <a:cs typeface="+mn-cs"/>
        </a:defRPr>
      </a:lvl8pPr>
      <a:lvl9pPr marL="6144402" algn="l" defTabSz="1536101" rtl="0" eaLnBrk="1" latinLnBrk="0" hangingPunct="1">
        <a:defRPr sz="302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Woman swimming in a pool">
            <a:extLst>
              <a:ext uri="{FF2B5EF4-FFF2-40B4-BE49-F238E27FC236}">
                <a16:creationId xmlns:a16="http://schemas.microsoft.com/office/drawing/2014/main" id="{AB474A1C-AC29-7AD2-13D8-6F47C257A50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23" b="15050"/>
          <a:stretch/>
        </p:blipFill>
        <p:spPr>
          <a:xfrm>
            <a:off x="0" y="0"/>
            <a:ext cx="20481925" cy="1152048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97CAF0A-8DAF-42E1-8353-1A33CB4F87D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1037" y="10151978"/>
            <a:ext cx="3830306" cy="666286"/>
          </a:xfrm>
          <a:prstGeom prst="rect">
            <a:avLst/>
          </a:prstGeom>
          <a:effectLst/>
        </p:spPr>
      </p:pic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01EE7570-852B-F5F8-C3CD-5C200CF96271}"/>
              </a:ext>
            </a:extLst>
          </p:cNvPr>
          <p:cNvSpPr/>
          <p:nvPr/>
        </p:nvSpPr>
        <p:spPr>
          <a:xfrm>
            <a:off x="434320" y="4475750"/>
            <a:ext cx="19613283" cy="6715826"/>
          </a:xfrm>
          <a:prstGeom prst="roundRect">
            <a:avLst/>
          </a:prstGeom>
          <a:solidFill>
            <a:schemeClr val="tx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Tx/>
              <a:buFontTx/>
              <a:buNone/>
              <a:tabLst/>
              <a:defRPr/>
            </a:pPr>
            <a:endParaRPr lang="en-US" sz="3000" dirty="0">
              <a:solidFill>
                <a:schemeClr val="bg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70778B4-83A8-8C32-90D1-40BC1F7248DC}"/>
              </a:ext>
            </a:extLst>
          </p:cNvPr>
          <p:cNvSpPr txBox="1"/>
          <p:nvPr/>
        </p:nvSpPr>
        <p:spPr>
          <a:xfrm>
            <a:off x="867373" y="4937760"/>
            <a:ext cx="18747178" cy="6373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00"/>
              </a:spcAft>
            </a:pPr>
            <a:r>
              <a:rPr lang="en-US" sz="2900" dirty="0">
                <a:solidFill>
                  <a:schemeClr val="bg1"/>
                </a:solidFill>
                <a:latin typeface="Arial Narrow" panose="020B0606020202030204" pitchFamily="34" charset="0"/>
              </a:rPr>
              <a:t>Regular physical activity helps improve your overall fitness and reduces your risk for many chronic diseases. Weekly, it’s recommended adults perform </a:t>
            </a:r>
            <a:r>
              <a:rPr lang="en-US" sz="2900" b="1" dirty="0">
                <a:solidFill>
                  <a:srgbClr val="FFBE16"/>
                </a:solidFill>
                <a:latin typeface="Arial Narrow" panose="020B0606020202030204" pitchFamily="34" charset="0"/>
              </a:rPr>
              <a:t>150 minutes of moderate-intensity physical activity</a:t>
            </a:r>
            <a:r>
              <a:rPr lang="en-US" sz="2900" b="1" dirty="0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  <a:r>
              <a:rPr lang="en-US" sz="2900" dirty="0">
                <a:solidFill>
                  <a:schemeClr val="bg1"/>
                </a:solidFill>
                <a:latin typeface="Arial Narrow" panose="020B0606020202030204" pitchFamily="34" charset="0"/>
              </a:rPr>
              <a:t>and </a:t>
            </a:r>
            <a:r>
              <a:rPr lang="en-US" sz="2900" b="1" dirty="0">
                <a:solidFill>
                  <a:srgbClr val="FFBE16"/>
                </a:solidFill>
                <a:latin typeface="Arial Narrow" panose="020B0606020202030204" pitchFamily="34" charset="0"/>
              </a:rPr>
              <a:t>2 days of muscle-strengthening activity</a:t>
            </a:r>
            <a:r>
              <a:rPr lang="en-US" sz="2900" dirty="0">
                <a:solidFill>
                  <a:schemeClr val="bg1"/>
                </a:solidFill>
                <a:latin typeface="Arial Narrow" panose="020B0606020202030204" pitchFamily="34" charset="0"/>
              </a:rPr>
              <a:t>. It may sound like a lot, but you don’t have to do it all at once to reap the health benefits! Here are some tips to help you get started moving:</a:t>
            </a:r>
            <a:br>
              <a:rPr lang="en-US" sz="2400" dirty="0">
                <a:solidFill>
                  <a:schemeClr val="bg1"/>
                </a:solidFill>
                <a:latin typeface="Arial Narrow" panose="020B0606020202030204" pitchFamily="34" charset="0"/>
              </a:rPr>
            </a:br>
            <a:endParaRPr lang="en-US" sz="2400" dirty="0">
              <a:solidFill>
                <a:schemeClr val="bg1"/>
              </a:solidFill>
              <a:latin typeface="Arial Narrow" panose="020B0606020202030204" pitchFamily="34" charset="0"/>
            </a:endParaRPr>
          </a:p>
          <a:p>
            <a:pPr algn="ctr">
              <a:spcAft>
                <a:spcPts val="100"/>
              </a:spcAft>
            </a:pPr>
            <a:endParaRPr lang="en-US" sz="2400" b="1" dirty="0">
              <a:solidFill>
                <a:schemeClr val="bg1"/>
              </a:solidFill>
              <a:latin typeface="Arial Narrow" panose="020B0606020202030204" pitchFamily="34" charset="0"/>
            </a:endParaRPr>
          </a:p>
          <a:p>
            <a:pPr algn="ctr">
              <a:spcAft>
                <a:spcPts val="100"/>
              </a:spcAft>
            </a:pPr>
            <a:endParaRPr lang="en-US" sz="2400" b="1" dirty="0">
              <a:solidFill>
                <a:schemeClr val="bg1"/>
              </a:solidFill>
              <a:latin typeface="Arial Narrow" panose="020B0606020202030204" pitchFamily="34" charset="0"/>
            </a:endParaRPr>
          </a:p>
          <a:p>
            <a:pPr algn="ctr">
              <a:spcAft>
                <a:spcPts val="100"/>
              </a:spcAft>
            </a:pPr>
            <a:endParaRPr lang="en-US" sz="2400" b="1" dirty="0">
              <a:solidFill>
                <a:schemeClr val="bg1"/>
              </a:solidFill>
              <a:latin typeface="Arial Narrow" panose="020B0606020202030204" pitchFamily="34" charset="0"/>
            </a:endParaRPr>
          </a:p>
          <a:p>
            <a:pPr algn="ctr">
              <a:spcAft>
                <a:spcPts val="100"/>
              </a:spcAft>
            </a:pPr>
            <a:endParaRPr lang="en-US" sz="2400" b="1" dirty="0">
              <a:solidFill>
                <a:schemeClr val="bg1"/>
              </a:solidFill>
              <a:latin typeface="Arial Narrow" panose="020B0606020202030204" pitchFamily="34" charset="0"/>
            </a:endParaRPr>
          </a:p>
          <a:p>
            <a:pPr algn="ctr">
              <a:spcAft>
                <a:spcPts val="100"/>
              </a:spcAft>
            </a:pPr>
            <a:endParaRPr lang="en-US" sz="2400" b="1" dirty="0">
              <a:solidFill>
                <a:schemeClr val="bg1"/>
              </a:solidFill>
              <a:latin typeface="Arial Narrow" panose="020B0606020202030204" pitchFamily="34" charset="0"/>
            </a:endParaRPr>
          </a:p>
          <a:p>
            <a:pPr algn="ctr">
              <a:spcAft>
                <a:spcPts val="100"/>
              </a:spcAft>
            </a:pPr>
            <a:endParaRPr lang="en-US" sz="2400" b="1" dirty="0">
              <a:solidFill>
                <a:schemeClr val="bg1"/>
              </a:solidFill>
              <a:latin typeface="Arial Narrow" panose="020B0606020202030204" pitchFamily="34" charset="0"/>
            </a:endParaRPr>
          </a:p>
          <a:p>
            <a:pPr algn="ctr">
              <a:spcAft>
                <a:spcPts val="100"/>
              </a:spcAft>
            </a:pPr>
            <a:endParaRPr lang="en-US" sz="2400" b="1" dirty="0">
              <a:solidFill>
                <a:schemeClr val="bg1"/>
              </a:solidFill>
              <a:latin typeface="Arial Narrow" panose="020B0606020202030204" pitchFamily="34" charset="0"/>
            </a:endParaRPr>
          </a:p>
          <a:p>
            <a:pPr algn="ctr">
              <a:spcAft>
                <a:spcPts val="100"/>
              </a:spcAft>
            </a:pPr>
            <a:endParaRPr lang="en-US" sz="2400" b="1" dirty="0">
              <a:solidFill>
                <a:schemeClr val="bg1"/>
              </a:solidFill>
              <a:latin typeface="Arial Narrow" panose="020B0606020202030204" pitchFamily="34" charset="0"/>
            </a:endParaRPr>
          </a:p>
          <a:p>
            <a:pPr algn="ctr">
              <a:spcAft>
                <a:spcPts val="100"/>
              </a:spcAft>
            </a:pPr>
            <a:endParaRPr lang="en-US" sz="2400" b="1" dirty="0">
              <a:solidFill>
                <a:schemeClr val="bg1"/>
              </a:solidFill>
              <a:latin typeface="Arial Narrow" panose="020B0606020202030204" pitchFamily="34" charset="0"/>
            </a:endParaRPr>
          </a:p>
          <a:p>
            <a:pPr algn="r">
              <a:spcAft>
                <a:spcPts val="100"/>
              </a:spcAft>
            </a:pPr>
            <a:br>
              <a:rPr lang="en-US" sz="2400" b="1" dirty="0">
                <a:solidFill>
                  <a:srgbClr val="FFBE16"/>
                </a:solidFill>
                <a:latin typeface="Arial Narrow" panose="020B0606020202030204" pitchFamily="34" charset="0"/>
              </a:rPr>
            </a:br>
            <a:r>
              <a:rPr lang="en-US" sz="2400" b="1" dirty="0">
                <a:solidFill>
                  <a:srgbClr val="FFBE16"/>
                </a:solidFill>
                <a:latin typeface="Arial Narrow" panose="020B0606020202030204" pitchFamily="34" charset="0"/>
              </a:rPr>
              <a:t>For more tips and resources, scan the QR code!</a:t>
            </a:r>
          </a:p>
          <a:p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AA2EA13-F575-41AF-8FBF-24E575EEEEA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127312" y="8664739"/>
            <a:ext cx="1487239" cy="1487239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429FFB4F-07CD-2C9F-C4BB-10B404BB7DC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67373" y="10017515"/>
            <a:ext cx="3143726" cy="546855"/>
          </a:xfrm>
          <a:prstGeom prst="rect">
            <a:avLst/>
          </a:prstGeom>
          <a:effectLst/>
        </p:spPr>
      </p:pic>
      <p:sp>
        <p:nvSpPr>
          <p:cNvPr id="4" name="Freeform: Shape 3">
            <a:extLst>
              <a:ext uri="{FF2B5EF4-FFF2-40B4-BE49-F238E27FC236}">
                <a16:creationId xmlns:a16="http://schemas.microsoft.com/office/drawing/2014/main" id="{6524AB28-735C-5F2F-1B82-4BC25153CD39}"/>
              </a:ext>
            </a:extLst>
          </p:cNvPr>
          <p:cNvSpPr/>
          <p:nvPr/>
        </p:nvSpPr>
        <p:spPr>
          <a:xfrm>
            <a:off x="0" y="0"/>
            <a:ext cx="20481924" cy="4146838"/>
          </a:xfrm>
          <a:custGeom>
            <a:avLst/>
            <a:gdLst/>
            <a:ahLst/>
            <a:cxnLst/>
            <a:rect l="l" t="t" r="r" b="b"/>
            <a:pathLst>
              <a:path w="20481924" h="4146838">
                <a:moveTo>
                  <a:pt x="9309046" y="1822393"/>
                </a:moveTo>
                <a:lnTo>
                  <a:pt x="9409138" y="2148377"/>
                </a:lnTo>
                <a:lnTo>
                  <a:pt x="9209998" y="2148377"/>
                </a:lnTo>
                <a:close/>
                <a:moveTo>
                  <a:pt x="7032572" y="1822393"/>
                </a:moveTo>
                <a:lnTo>
                  <a:pt x="7132663" y="2148377"/>
                </a:lnTo>
                <a:lnTo>
                  <a:pt x="6933524" y="2148377"/>
                </a:lnTo>
                <a:close/>
                <a:moveTo>
                  <a:pt x="17771996" y="1771670"/>
                </a:moveTo>
                <a:lnTo>
                  <a:pt x="17851792" y="1771670"/>
                </a:lnTo>
                <a:cubicBezTo>
                  <a:pt x="17904164" y="1771670"/>
                  <a:pt x="17939836" y="1781567"/>
                  <a:pt x="17958804" y="1801361"/>
                </a:cubicBezTo>
                <a:cubicBezTo>
                  <a:pt x="17977772" y="1821155"/>
                  <a:pt x="17987256" y="1845279"/>
                  <a:pt x="17987256" y="1873734"/>
                </a:cubicBezTo>
                <a:cubicBezTo>
                  <a:pt x="17987256" y="1903012"/>
                  <a:pt x="17976332" y="1927033"/>
                  <a:pt x="17954472" y="1945797"/>
                </a:cubicBezTo>
                <a:cubicBezTo>
                  <a:pt x="17932616" y="1964560"/>
                  <a:pt x="17894680" y="1973941"/>
                  <a:pt x="17840656" y="1973941"/>
                </a:cubicBezTo>
                <a:lnTo>
                  <a:pt x="17771996" y="1973941"/>
                </a:lnTo>
                <a:close/>
                <a:moveTo>
                  <a:pt x="1627122" y="1771670"/>
                </a:moveTo>
                <a:lnTo>
                  <a:pt x="1706917" y="1771670"/>
                </a:lnTo>
                <a:cubicBezTo>
                  <a:pt x="1759289" y="1771670"/>
                  <a:pt x="1794960" y="1781567"/>
                  <a:pt x="1813929" y="1801361"/>
                </a:cubicBezTo>
                <a:cubicBezTo>
                  <a:pt x="1832899" y="1821155"/>
                  <a:pt x="1842384" y="1845279"/>
                  <a:pt x="1842384" y="1873734"/>
                </a:cubicBezTo>
                <a:cubicBezTo>
                  <a:pt x="1842384" y="1903012"/>
                  <a:pt x="1831455" y="1927033"/>
                  <a:pt x="1809599" y="1945797"/>
                </a:cubicBezTo>
                <a:cubicBezTo>
                  <a:pt x="1787743" y="1964560"/>
                  <a:pt x="1749804" y="1973941"/>
                  <a:pt x="1695783" y="1973941"/>
                </a:cubicBezTo>
                <a:lnTo>
                  <a:pt x="1627122" y="1973941"/>
                </a:lnTo>
                <a:close/>
                <a:moveTo>
                  <a:pt x="17490548" y="1587337"/>
                </a:moveTo>
                <a:lnTo>
                  <a:pt x="17490548" y="2494156"/>
                </a:lnTo>
                <a:lnTo>
                  <a:pt x="17771996" y="2494156"/>
                </a:lnTo>
                <a:lnTo>
                  <a:pt x="17771996" y="2157656"/>
                </a:lnTo>
                <a:lnTo>
                  <a:pt x="17925400" y="2157656"/>
                </a:lnTo>
                <a:cubicBezTo>
                  <a:pt x="18038392" y="2157656"/>
                  <a:pt x="18122416" y="2131882"/>
                  <a:pt x="18177468" y="2080335"/>
                </a:cubicBezTo>
                <a:cubicBezTo>
                  <a:pt x="18232520" y="2028788"/>
                  <a:pt x="18260044" y="1957240"/>
                  <a:pt x="18260044" y="1865692"/>
                </a:cubicBezTo>
                <a:cubicBezTo>
                  <a:pt x="18260044" y="1776619"/>
                  <a:pt x="18234788" y="1707958"/>
                  <a:pt x="18184272" y="1659709"/>
                </a:cubicBezTo>
                <a:cubicBezTo>
                  <a:pt x="18133756" y="1611461"/>
                  <a:pt x="18057776" y="1587337"/>
                  <a:pt x="17956328" y="1587337"/>
                </a:cubicBezTo>
                <a:close/>
                <a:moveTo>
                  <a:pt x="17007620" y="1587337"/>
                </a:moveTo>
                <a:lnTo>
                  <a:pt x="17007620" y="2494156"/>
                </a:lnTo>
                <a:lnTo>
                  <a:pt x="17288448" y="2494156"/>
                </a:lnTo>
                <a:lnTo>
                  <a:pt x="17288448" y="1587337"/>
                </a:lnTo>
                <a:close/>
                <a:moveTo>
                  <a:pt x="16018373" y="1587337"/>
                </a:moveTo>
                <a:lnTo>
                  <a:pt x="16018373" y="1811258"/>
                </a:lnTo>
                <a:lnTo>
                  <a:pt x="16304151" y="1811258"/>
                </a:lnTo>
                <a:lnTo>
                  <a:pt x="16304151" y="2494156"/>
                </a:lnTo>
                <a:lnTo>
                  <a:pt x="16584362" y="2494156"/>
                </a:lnTo>
                <a:lnTo>
                  <a:pt x="16584362" y="1811258"/>
                </a:lnTo>
                <a:lnTo>
                  <a:pt x="16870140" y="1811258"/>
                </a:lnTo>
                <a:lnTo>
                  <a:pt x="16870140" y="1587337"/>
                </a:lnTo>
                <a:close/>
                <a:moveTo>
                  <a:pt x="14561788" y="1587337"/>
                </a:moveTo>
                <a:lnTo>
                  <a:pt x="14914989" y="2114356"/>
                </a:lnTo>
                <a:lnTo>
                  <a:pt x="14914989" y="2494156"/>
                </a:lnTo>
                <a:lnTo>
                  <a:pt x="15195819" y="2494156"/>
                </a:lnTo>
                <a:lnTo>
                  <a:pt x="15195819" y="2114356"/>
                </a:lnTo>
                <a:lnTo>
                  <a:pt x="15548402" y="1587337"/>
                </a:lnTo>
                <a:lnTo>
                  <a:pt x="15238819" y="1587337"/>
                </a:lnTo>
                <a:lnTo>
                  <a:pt x="15055742" y="1893257"/>
                </a:lnTo>
                <a:lnTo>
                  <a:pt x="14873043" y="1587337"/>
                </a:lnTo>
                <a:close/>
                <a:moveTo>
                  <a:pt x="13675223" y="1587337"/>
                </a:moveTo>
                <a:lnTo>
                  <a:pt x="13675223" y="1811258"/>
                </a:lnTo>
                <a:lnTo>
                  <a:pt x="13961001" y="1811258"/>
                </a:lnTo>
                <a:lnTo>
                  <a:pt x="13961001" y="2494156"/>
                </a:lnTo>
                <a:lnTo>
                  <a:pt x="14241212" y="2494156"/>
                </a:lnTo>
                <a:lnTo>
                  <a:pt x="14241212" y="1811258"/>
                </a:lnTo>
                <a:lnTo>
                  <a:pt x="14526990" y="1811258"/>
                </a:lnTo>
                <a:lnTo>
                  <a:pt x="14526990" y="1587337"/>
                </a:lnTo>
                <a:close/>
                <a:moveTo>
                  <a:pt x="13254770" y="1587337"/>
                </a:moveTo>
                <a:lnTo>
                  <a:pt x="13254770" y="2494156"/>
                </a:lnTo>
                <a:lnTo>
                  <a:pt x="13535599" y="2494156"/>
                </a:lnTo>
                <a:lnTo>
                  <a:pt x="13535599" y="1587337"/>
                </a:lnTo>
                <a:close/>
                <a:moveTo>
                  <a:pt x="12173487" y="1587337"/>
                </a:moveTo>
                <a:lnTo>
                  <a:pt x="12515960" y="2494156"/>
                </a:lnTo>
                <a:lnTo>
                  <a:pt x="12819677" y="2494156"/>
                </a:lnTo>
                <a:lnTo>
                  <a:pt x="13156390" y="1587337"/>
                </a:lnTo>
                <a:lnTo>
                  <a:pt x="12871993" y="1587337"/>
                </a:lnTo>
                <a:lnTo>
                  <a:pt x="12670506" y="2239925"/>
                </a:lnTo>
                <a:lnTo>
                  <a:pt x="12466406" y="1587337"/>
                </a:lnTo>
                <a:close/>
                <a:moveTo>
                  <a:pt x="11778395" y="1587337"/>
                </a:moveTo>
                <a:lnTo>
                  <a:pt x="11778395" y="2494156"/>
                </a:lnTo>
                <a:lnTo>
                  <a:pt x="12059224" y="2494156"/>
                </a:lnTo>
                <a:lnTo>
                  <a:pt x="12059224" y="1587337"/>
                </a:lnTo>
                <a:close/>
                <a:moveTo>
                  <a:pt x="10789148" y="1587337"/>
                </a:moveTo>
                <a:lnTo>
                  <a:pt x="10789148" y="1811258"/>
                </a:lnTo>
                <a:lnTo>
                  <a:pt x="11074926" y="1811258"/>
                </a:lnTo>
                <a:lnTo>
                  <a:pt x="11074926" y="2494156"/>
                </a:lnTo>
                <a:lnTo>
                  <a:pt x="11355137" y="2494156"/>
                </a:lnTo>
                <a:lnTo>
                  <a:pt x="11355137" y="1811258"/>
                </a:lnTo>
                <a:lnTo>
                  <a:pt x="11640915" y="1811258"/>
                </a:lnTo>
                <a:lnTo>
                  <a:pt x="11640915" y="1587337"/>
                </a:lnTo>
                <a:close/>
                <a:moveTo>
                  <a:pt x="9159662" y="1587337"/>
                </a:moveTo>
                <a:lnTo>
                  <a:pt x="8818831" y="2494156"/>
                </a:lnTo>
                <a:lnTo>
                  <a:pt x="9104939" y="2494156"/>
                </a:lnTo>
                <a:lnTo>
                  <a:pt x="9149137" y="2344463"/>
                </a:lnTo>
                <a:lnTo>
                  <a:pt x="9467264" y="2344463"/>
                </a:lnTo>
                <a:lnTo>
                  <a:pt x="9512632" y="2494156"/>
                </a:lnTo>
                <a:lnTo>
                  <a:pt x="9806064" y="2494156"/>
                </a:lnTo>
                <a:lnTo>
                  <a:pt x="9465312" y="1587337"/>
                </a:lnTo>
                <a:close/>
                <a:moveTo>
                  <a:pt x="7614361" y="1587337"/>
                </a:moveTo>
                <a:lnTo>
                  <a:pt x="7614361" y="2494156"/>
                </a:lnTo>
                <a:lnTo>
                  <a:pt x="8331899" y="2494156"/>
                </a:lnTo>
                <a:lnTo>
                  <a:pt x="8331899" y="2270854"/>
                </a:lnTo>
                <a:lnTo>
                  <a:pt x="7894572" y="2270854"/>
                </a:lnTo>
                <a:lnTo>
                  <a:pt x="7894572" y="1587337"/>
                </a:lnTo>
                <a:close/>
                <a:moveTo>
                  <a:pt x="6883188" y="1587337"/>
                </a:moveTo>
                <a:lnTo>
                  <a:pt x="6542358" y="2494156"/>
                </a:lnTo>
                <a:lnTo>
                  <a:pt x="6828463" y="2494156"/>
                </a:lnTo>
                <a:lnTo>
                  <a:pt x="6872662" y="2344463"/>
                </a:lnTo>
                <a:lnTo>
                  <a:pt x="7190789" y="2344463"/>
                </a:lnTo>
                <a:lnTo>
                  <a:pt x="7236157" y="2494156"/>
                </a:lnTo>
                <a:lnTo>
                  <a:pt x="7529590" y="2494156"/>
                </a:lnTo>
                <a:lnTo>
                  <a:pt x="7188837" y="1587337"/>
                </a:lnTo>
                <a:close/>
                <a:moveTo>
                  <a:pt x="5168046" y="1587337"/>
                </a:moveTo>
                <a:lnTo>
                  <a:pt x="5168046" y="2494156"/>
                </a:lnTo>
                <a:lnTo>
                  <a:pt x="5448875" y="2494156"/>
                </a:lnTo>
                <a:lnTo>
                  <a:pt x="5448875" y="1587337"/>
                </a:lnTo>
                <a:close/>
                <a:moveTo>
                  <a:pt x="3227038" y="1587337"/>
                </a:moveTo>
                <a:lnTo>
                  <a:pt x="3580240" y="2114356"/>
                </a:lnTo>
                <a:lnTo>
                  <a:pt x="3580240" y="2494156"/>
                </a:lnTo>
                <a:lnTo>
                  <a:pt x="3861069" y="2494156"/>
                </a:lnTo>
                <a:lnTo>
                  <a:pt x="3861069" y="2114356"/>
                </a:lnTo>
                <a:lnTo>
                  <a:pt x="4213653" y="1587337"/>
                </a:lnTo>
                <a:lnTo>
                  <a:pt x="3904069" y="1587337"/>
                </a:lnTo>
                <a:lnTo>
                  <a:pt x="3720993" y="1893257"/>
                </a:lnTo>
                <a:lnTo>
                  <a:pt x="3538294" y="1587337"/>
                </a:lnTo>
                <a:close/>
                <a:moveTo>
                  <a:pt x="2262548" y="1587337"/>
                </a:moveTo>
                <a:lnTo>
                  <a:pt x="2262548" y="2494156"/>
                </a:lnTo>
                <a:lnTo>
                  <a:pt x="2542759" y="2494156"/>
                </a:lnTo>
                <a:lnTo>
                  <a:pt x="2542759" y="2127346"/>
                </a:lnTo>
                <a:lnTo>
                  <a:pt x="2848950" y="2127346"/>
                </a:lnTo>
                <a:lnTo>
                  <a:pt x="2848950" y="2494156"/>
                </a:lnTo>
                <a:lnTo>
                  <a:pt x="3130398" y="2494156"/>
                </a:lnTo>
                <a:lnTo>
                  <a:pt x="3130398" y="1587337"/>
                </a:lnTo>
                <a:lnTo>
                  <a:pt x="2848950" y="1587337"/>
                </a:lnTo>
                <a:lnTo>
                  <a:pt x="2848950" y="1904662"/>
                </a:lnTo>
                <a:lnTo>
                  <a:pt x="2542759" y="1904662"/>
                </a:lnTo>
                <a:lnTo>
                  <a:pt x="2542759" y="1587337"/>
                </a:lnTo>
                <a:close/>
                <a:moveTo>
                  <a:pt x="1345674" y="1587337"/>
                </a:moveTo>
                <a:lnTo>
                  <a:pt x="1345674" y="2494156"/>
                </a:lnTo>
                <a:lnTo>
                  <a:pt x="1627122" y="2494156"/>
                </a:lnTo>
                <a:lnTo>
                  <a:pt x="1627122" y="2157656"/>
                </a:lnTo>
                <a:lnTo>
                  <a:pt x="1780527" y="2157656"/>
                </a:lnTo>
                <a:cubicBezTo>
                  <a:pt x="1893518" y="2157656"/>
                  <a:pt x="1977540" y="2131882"/>
                  <a:pt x="2032593" y="2080335"/>
                </a:cubicBezTo>
                <a:cubicBezTo>
                  <a:pt x="2087645" y="2028788"/>
                  <a:pt x="2115171" y="1957240"/>
                  <a:pt x="2115171" y="1865692"/>
                </a:cubicBezTo>
                <a:cubicBezTo>
                  <a:pt x="2115171" y="1776619"/>
                  <a:pt x="2089913" y="1707958"/>
                  <a:pt x="2039397" y="1659709"/>
                </a:cubicBezTo>
                <a:cubicBezTo>
                  <a:pt x="1988881" y="1611461"/>
                  <a:pt x="1912900" y="1587337"/>
                  <a:pt x="1811455" y="1587337"/>
                </a:cubicBezTo>
                <a:close/>
                <a:moveTo>
                  <a:pt x="18776708" y="1571873"/>
                </a:moveTo>
                <a:cubicBezTo>
                  <a:pt x="18682272" y="1571873"/>
                  <a:pt x="18607940" y="1583729"/>
                  <a:pt x="18553712" y="1607440"/>
                </a:cubicBezTo>
                <a:cubicBezTo>
                  <a:pt x="18499488" y="1631152"/>
                  <a:pt x="18458868" y="1663730"/>
                  <a:pt x="18431856" y="1705174"/>
                </a:cubicBezTo>
                <a:cubicBezTo>
                  <a:pt x="18404848" y="1746618"/>
                  <a:pt x="18391340" y="1790639"/>
                  <a:pt x="18391340" y="1837238"/>
                </a:cubicBezTo>
                <a:cubicBezTo>
                  <a:pt x="18391340" y="1908167"/>
                  <a:pt x="18417732" y="1966519"/>
                  <a:pt x="18470516" y="2012293"/>
                </a:cubicBezTo>
                <a:cubicBezTo>
                  <a:pt x="18522888" y="2058066"/>
                  <a:pt x="18610520" y="2094768"/>
                  <a:pt x="18733408" y="2122397"/>
                </a:cubicBezTo>
                <a:cubicBezTo>
                  <a:pt x="18808460" y="2138893"/>
                  <a:pt x="18856296" y="2156419"/>
                  <a:pt x="18876916" y="2174976"/>
                </a:cubicBezTo>
                <a:cubicBezTo>
                  <a:pt x="18897536" y="2193533"/>
                  <a:pt x="18907844" y="2214564"/>
                  <a:pt x="18907844" y="2238069"/>
                </a:cubicBezTo>
                <a:cubicBezTo>
                  <a:pt x="18907844" y="2262812"/>
                  <a:pt x="18897020" y="2284565"/>
                  <a:pt x="18875368" y="2303328"/>
                </a:cubicBezTo>
                <a:cubicBezTo>
                  <a:pt x="18853720" y="2322092"/>
                  <a:pt x="18822892" y="2331473"/>
                  <a:pt x="18782892" y="2331473"/>
                </a:cubicBezTo>
                <a:cubicBezTo>
                  <a:pt x="18729284" y="2331473"/>
                  <a:pt x="18688044" y="2313122"/>
                  <a:pt x="18659180" y="2276421"/>
                </a:cubicBezTo>
                <a:cubicBezTo>
                  <a:pt x="18641448" y="2253740"/>
                  <a:pt x="18629696" y="2220750"/>
                  <a:pt x="18623920" y="2177450"/>
                </a:cubicBezTo>
                <a:lnTo>
                  <a:pt x="18357320" y="2194151"/>
                </a:lnTo>
                <a:cubicBezTo>
                  <a:pt x="18365152" y="2285699"/>
                  <a:pt x="18398764" y="2361164"/>
                  <a:pt x="18458144" y="2420547"/>
                </a:cubicBezTo>
                <a:cubicBezTo>
                  <a:pt x="18517528" y="2479929"/>
                  <a:pt x="18624332" y="2509620"/>
                  <a:pt x="18778564" y="2509620"/>
                </a:cubicBezTo>
                <a:cubicBezTo>
                  <a:pt x="18866400" y="2509620"/>
                  <a:pt x="18939184" y="2496940"/>
                  <a:pt x="18996916" y="2471579"/>
                </a:cubicBezTo>
                <a:cubicBezTo>
                  <a:pt x="19054652" y="2446217"/>
                  <a:pt x="19099600" y="2409000"/>
                  <a:pt x="19131764" y="2359927"/>
                </a:cubicBezTo>
                <a:cubicBezTo>
                  <a:pt x="19163932" y="2310854"/>
                  <a:pt x="19180012" y="2257245"/>
                  <a:pt x="19180012" y="2199100"/>
                </a:cubicBezTo>
                <a:cubicBezTo>
                  <a:pt x="19180012" y="2149614"/>
                  <a:pt x="19167952" y="2104871"/>
                  <a:pt x="19143828" y="2064871"/>
                </a:cubicBezTo>
                <a:cubicBezTo>
                  <a:pt x="19119704" y="2024870"/>
                  <a:pt x="19081144" y="1991364"/>
                  <a:pt x="19028156" y="1964354"/>
                </a:cubicBezTo>
                <a:cubicBezTo>
                  <a:pt x="18975164" y="1937343"/>
                  <a:pt x="18887432" y="1910641"/>
                  <a:pt x="18764956" y="1884249"/>
                </a:cubicBezTo>
                <a:cubicBezTo>
                  <a:pt x="18715468" y="1873940"/>
                  <a:pt x="18684128" y="1862805"/>
                  <a:pt x="18670932" y="1850847"/>
                </a:cubicBezTo>
                <a:cubicBezTo>
                  <a:pt x="18657324" y="1839300"/>
                  <a:pt x="18650520" y="1826310"/>
                  <a:pt x="18650520" y="1811877"/>
                </a:cubicBezTo>
                <a:cubicBezTo>
                  <a:pt x="18650520" y="1792083"/>
                  <a:pt x="18658768" y="1775278"/>
                  <a:pt x="18675264" y="1761464"/>
                </a:cubicBezTo>
                <a:cubicBezTo>
                  <a:pt x="18691756" y="1747649"/>
                  <a:pt x="18716296" y="1740742"/>
                  <a:pt x="18748872" y="1740742"/>
                </a:cubicBezTo>
                <a:cubicBezTo>
                  <a:pt x="18788460" y="1740742"/>
                  <a:pt x="18819492" y="1750020"/>
                  <a:pt x="18841968" y="1768577"/>
                </a:cubicBezTo>
                <a:cubicBezTo>
                  <a:pt x="18864440" y="1787134"/>
                  <a:pt x="18879184" y="1816825"/>
                  <a:pt x="18886192" y="1857651"/>
                </a:cubicBezTo>
                <a:lnTo>
                  <a:pt x="19150320" y="1842187"/>
                </a:lnTo>
                <a:cubicBezTo>
                  <a:pt x="19138776" y="1748164"/>
                  <a:pt x="19102588" y="1679607"/>
                  <a:pt x="19041764" y="1636513"/>
                </a:cubicBezTo>
                <a:cubicBezTo>
                  <a:pt x="18980936" y="1593420"/>
                  <a:pt x="18892588" y="1571873"/>
                  <a:pt x="18776708" y="1571873"/>
                </a:cubicBezTo>
                <a:close/>
                <a:moveTo>
                  <a:pt x="10297360" y="1571873"/>
                </a:moveTo>
                <a:cubicBezTo>
                  <a:pt x="10151378" y="1571873"/>
                  <a:pt x="10038489" y="1612157"/>
                  <a:pt x="9958694" y="1692725"/>
                </a:cubicBezTo>
                <a:cubicBezTo>
                  <a:pt x="9878899" y="1773294"/>
                  <a:pt x="9839002" y="1888579"/>
                  <a:pt x="9839002" y="2038582"/>
                </a:cubicBezTo>
                <a:cubicBezTo>
                  <a:pt x="9839002" y="2151090"/>
                  <a:pt x="9861683" y="2243403"/>
                  <a:pt x="9907044" y="2315521"/>
                </a:cubicBezTo>
                <a:cubicBezTo>
                  <a:pt x="9952405" y="2387639"/>
                  <a:pt x="10006324" y="2438018"/>
                  <a:pt x="10068799" y="2466659"/>
                </a:cubicBezTo>
                <a:cubicBezTo>
                  <a:pt x="10131274" y="2495300"/>
                  <a:pt x="10211792" y="2509620"/>
                  <a:pt x="10310350" y="2509620"/>
                </a:cubicBezTo>
                <a:cubicBezTo>
                  <a:pt x="10391588" y="2509620"/>
                  <a:pt x="10458496" y="2497868"/>
                  <a:pt x="10511075" y="2474362"/>
                </a:cubicBezTo>
                <a:cubicBezTo>
                  <a:pt x="10563653" y="2450857"/>
                  <a:pt x="10607674" y="2416011"/>
                  <a:pt x="10643139" y="2369824"/>
                </a:cubicBezTo>
                <a:cubicBezTo>
                  <a:pt x="10678603" y="2323638"/>
                  <a:pt x="10704582" y="2266111"/>
                  <a:pt x="10721078" y="2197244"/>
                </a:cubicBezTo>
                <a:lnTo>
                  <a:pt x="10475507" y="2123016"/>
                </a:lnTo>
                <a:cubicBezTo>
                  <a:pt x="10463136" y="2180337"/>
                  <a:pt x="10443238" y="2224049"/>
                  <a:pt x="10415815" y="2254152"/>
                </a:cubicBezTo>
                <a:cubicBezTo>
                  <a:pt x="10388392" y="2284256"/>
                  <a:pt x="10347876" y="2299308"/>
                  <a:pt x="10294267" y="2299308"/>
                </a:cubicBezTo>
                <a:cubicBezTo>
                  <a:pt x="10239009" y="2299308"/>
                  <a:pt x="10196121" y="2280670"/>
                  <a:pt x="10165605" y="2243395"/>
                </a:cubicBezTo>
                <a:cubicBezTo>
                  <a:pt x="10135089" y="2206120"/>
                  <a:pt x="10119831" y="2137230"/>
                  <a:pt x="10119831" y="2036726"/>
                </a:cubicBezTo>
                <a:cubicBezTo>
                  <a:pt x="10119831" y="1955591"/>
                  <a:pt x="10132615" y="1896076"/>
                  <a:pt x="10158182" y="1858182"/>
                </a:cubicBezTo>
                <a:cubicBezTo>
                  <a:pt x="10191997" y="1807106"/>
                  <a:pt x="10240657" y="1781567"/>
                  <a:pt x="10304164" y="1781567"/>
                </a:cubicBezTo>
                <a:cubicBezTo>
                  <a:pt x="10332205" y="1781567"/>
                  <a:pt x="10357566" y="1787340"/>
                  <a:pt x="10380248" y="1798887"/>
                </a:cubicBezTo>
                <a:cubicBezTo>
                  <a:pt x="10402929" y="1810433"/>
                  <a:pt x="10422104" y="1826929"/>
                  <a:pt x="10437774" y="1848372"/>
                </a:cubicBezTo>
                <a:cubicBezTo>
                  <a:pt x="10447259" y="1861156"/>
                  <a:pt x="10456331" y="1881363"/>
                  <a:pt x="10464991" y="1908992"/>
                </a:cubicBezTo>
                <a:lnTo>
                  <a:pt x="10712418" y="1853939"/>
                </a:lnTo>
                <a:cubicBezTo>
                  <a:pt x="10680665" y="1758268"/>
                  <a:pt x="10632108" y="1687339"/>
                  <a:pt x="10566746" y="1641152"/>
                </a:cubicBezTo>
                <a:cubicBezTo>
                  <a:pt x="10501383" y="1594966"/>
                  <a:pt x="10411589" y="1571873"/>
                  <a:pt x="10297360" y="1571873"/>
                </a:cubicBezTo>
                <a:close/>
                <a:moveTo>
                  <a:pt x="6077785" y="1571873"/>
                </a:moveTo>
                <a:cubicBezTo>
                  <a:pt x="5931803" y="1571873"/>
                  <a:pt x="5818915" y="1612157"/>
                  <a:pt x="5739120" y="1692725"/>
                </a:cubicBezTo>
                <a:cubicBezTo>
                  <a:pt x="5659325" y="1773294"/>
                  <a:pt x="5619427" y="1888579"/>
                  <a:pt x="5619427" y="2038582"/>
                </a:cubicBezTo>
                <a:cubicBezTo>
                  <a:pt x="5619427" y="2151090"/>
                  <a:pt x="5642109" y="2243403"/>
                  <a:pt x="5687470" y="2315521"/>
                </a:cubicBezTo>
                <a:cubicBezTo>
                  <a:pt x="5732831" y="2387639"/>
                  <a:pt x="5786750" y="2438018"/>
                  <a:pt x="5849225" y="2466659"/>
                </a:cubicBezTo>
                <a:cubicBezTo>
                  <a:pt x="5911700" y="2495300"/>
                  <a:pt x="5992217" y="2509620"/>
                  <a:pt x="6090775" y="2509620"/>
                </a:cubicBezTo>
                <a:cubicBezTo>
                  <a:pt x="6172013" y="2509620"/>
                  <a:pt x="6238922" y="2497868"/>
                  <a:pt x="6291500" y="2474362"/>
                </a:cubicBezTo>
                <a:cubicBezTo>
                  <a:pt x="6344078" y="2450857"/>
                  <a:pt x="6388099" y="2416011"/>
                  <a:pt x="6423564" y="2369824"/>
                </a:cubicBezTo>
                <a:cubicBezTo>
                  <a:pt x="6459030" y="2323638"/>
                  <a:pt x="6485009" y="2266111"/>
                  <a:pt x="6501504" y="2197244"/>
                </a:cubicBezTo>
                <a:lnTo>
                  <a:pt x="6255932" y="2123016"/>
                </a:lnTo>
                <a:cubicBezTo>
                  <a:pt x="6243562" y="2180337"/>
                  <a:pt x="6223664" y="2224049"/>
                  <a:pt x="6196241" y="2254152"/>
                </a:cubicBezTo>
                <a:cubicBezTo>
                  <a:pt x="6168818" y="2284256"/>
                  <a:pt x="6128302" y="2299308"/>
                  <a:pt x="6074693" y="2299308"/>
                </a:cubicBezTo>
                <a:cubicBezTo>
                  <a:pt x="6019434" y="2299308"/>
                  <a:pt x="5976546" y="2280670"/>
                  <a:pt x="5946031" y="2243395"/>
                </a:cubicBezTo>
                <a:cubicBezTo>
                  <a:pt x="5915515" y="2206120"/>
                  <a:pt x="5900257" y="2137230"/>
                  <a:pt x="5900257" y="2036726"/>
                </a:cubicBezTo>
                <a:cubicBezTo>
                  <a:pt x="5900257" y="1955591"/>
                  <a:pt x="5913040" y="1896076"/>
                  <a:pt x="5938607" y="1858182"/>
                </a:cubicBezTo>
                <a:cubicBezTo>
                  <a:pt x="5972423" y="1807106"/>
                  <a:pt x="6021083" y="1781567"/>
                  <a:pt x="6084589" y="1781567"/>
                </a:cubicBezTo>
                <a:cubicBezTo>
                  <a:pt x="6112632" y="1781567"/>
                  <a:pt x="6137993" y="1787340"/>
                  <a:pt x="6160674" y="1798887"/>
                </a:cubicBezTo>
                <a:cubicBezTo>
                  <a:pt x="6183354" y="1810433"/>
                  <a:pt x="6202530" y="1826929"/>
                  <a:pt x="6218200" y="1848372"/>
                </a:cubicBezTo>
                <a:cubicBezTo>
                  <a:pt x="6227685" y="1861156"/>
                  <a:pt x="6236757" y="1881363"/>
                  <a:pt x="6245418" y="1908992"/>
                </a:cubicBezTo>
                <a:lnTo>
                  <a:pt x="6492843" y="1853939"/>
                </a:lnTo>
                <a:cubicBezTo>
                  <a:pt x="6461091" y="1758268"/>
                  <a:pt x="6412533" y="1687339"/>
                  <a:pt x="6347171" y="1641152"/>
                </a:cubicBezTo>
                <a:cubicBezTo>
                  <a:pt x="6281810" y="1594966"/>
                  <a:pt x="6192013" y="1571873"/>
                  <a:pt x="6077785" y="1571873"/>
                </a:cubicBezTo>
                <a:close/>
                <a:moveTo>
                  <a:pt x="4613033" y="1571873"/>
                </a:moveTo>
                <a:cubicBezTo>
                  <a:pt x="4518599" y="1571873"/>
                  <a:pt x="4444268" y="1583729"/>
                  <a:pt x="4390039" y="1607440"/>
                </a:cubicBezTo>
                <a:cubicBezTo>
                  <a:pt x="4335812" y="1631152"/>
                  <a:pt x="4295193" y="1663730"/>
                  <a:pt x="4268182" y="1705174"/>
                </a:cubicBezTo>
                <a:cubicBezTo>
                  <a:pt x="4241171" y="1746618"/>
                  <a:pt x="4227666" y="1790639"/>
                  <a:pt x="4227666" y="1837238"/>
                </a:cubicBezTo>
                <a:cubicBezTo>
                  <a:pt x="4227666" y="1908167"/>
                  <a:pt x="4254058" y="1966519"/>
                  <a:pt x="4306843" y="2012293"/>
                </a:cubicBezTo>
                <a:cubicBezTo>
                  <a:pt x="4359215" y="2058066"/>
                  <a:pt x="4446845" y="2094768"/>
                  <a:pt x="4569733" y="2122397"/>
                </a:cubicBezTo>
                <a:cubicBezTo>
                  <a:pt x="4644786" y="2138893"/>
                  <a:pt x="4692622" y="2156419"/>
                  <a:pt x="4713241" y="2174976"/>
                </a:cubicBezTo>
                <a:cubicBezTo>
                  <a:pt x="4733860" y="2193533"/>
                  <a:pt x="4744169" y="2214564"/>
                  <a:pt x="4744169" y="2238069"/>
                </a:cubicBezTo>
                <a:cubicBezTo>
                  <a:pt x="4744169" y="2262812"/>
                  <a:pt x="4733344" y="2284565"/>
                  <a:pt x="4711695" y="2303328"/>
                </a:cubicBezTo>
                <a:cubicBezTo>
                  <a:pt x="4690045" y="2322092"/>
                  <a:pt x="4659220" y="2331473"/>
                  <a:pt x="4619219" y="2331473"/>
                </a:cubicBezTo>
                <a:cubicBezTo>
                  <a:pt x="4565609" y="2331473"/>
                  <a:pt x="4524372" y="2313122"/>
                  <a:pt x="4495506" y="2276421"/>
                </a:cubicBezTo>
                <a:cubicBezTo>
                  <a:pt x="4477773" y="2253740"/>
                  <a:pt x="4466020" y="2220750"/>
                  <a:pt x="4460247" y="2177450"/>
                </a:cubicBezTo>
                <a:lnTo>
                  <a:pt x="4193645" y="2194151"/>
                </a:lnTo>
                <a:cubicBezTo>
                  <a:pt x="4201480" y="2285699"/>
                  <a:pt x="4235089" y="2361164"/>
                  <a:pt x="4294471" y="2420547"/>
                </a:cubicBezTo>
                <a:cubicBezTo>
                  <a:pt x="4353853" y="2479929"/>
                  <a:pt x="4460659" y="2509620"/>
                  <a:pt x="4614888" y="2509620"/>
                </a:cubicBezTo>
                <a:cubicBezTo>
                  <a:pt x="4702725" y="2509620"/>
                  <a:pt x="4775510" y="2496940"/>
                  <a:pt x="4833243" y="2471579"/>
                </a:cubicBezTo>
                <a:cubicBezTo>
                  <a:pt x="4890975" y="2446217"/>
                  <a:pt x="4935924" y="2409000"/>
                  <a:pt x="4968090" y="2359927"/>
                </a:cubicBezTo>
                <a:cubicBezTo>
                  <a:pt x="5000255" y="2310854"/>
                  <a:pt x="5016338" y="2257245"/>
                  <a:pt x="5016338" y="2199100"/>
                </a:cubicBezTo>
                <a:cubicBezTo>
                  <a:pt x="5016338" y="2149614"/>
                  <a:pt x="5004276" y="2104871"/>
                  <a:pt x="4980152" y="2064871"/>
                </a:cubicBezTo>
                <a:cubicBezTo>
                  <a:pt x="4956028" y="2024870"/>
                  <a:pt x="4917471" y="1991364"/>
                  <a:pt x="4864481" y="1964354"/>
                </a:cubicBezTo>
                <a:cubicBezTo>
                  <a:pt x="4811490" y="1937343"/>
                  <a:pt x="4723757" y="1910641"/>
                  <a:pt x="4601280" y="1884249"/>
                </a:cubicBezTo>
                <a:cubicBezTo>
                  <a:pt x="4551795" y="1873940"/>
                  <a:pt x="4520454" y="1862805"/>
                  <a:pt x="4507258" y="1850847"/>
                </a:cubicBezTo>
                <a:cubicBezTo>
                  <a:pt x="4493650" y="1839300"/>
                  <a:pt x="4486846" y="1826310"/>
                  <a:pt x="4486846" y="1811877"/>
                </a:cubicBezTo>
                <a:cubicBezTo>
                  <a:pt x="4486846" y="1792083"/>
                  <a:pt x="4495093" y="1775278"/>
                  <a:pt x="4511588" y="1761464"/>
                </a:cubicBezTo>
                <a:cubicBezTo>
                  <a:pt x="4528083" y="1747649"/>
                  <a:pt x="4552620" y="1740742"/>
                  <a:pt x="4585198" y="1740742"/>
                </a:cubicBezTo>
                <a:cubicBezTo>
                  <a:pt x="4624786" y="1740742"/>
                  <a:pt x="4655818" y="1750020"/>
                  <a:pt x="4678292" y="1768577"/>
                </a:cubicBezTo>
                <a:cubicBezTo>
                  <a:pt x="4700767" y="1787134"/>
                  <a:pt x="4715509" y="1816825"/>
                  <a:pt x="4722520" y="1857651"/>
                </a:cubicBezTo>
                <a:lnTo>
                  <a:pt x="4986647" y="1842187"/>
                </a:lnTo>
                <a:cubicBezTo>
                  <a:pt x="4975100" y="1748164"/>
                  <a:pt x="4938915" y="1679607"/>
                  <a:pt x="4878088" y="1636513"/>
                </a:cubicBezTo>
                <a:cubicBezTo>
                  <a:pt x="4817264" y="1593420"/>
                  <a:pt x="4728911" y="1571873"/>
                  <a:pt x="4613033" y="1571873"/>
                </a:cubicBezTo>
                <a:close/>
                <a:moveTo>
                  <a:pt x="0" y="0"/>
                </a:moveTo>
                <a:lnTo>
                  <a:pt x="20481924" y="0"/>
                </a:lnTo>
                <a:lnTo>
                  <a:pt x="20481924" y="4146838"/>
                </a:lnTo>
                <a:lnTo>
                  <a:pt x="0" y="414683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B982242-6AEB-EB01-128F-24D8873B70DF}"/>
              </a:ext>
            </a:extLst>
          </p:cNvPr>
          <p:cNvSpPr txBox="1"/>
          <p:nvPr/>
        </p:nvSpPr>
        <p:spPr>
          <a:xfrm>
            <a:off x="4525802" y="6812317"/>
            <a:ext cx="11430320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marR="0" lvl="0" indent="-17145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BE16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Block time on your calendar to make physical activity part of your routine.</a:t>
            </a:r>
          </a:p>
          <a:p>
            <a:pPr marL="171450" marR="0" lvl="0" indent="-17145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BE16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Start slow with activities you will enjoy, such as a leisurely walk around your neighborhood, swimming, or a virtual yoga class.</a:t>
            </a:r>
          </a:p>
          <a:p>
            <a:pPr marL="171450" marR="0" lvl="0" indent="-17145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BE16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Encourage loved ones to join you in an activity for extra motivation.</a:t>
            </a:r>
          </a:p>
          <a:p>
            <a:pPr marL="171450" marR="0" lvl="0" indent="-17145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BE16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Spend a few minutes stretching each morning.</a:t>
            </a:r>
          </a:p>
          <a:p>
            <a:pPr marL="171450" marR="0" lvl="0" indent="-17145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BE16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Lift weights or do sit-ups while watching TV.</a:t>
            </a:r>
          </a:p>
          <a:p>
            <a:pPr marL="171450" marR="0" lvl="0" indent="-17145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BE16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Walk or march in place during breaks at work.</a:t>
            </a:r>
          </a:p>
        </p:txBody>
      </p:sp>
    </p:spTree>
    <p:extLst>
      <p:ext uri="{BB962C8B-B14F-4D97-AF65-F5344CB8AC3E}">
        <p14:creationId xmlns:p14="http://schemas.microsoft.com/office/powerpoint/2010/main" val="3026850655"/>
      </p:ext>
    </p:extLst>
  </p:cSld>
  <p:clrMapOvr>
    <a:masterClrMapping/>
  </p:clrMapOvr>
</p:sld>
</file>

<file path=ppt/theme/theme1.xml><?xml version="1.0" encoding="utf-8"?>
<a:theme xmlns:a="http://schemas.openxmlformats.org/drawingml/2006/main" name="7_Total health Custom Design 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otal Health Template (Feb 2018) [Compatibility Mode]" id="{68BFB460-AF80-4351-9199-4C90BC3273CD}" vid="{BCB86AFA-BC5C-4BA0-B157-EBF47FF198F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1468</TotalTime>
  <Words>163</Words>
  <Application>Microsoft Office PowerPoint</Application>
  <PresentationFormat>Custom</PresentationFormat>
  <Paragraphs>18</Paragraphs>
  <Slides>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7" baseType="lpstr">
      <vt:lpstr>Arial</vt:lpstr>
      <vt:lpstr>arial narrow</vt:lpstr>
      <vt:lpstr>arial narrow</vt:lpstr>
      <vt:lpstr>Calibri</vt:lpstr>
      <vt:lpstr>Calibri Light</vt:lpstr>
      <vt:lpstr>7_Total health Custom Design 2</vt:lpstr>
      <vt:lpstr>PowerPoint Presentation</vt:lpstr>
    </vt:vector>
  </TitlesOfParts>
  <Company>Caterpillar Inc.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Heidi Fleer</dc:creator>
  <cp:lastModifiedBy>Gabby Kolditz</cp:lastModifiedBy>
  <cp:revision>642</cp:revision>
  <dcterms:created xsi:type="dcterms:W3CDTF">2017-10-02T18:33:06Z</dcterms:created>
  <dcterms:modified xsi:type="dcterms:W3CDTF">2023-12-20T15:51:36Z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fb5e2db6-eecf-4aa2-8fc3-174bf94bce19_Enabled">
    <vt:lpwstr>true</vt:lpwstr>
  </property>
  <property fmtid="{D5CDD505-2E9C-101B-9397-08002B2CF9AE}" pid="3" name="MSIP_Label_fb5e2db6-eecf-4aa2-8fc3-174bf94bce19_SetDate">
    <vt:lpwstr>2022-06-15T18:01:14Z</vt:lpwstr>
  </property>
  <property fmtid="{D5CDD505-2E9C-101B-9397-08002B2CF9AE}" pid="4" name="MSIP_Label_fb5e2db6-eecf-4aa2-8fc3-174bf94bce19_Method">
    <vt:lpwstr>Standard</vt:lpwstr>
  </property>
  <property fmtid="{D5CDD505-2E9C-101B-9397-08002B2CF9AE}" pid="5" name="MSIP_Label_fb5e2db6-eecf-4aa2-8fc3-174bf94bce19_Name">
    <vt:lpwstr>fb5e2db6-eecf-4aa2-8fc3-174bf94bce19</vt:lpwstr>
  </property>
  <property fmtid="{D5CDD505-2E9C-101B-9397-08002B2CF9AE}" pid="6" name="MSIP_Label_fb5e2db6-eecf-4aa2-8fc3-174bf94bce19_SiteId">
    <vt:lpwstr>ceb177bf-013b-49ab-8a9c-4abce32afc1e</vt:lpwstr>
  </property>
  <property fmtid="{D5CDD505-2E9C-101B-9397-08002B2CF9AE}" pid="7" name="MSIP_Label_fb5e2db6-eecf-4aa2-8fc3-174bf94bce19_ActionId">
    <vt:lpwstr>aea13a89-a480-4196-ad9d-139cf61bb883</vt:lpwstr>
  </property>
  <property fmtid="{D5CDD505-2E9C-101B-9397-08002B2CF9AE}" pid="8" name="MSIP_Label_fb5e2db6-eecf-4aa2-8fc3-174bf94bce19_ContentBits">
    <vt:lpwstr>2</vt:lpwstr>
  </property>
</Properties>
</file>