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2" r:id="rId2"/>
  </p:sldIdLst>
  <p:sldSz cx="20481925" cy="11520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28" userDrawn="1">
          <p15:clr>
            <a:srgbClr val="A4A3A4"/>
          </p15:clr>
        </p15:guide>
        <p15:guide id="2" pos="64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E16"/>
    <a:srgbClr val="FBBA1D"/>
    <a:srgbClr val="E391BD"/>
    <a:srgbClr val="FEBA16"/>
    <a:srgbClr val="EEA8D1"/>
    <a:srgbClr val="ACE3F8"/>
    <a:srgbClr val="846CA2"/>
    <a:srgbClr val="FDA289"/>
    <a:srgbClr val="565656"/>
    <a:srgbClr val="2CD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424AA9-B713-40EF-AD3B-30AF91429B53}" v="53" dt="2023-12-18T20:55:17.5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52" autoAdjust="0"/>
  </p:normalViewPr>
  <p:slideViewPr>
    <p:cSldViewPr snapToGrid="0">
      <p:cViewPr varScale="1">
        <p:scale>
          <a:sx n="35" d="100"/>
          <a:sy n="35" d="100"/>
        </p:scale>
        <p:origin x="148" y="104"/>
      </p:cViewPr>
      <p:guideLst>
        <p:guide orient="horz" pos="3628"/>
        <p:guide pos="64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4D07E-30F8-4EB3-9C3E-729CE0B7CEE6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A43BD-3C6A-49FE-9FEF-F794AF31A3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0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A43BD-3C6A-49FE-9FEF-F794AF31A3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6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548C9BF7-F1B9-4407-85DD-3B5A21123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513" y="2058755"/>
            <a:ext cx="16524220" cy="554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83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528" y="1218791"/>
            <a:ext cx="13099898" cy="1282339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9528" y="2798155"/>
            <a:ext cx="13099898" cy="6735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1" i="1" baseline="0">
                <a:latin typeface="arial narrow" charset="0"/>
              </a:defRPr>
            </a:lvl1pPr>
            <a:lvl2pPr marL="768050" indent="0">
              <a:buNone/>
              <a:defRPr/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28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29528" y="1218791"/>
            <a:ext cx="13099898" cy="1282339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9528" y="2798155"/>
            <a:ext cx="13099898" cy="6735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1" i="1" baseline="0">
                <a:latin typeface="arial narrow" charset="0"/>
              </a:defRPr>
            </a:lvl1pPr>
            <a:lvl2pPr marL="768050" indent="0">
              <a:buNone/>
              <a:defRPr/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41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B4778EA5-FE65-4CA4-8BAF-044547A327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65" y="6506942"/>
            <a:ext cx="6901982" cy="231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757" y="1105845"/>
            <a:ext cx="13099898" cy="1579363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1757" y="3175897"/>
            <a:ext cx="13099898" cy="15163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0" i="0" baseline="0">
                <a:latin typeface="arial narrow" charset="0"/>
              </a:defRPr>
            </a:lvl1pPr>
            <a:lvl2pPr marL="768050" indent="0">
              <a:buNone/>
              <a:defRPr sz="3360" baseline="0">
                <a:latin typeface="arial narrow" charset="0"/>
              </a:defRPr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469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52714" y="1105845"/>
            <a:ext cx="13099898" cy="1579363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52714" y="3175897"/>
            <a:ext cx="13099898" cy="15163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0" i="0" baseline="0">
                <a:latin typeface="arial narrow" charset="0"/>
              </a:defRPr>
            </a:lvl1pPr>
            <a:lvl2pPr marL="768050" indent="0">
              <a:buNone/>
              <a:defRPr sz="3360" baseline="0">
                <a:latin typeface="arial narrow" charset="0"/>
              </a:defRPr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6986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02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51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5pPr>
      <a:lvl6pPr marL="768050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6pPr>
      <a:lvl7pPr marL="1536101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7pPr>
      <a:lvl8pPr marL="2304151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8pPr>
      <a:lvl9pPr marL="3072201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9pPr>
    </p:titleStyle>
    <p:bodyStyle>
      <a:lvl1pPr marL="384025" indent="-384025" algn="l" rtl="0" eaLnBrk="0" fontAlgn="base" hangingPunct="0">
        <a:lnSpc>
          <a:spcPct val="90000"/>
        </a:lnSpc>
        <a:spcBef>
          <a:spcPts val="1680"/>
        </a:spcBef>
        <a:spcAft>
          <a:spcPct val="0"/>
        </a:spcAft>
        <a:buFont typeface="Arial" panose="020B0604020202020204" pitchFamily="34" charset="0"/>
        <a:buChar char="•"/>
        <a:defRPr sz="4704" kern="1200">
          <a:solidFill>
            <a:schemeClr val="tx1"/>
          </a:solidFill>
          <a:latin typeface="+mn-lt"/>
          <a:ea typeface="+mn-ea"/>
          <a:cs typeface="+mn-cs"/>
        </a:defRPr>
      </a:lvl1pPr>
      <a:lvl2pPr marL="1152075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2pPr>
      <a:lvl3pPr marL="1920126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688176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456226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422427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6pPr>
      <a:lvl7pPr marL="499232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7pPr>
      <a:lvl8pPr marL="576037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8pPr>
      <a:lvl9pPr marL="652842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1pPr>
      <a:lvl2pPr marL="768050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53610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3pPr>
      <a:lvl4pPr marL="230415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4pPr>
      <a:lvl5pPr marL="307220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5pPr>
      <a:lvl6pPr marL="384025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6pPr>
      <a:lvl7pPr marL="460830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7pPr>
      <a:lvl8pPr marL="537635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8pPr>
      <a:lvl9pPr marL="614440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esh colorful citrus fruit slices">
            <a:extLst>
              <a:ext uri="{FF2B5EF4-FFF2-40B4-BE49-F238E27FC236}">
                <a16:creationId xmlns:a16="http://schemas.microsoft.com/office/drawing/2014/main" id="{AB474A1C-AC29-7AD2-13D8-6F47C257A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9" b="31289"/>
          <a:stretch/>
        </p:blipFill>
        <p:spPr>
          <a:xfrm>
            <a:off x="0" y="0"/>
            <a:ext cx="20481925" cy="11520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7CAF0A-8DAF-42E1-8353-1A33CB4F8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037" y="10151978"/>
            <a:ext cx="3830306" cy="666286"/>
          </a:xfrm>
          <a:prstGeom prst="rect">
            <a:avLst/>
          </a:prstGeom>
          <a:effectLst/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AFBFB11-50CB-072E-069E-2E3FE589F330}"/>
              </a:ext>
            </a:extLst>
          </p:cNvPr>
          <p:cNvSpPr/>
          <p:nvPr/>
        </p:nvSpPr>
        <p:spPr>
          <a:xfrm>
            <a:off x="0" y="0"/>
            <a:ext cx="10240962" cy="11520488"/>
          </a:xfrm>
          <a:custGeom>
            <a:avLst/>
            <a:gdLst/>
            <a:ahLst/>
            <a:cxnLst/>
            <a:rect l="l" t="t" r="r" b="b"/>
            <a:pathLst>
              <a:path w="10240962" h="11520488">
                <a:moveTo>
                  <a:pt x="5312267" y="7015609"/>
                </a:moveTo>
                <a:lnTo>
                  <a:pt x="5404062" y="7015609"/>
                </a:lnTo>
                <a:cubicBezTo>
                  <a:pt x="5464309" y="7015609"/>
                  <a:pt x="5505344" y="7026995"/>
                  <a:pt x="5527166" y="7049765"/>
                </a:cubicBezTo>
                <a:cubicBezTo>
                  <a:pt x="5548988" y="7072536"/>
                  <a:pt x="5559899" y="7100288"/>
                  <a:pt x="5559899" y="7133021"/>
                </a:cubicBezTo>
                <a:cubicBezTo>
                  <a:pt x="5559899" y="7166703"/>
                  <a:pt x="5547327" y="7194336"/>
                  <a:pt x="5522185" y="7215920"/>
                </a:cubicBezTo>
                <a:cubicBezTo>
                  <a:pt x="5497042" y="7237505"/>
                  <a:pt x="5453398" y="7248298"/>
                  <a:pt x="5391253" y="7248298"/>
                </a:cubicBezTo>
                <a:lnTo>
                  <a:pt x="5312267" y="7248298"/>
                </a:lnTo>
                <a:close/>
                <a:moveTo>
                  <a:pt x="4988496" y="6803557"/>
                </a:moveTo>
                <a:lnTo>
                  <a:pt x="4988496" y="7846740"/>
                </a:lnTo>
                <a:lnTo>
                  <a:pt x="5312267" y="7846740"/>
                </a:lnTo>
                <a:lnTo>
                  <a:pt x="5312267" y="7459638"/>
                </a:lnTo>
                <a:lnTo>
                  <a:pt x="5488740" y="7459638"/>
                </a:lnTo>
                <a:cubicBezTo>
                  <a:pt x="5618723" y="7459638"/>
                  <a:pt x="5715380" y="7429989"/>
                  <a:pt x="5778711" y="7370690"/>
                </a:cubicBezTo>
                <a:cubicBezTo>
                  <a:pt x="5842042" y="7311392"/>
                  <a:pt x="5873707" y="7229085"/>
                  <a:pt x="5873707" y="7123770"/>
                </a:cubicBezTo>
                <a:cubicBezTo>
                  <a:pt x="5873707" y="7021302"/>
                  <a:pt x="5844651" y="6942316"/>
                  <a:pt x="5786538" y="6886813"/>
                </a:cubicBezTo>
                <a:cubicBezTo>
                  <a:pt x="5728426" y="6831309"/>
                  <a:pt x="5641019" y="6803557"/>
                  <a:pt x="5524319" y="6803557"/>
                </a:cubicBezTo>
                <a:close/>
                <a:moveTo>
                  <a:pt x="4431228" y="6803557"/>
                </a:moveTo>
                <a:lnTo>
                  <a:pt x="4431228" y="7846740"/>
                </a:lnTo>
                <a:lnTo>
                  <a:pt x="4754287" y="7846740"/>
                </a:lnTo>
                <a:lnTo>
                  <a:pt x="4754287" y="6803557"/>
                </a:lnTo>
                <a:close/>
                <a:moveTo>
                  <a:pt x="3297377" y="6803557"/>
                </a:moveTo>
                <a:lnTo>
                  <a:pt x="3297377" y="7061151"/>
                </a:lnTo>
                <a:lnTo>
                  <a:pt x="3626129" y="7061151"/>
                </a:lnTo>
                <a:lnTo>
                  <a:pt x="3626129" y="7846740"/>
                </a:lnTo>
                <a:lnTo>
                  <a:pt x="3948476" y="7846740"/>
                </a:lnTo>
                <a:lnTo>
                  <a:pt x="3948476" y="7061151"/>
                </a:lnTo>
                <a:lnTo>
                  <a:pt x="4277228" y="7061151"/>
                </a:lnTo>
                <a:lnTo>
                  <a:pt x="4277228" y="6803557"/>
                </a:lnTo>
                <a:close/>
                <a:moveTo>
                  <a:pt x="6463908" y="6785768"/>
                </a:moveTo>
                <a:cubicBezTo>
                  <a:pt x="6355273" y="6785768"/>
                  <a:pt x="6269765" y="6799406"/>
                  <a:pt x="6207382" y="6826684"/>
                </a:cubicBezTo>
                <a:cubicBezTo>
                  <a:pt x="6145000" y="6853961"/>
                  <a:pt x="6098273" y="6891438"/>
                  <a:pt x="6067200" y="6939114"/>
                </a:cubicBezTo>
                <a:cubicBezTo>
                  <a:pt x="6036128" y="6986790"/>
                  <a:pt x="6020591" y="7037431"/>
                  <a:pt x="6020591" y="7091037"/>
                </a:cubicBezTo>
                <a:cubicBezTo>
                  <a:pt x="6020591" y="7172632"/>
                  <a:pt x="6050952" y="7239759"/>
                  <a:pt x="6111674" y="7292416"/>
                </a:cubicBezTo>
                <a:cubicBezTo>
                  <a:pt x="6171922" y="7345073"/>
                  <a:pt x="6272730" y="7387294"/>
                  <a:pt x="6414097" y="7419078"/>
                </a:cubicBezTo>
                <a:cubicBezTo>
                  <a:pt x="6500437" y="7438053"/>
                  <a:pt x="6555466" y="7458215"/>
                  <a:pt x="6579185" y="7479563"/>
                </a:cubicBezTo>
                <a:cubicBezTo>
                  <a:pt x="6602905" y="7500910"/>
                  <a:pt x="6614764" y="7525104"/>
                  <a:pt x="6614764" y="7552144"/>
                </a:cubicBezTo>
                <a:cubicBezTo>
                  <a:pt x="6614764" y="7580608"/>
                  <a:pt x="6602311" y="7605632"/>
                  <a:pt x="6577406" y="7627216"/>
                </a:cubicBezTo>
                <a:cubicBezTo>
                  <a:pt x="6552500" y="7648801"/>
                  <a:pt x="6517040" y="7659593"/>
                  <a:pt x="6471024" y="7659593"/>
                </a:cubicBezTo>
                <a:cubicBezTo>
                  <a:pt x="6409354" y="7659593"/>
                  <a:pt x="6361915" y="7638483"/>
                  <a:pt x="6328707" y="7596262"/>
                </a:cubicBezTo>
                <a:cubicBezTo>
                  <a:pt x="6308309" y="7570171"/>
                  <a:pt x="6294789" y="7532220"/>
                  <a:pt x="6288147" y="7482409"/>
                </a:cubicBezTo>
                <a:lnTo>
                  <a:pt x="5981454" y="7501622"/>
                </a:lnTo>
                <a:cubicBezTo>
                  <a:pt x="5990468" y="7606936"/>
                  <a:pt x="6029130" y="7693749"/>
                  <a:pt x="6097443" y="7762062"/>
                </a:cubicBezTo>
                <a:cubicBezTo>
                  <a:pt x="6165755" y="7830374"/>
                  <a:pt x="6288622" y="7864530"/>
                  <a:pt x="6466043" y="7864530"/>
                </a:cubicBezTo>
                <a:cubicBezTo>
                  <a:pt x="6567088" y="7864530"/>
                  <a:pt x="6650818" y="7849942"/>
                  <a:pt x="6717232" y="7820767"/>
                </a:cubicBezTo>
                <a:cubicBezTo>
                  <a:pt x="6783647" y="7791592"/>
                  <a:pt x="6835355" y="7748779"/>
                  <a:pt x="6872358" y="7692326"/>
                </a:cubicBezTo>
                <a:cubicBezTo>
                  <a:pt x="6909360" y="7635874"/>
                  <a:pt x="6927861" y="7574203"/>
                  <a:pt x="6927861" y="7507314"/>
                </a:cubicBezTo>
                <a:cubicBezTo>
                  <a:pt x="6927861" y="7450388"/>
                  <a:pt x="6913985" y="7398916"/>
                  <a:pt x="6886233" y="7352901"/>
                </a:cubicBezTo>
                <a:cubicBezTo>
                  <a:pt x="6858482" y="7306885"/>
                  <a:pt x="6814127" y="7268341"/>
                  <a:pt x="6753167" y="7237268"/>
                </a:cubicBezTo>
                <a:cubicBezTo>
                  <a:pt x="6692209" y="7206196"/>
                  <a:pt x="6591282" y="7175479"/>
                  <a:pt x="6450388" y="7145118"/>
                </a:cubicBezTo>
                <a:cubicBezTo>
                  <a:pt x="6393461" y="7133258"/>
                  <a:pt x="6357408" y="7120450"/>
                  <a:pt x="6342227" y="7106692"/>
                </a:cubicBezTo>
                <a:cubicBezTo>
                  <a:pt x="6326572" y="7093409"/>
                  <a:pt x="6318745" y="7078466"/>
                  <a:pt x="6318745" y="7061862"/>
                </a:cubicBezTo>
                <a:cubicBezTo>
                  <a:pt x="6318745" y="7039092"/>
                  <a:pt x="6328233" y="7019760"/>
                  <a:pt x="6347208" y="7003868"/>
                </a:cubicBezTo>
                <a:cubicBezTo>
                  <a:pt x="6366184" y="6987976"/>
                  <a:pt x="6394411" y="6980030"/>
                  <a:pt x="6431887" y="6980030"/>
                </a:cubicBezTo>
                <a:cubicBezTo>
                  <a:pt x="6477428" y="6980030"/>
                  <a:pt x="6513127" y="6990704"/>
                  <a:pt x="6538980" y="7012051"/>
                </a:cubicBezTo>
                <a:cubicBezTo>
                  <a:pt x="6564835" y="7033399"/>
                  <a:pt x="6581794" y="7067555"/>
                  <a:pt x="6589858" y="7114520"/>
                </a:cubicBezTo>
                <a:lnTo>
                  <a:pt x="6893705" y="7096730"/>
                </a:lnTo>
                <a:cubicBezTo>
                  <a:pt x="6880423" y="6988569"/>
                  <a:pt x="6838795" y="6909702"/>
                  <a:pt x="6768822" y="6860128"/>
                </a:cubicBezTo>
                <a:cubicBezTo>
                  <a:pt x="6698850" y="6810554"/>
                  <a:pt x="6597212" y="6785768"/>
                  <a:pt x="6463908" y="6785768"/>
                </a:cubicBezTo>
                <a:close/>
                <a:moveTo>
                  <a:pt x="3677597" y="5321359"/>
                </a:moveTo>
                <a:lnTo>
                  <a:pt x="3792741" y="5696364"/>
                </a:lnTo>
                <a:lnTo>
                  <a:pt x="3563655" y="5696364"/>
                </a:lnTo>
                <a:close/>
                <a:moveTo>
                  <a:pt x="5868354" y="5050957"/>
                </a:moveTo>
                <a:lnTo>
                  <a:pt x="5868354" y="6094140"/>
                </a:lnTo>
                <a:lnTo>
                  <a:pt x="6171489" y="6094140"/>
                </a:lnTo>
                <a:lnTo>
                  <a:pt x="6171489" y="5521359"/>
                </a:lnTo>
                <a:lnTo>
                  <a:pt x="6562149" y="6094140"/>
                </a:lnTo>
                <a:lnTo>
                  <a:pt x="6865996" y="6094140"/>
                </a:lnTo>
                <a:lnTo>
                  <a:pt x="6865996" y="5050957"/>
                </a:lnTo>
                <a:lnTo>
                  <a:pt x="6562149" y="5050957"/>
                </a:lnTo>
                <a:lnTo>
                  <a:pt x="6562149" y="5628097"/>
                </a:lnTo>
                <a:lnTo>
                  <a:pt x="6169354" y="5050957"/>
                </a:lnTo>
                <a:close/>
                <a:moveTo>
                  <a:pt x="5307528" y="5050957"/>
                </a:moveTo>
                <a:lnTo>
                  <a:pt x="5307528" y="6094140"/>
                </a:lnTo>
                <a:lnTo>
                  <a:pt x="5630587" y="6094140"/>
                </a:lnTo>
                <a:lnTo>
                  <a:pt x="5630587" y="5050957"/>
                </a:lnTo>
                <a:close/>
                <a:moveTo>
                  <a:pt x="4173677" y="5050957"/>
                </a:moveTo>
                <a:lnTo>
                  <a:pt x="4173677" y="5308551"/>
                </a:lnTo>
                <a:lnTo>
                  <a:pt x="4502428" y="5308551"/>
                </a:lnTo>
                <a:lnTo>
                  <a:pt x="4502428" y="6094140"/>
                </a:lnTo>
                <a:lnTo>
                  <a:pt x="4824776" y="6094140"/>
                </a:lnTo>
                <a:lnTo>
                  <a:pt x="4824776" y="5308551"/>
                </a:lnTo>
                <a:lnTo>
                  <a:pt x="5153528" y="5308551"/>
                </a:lnTo>
                <a:lnTo>
                  <a:pt x="5153528" y="5050957"/>
                </a:lnTo>
                <a:close/>
                <a:moveTo>
                  <a:pt x="3505750" y="5050957"/>
                </a:moveTo>
                <a:lnTo>
                  <a:pt x="3113666" y="6094140"/>
                </a:lnTo>
                <a:lnTo>
                  <a:pt x="3442797" y="6094140"/>
                </a:lnTo>
                <a:lnTo>
                  <a:pt x="3493642" y="5921937"/>
                </a:lnTo>
                <a:lnTo>
                  <a:pt x="3859608" y="5921937"/>
                </a:lnTo>
                <a:lnTo>
                  <a:pt x="3911797" y="6094140"/>
                </a:lnTo>
                <a:lnTo>
                  <a:pt x="4249355" y="6094140"/>
                </a:lnTo>
                <a:lnTo>
                  <a:pt x="3857362" y="5050957"/>
                </a:lnTo>
                <a:close/>
                <a:moveTo>
                  <a:pt x="2169808" y="5050957"/>
                </a:moveTo>
                <a:lnTo>
                  <a:pt x="2169808" y="6094140"/>
                </a:lnTo>
                <a:lnTo>
                  <a:pt x="3049326" y="6094140"/>
                </a:lnTo>
                <a:lnTo>
                  <a:pt x="3049326" y="5857894"/>
                </a:lnTo>
                <a:lnTo>
                  <a:pt x="2492867" y="5857894"/>
                </a:lnTo>
                <a:lnTo>
                  <a:pt x="2492867" y="5652246"/>
                </a:lnTo>
                <a:lnTo>
                  <a:pt x="2994535" y="5652246"/>
                </a:lnTo>
                <a:lnTo>
                  <a:pt x="2994535" y="5439482"/>
                </a:lnTo>
                <a:lnTo>
                  <a:pt x="2492867" y="5439482"/>
                </a:lnTo>
                <a:lnTo>
                  <a:pt x="2492867" y="5273683"/>
                </a:lnTo>
                <a:lnTo>
                  <a:pt x="3033672" y="5273683"/>
                </a:lnTo>
                <a:lnTo>
                  <a:pt x="3033672" y="5050957"/>
                </a:lnTo>
                <a:close/>
                <a:moveTo>
                  <a:pt x="7598198" y="5033168"/>
                </a:moveTo>
                <a:cubicBezTo>
                  <a:pt x="7478651" y="5033168"/>
                  <a:pt x="7383536" y="5050009"/>
                  <a:pt x="7312852" y="5083690"/>
                </a:cubicBezTo>
                <a:cubicBezTo>
                  <a:pt x="7222244" y="5127334"/>
                  <a:pt x="7153457" y="5191258"/>
                  <a:pt x="7106493" y="5275462"/>
                </a:cubicBezTo>
                <a:cubicBezTo>
                  <a:pt x="7059528" y="5359666"/>
                  <a:pt x="7036046" y="5458695"/>
                  <a:pt x="7036046" y="5572549"/>
                </a:cubicBezTo>
                <a:cubicBezTo>
                  <a:pt x="7036046" y="5680709"/>
                  <a:pt x="7057512" y="5776536"/>
                  <a:pt x="7100444" y="5860029"/>
                </a:cubicBezTo>
                <a:cubicBezTo>
                  <a:pt x="7143376" y="5943521"/>
                  <a:pt x="7203861" y="6006378"/>
                  <a:pt x="7281898" y="6048599"/>
                </a:cubicBezTo>
                <a:cubicBezTo>
                  <a:pt x="7359935" y="6090819"/>
                  <a:pt x="7460862" y="6111930"/>
                  <a:pt x="7584677" y="6111930"/>
                </a:cubicBezTo>
                <a:cubicBezTo>
                  <a:pt x="7685248" y="6111930"/>
                  <a:pt x="7772180" y="6100188"/>
                  <a:pt x="7845473" y="6076706"/>
                </a:cubicBezTo>
                <a:cubicBezTo>
                  <a:pt x="7918766" y="6053224"/>
                  <a:pt x="8003089" y="6008987"/>
                  <a:pt x="8098441" y="5943996"/>
                </a:cubicBezTo>
                <a:lnTo>
                  <a:pt x="8098441" y="5499255"/>
                </a:lnTo>
                <a:lnTo>
                  <a:pt x="7600332" y="5499255"/>
                </a:lnTo>
                <a:lnTo>
                  <a:pt x="7600332" y="5716289"/>
                </a:lnTo>
                <a:lnTo>
                  <a:pt x="7815942" y="5716289"/>
                </a:lnTo>
                <a:lnTo>
                  <a:pt x="7815942" y="5814487"/>
                </a:lnTo>
                <a:cubicBezTo>
                  <a:pt x="7773722" y="5839630"/>
                  <a:pt x="7736245" y="5857420"/>
                  <a:pt x="7703512" y="5867856"/>
                </a:cubicBezTo>
                <a:cubicBezTo>
                  <a:pt x="7670779" y="5878293"/>
                  <a:pt x="7636386" y="5883511"/>
                  <a:pt x="7600332" y="5883511"/>
                </a:cubicBezTo>
                <a:cubicBezTo>
                  <a:pt x="7524430" y="5883511"/>
                  <a:pt x="7465250" y="5859317"/>
                  <a:pt x="7422792" y="5810929"/>
                </a:cubicBezTo>
                <a:cubicBezTo>
                  <a:pt x="7380334" y="5762542"/>
                  <a:pt x="7359105" y="5681895"/>
                  <a:pt x="7359105" y="5568991"/>
                </a:cubicBezTo>
                <a:cubicBezTo>
                  <a:pt x="7359105" y="5462727"/>
                  <a:pt x="7380097" y="5385046"/>
                  <a:pt x="7422080" y="5335948"/>
                </a:cubicBezTo>
                <a:cubicBezTo>
                  <a:pt x="7464064" y="5286848"/>
                  <a:pt x="7520398" y="5262298"/>
                  <a:pt x="7591082" y="5262298"/>
                </a:cubicBezTo>
                <a:cubicBezTo>
                  <a:pt x="7638521" y="5262298"/>
                  <a:pt x="7677539" y="5272734"/>
                  <a:pt x="7708137" y="5293608"/>
                </a:cubicBezTo>
                <a:cubicBezTo>
                  <a:pt x="7738735" y="5314481"/>
                  <a:pt x="7760439" y="5344605"/>
                  <a:pt x="7773247" y="5383979"/>
                </a:cubicBezTo>
                <a:lnTo>
                  <a:pt x="8084210" y="5328475"/>
                </a:lnTo>
                <a:cubicBezTo>
                  <a:pt x="8065234" y="5261113"/>
                  <a:pt x="8036889" y="5205490"/>
                  <a:pt x="7999175" y="5161609"/>
                </a:cubicBezTo>
                <a:cubicBezTo>
                  <a:pt x="7961461" y="5117728"/>
                  <a:pt x="7914022" y="5085351"/>
                  <a:pt x="7856858" y="5064477"/>
                </a:cubicBezTo>
                <a:cubicBezTo>
                  <a:pt x="7799695" y="5043604"/>
                  <a:pt x="7713474" y="5033168"/>
                  <a:pt x="7598198" y="5033168"/>
                </a:cubicBezTo>
                <a:close/>
                <a:moveTo>
                  <a:pt x="4106222" y="3568760"/>
                </a:moveTo>
                <a:lnTo>
                  <a:pt x="4221366" y="3943765"/>
                </a:lnTo>
                <a:lnTo>
                  <a:pt x="3992280" y="3943765"/>
                </a:lnTo>
                <a:close/>
                <a:moveTo>
                  <a:pt x="7827830" y="3298358"/>
                </a:moveTo>
                <a:lnTo>
                  <a:pt x="8234145" y="3904628"/>
                </a:lnTo>
                <a:lnTo>
                  <a:pt x="8234145" y="4341540"/>
                </a:lnTo>
                <a:lnTo>
                  <a:pt x="8557204" y="4341540"/>
                </a:lnTo>
                <a:lnTo>
                  <a:pt x="8557204" y="3904628"/>
                </a:lnTo>
                <a:lnTo>
                  <a:pt x="8962807" y="3298358"/>
                </a:lnTo>
                <a:lnTo>
                  <a:pt x="8606671" y="3298358"/>
                </a:lnTo>
                <a:lnTo>
                  <a:pt x="8396064" y="3650281"/>
                </a:lnTo>
                <a:lnTo>
                  <a:pt x="8185891" y="3298358"/>
                </a:lnTo>
                <a:close/>
                <a:moveTo>
                  <a:pt x="6724893" y="3298358"/>
                </a:moveTo>
                <a:lnTo>
                  <a:pt x="6724893" y="4341540"/>
                </a:lnTo>
                <a:lnTo>
                  <a:pt x="7047240" y="4341540"/>
                </a:lnTo>
                <a:lnTo>
                  <a:pt x="7047240" y="3919571"/>
                </a:lnTo>
                <a:lnTo>
                  <a:pt x="7399474" y="3919571"/>
                </a:lnTo>
                <a:lnTo>
                  <a:pt x="7399474" y="4341540"/>
                </a:lnTo>
                <a:lnTo>
                  <a:pt x="7723245" y="4341540"/>
                </a:lnTo>
                <a:lnTo>
                  <a:pt x="7723245" y="3298358"/>
                </a:lnTo>
                <a:lnTo>
                  <a:pt x="7399474" y="3298358"/>
                </a:lnTo>
                <a:lnTo>
                  <a:pt x="7399474" y="3663400"/>
                </a:lnTo>
                <a:lnTo>
                  <a:pt x="7047240" y="3663400"/>
                </a:lnTo>
                <a:lnTo>
                  <a:pt x="7047240" y="3298358"/>
                </a:lnTo>
                <a:close/>
                <a:moveTo>
                  <a:pt x="5602426" y="3298358"/>
                </a:moveTo>
                <a:lnTo>
                  <a:pt x="5602426" y="3555951"/>
                </a:lnTo>
                <a:lnTo>
                  <a:pt x="5931178" y="3555951"/>
                </a:lnTo>
                <a:lnTo>
                  <a:pt x="5931178" y="4341540"/>
                </a:lnTo>
                <a:lnTo>
                  <a:pt x="6253526" y="4341540"/>
                </a:lnTo>
                <a:lnTo>
                  <a:pt x="6253526" y="3555951"/>
                </a:lnTo>
                <a:lnTo>
                  <a:pt x="6582278" y="3555951"/>
                </a:lnTo>
                <a:lnTo>
                  <a:pt x="6582278" y="3298358"/>
                </a:lnTo>
                <a:close/>
                <a:moveTo>
                  <a:pt x="4780370" y="3298358"/>
                </a:moveTo>
                <a:lnTo>
                  <a:pt x="4780370" y="4341540"/>
                </a:lnTo>
                <a:lnTo>
                  <a:pt x="5605807" y="4341540"/>
                </a:lnTo>
                <a:lnTo>
                  <a:pt x="5605807" y="4084658"/>
                </a:lnTo>
                <a:lnTo>
                  <a:pt x="5102717" y="4084658"/>
                </a:lnTo>
                <a:lnTo>
                  <a:pt x="5102717" y="3298358"/>
                </a:lnTo>
                <a:close/>
                <a:moveTo>
                  <a:pt x="3934375" y="3298358"/>
                </a:moveTo>
                <a:lnTo>
                  <a:pt x="3542292" y="4341540"/>
                </a:lnTo>
                <a:lnTo>
                  <a:pt x="3871422" y="4341540"/>
                </a:lnTo>
                <a:lnTo>
                  <a:pt x="3922267" y="4169337"/>
                </a:lnTo>
                <a:lnTo>
                  <a:pt x="4288232" y="4169337"/>
                </a:lnTo>
                <a:lnTo>
                  <a:pt x="4340423" y="4341540"/>
                </a:lnTo>
                <a:lnTo>
                  <a:pt x="4677980" y="4341540"/>
                </a:lnTo>
                <a:lnTo>
                  <a:pt x="4285986" y="3298358"/>
                </a:lnTo>
                <a:close/>
                <a:moveTo>
                  <a:pt x="2598433" y="3298358"/>
                </a:moveTo>
                <a:lnTo>
                  <a:pt x="2598433" y="4341540"/>
                </a:lnTo>
                <a:lnTo>
                  <a:pt x="3477951" y="4341540"/>
                </a:lnTo>
                <a:lnTo>
                  <a:pt x="3477951" y="4105294"/>
                </a:lnTo>
                <a:lnTo>
                  <a:pt x="2921493" y="4105294"/>
                </a:lnTo>
                <a:lnTo>
                  <a:pt x="2921493" y="3899646"/>
                </a:lnTo>
                <a:lnTo>
                  <a:pt x="3423160" y="3899646"/>
                </a:lnTo>
                <a:lnTo>
                  <a:pt x="3423160" y="3686883"/>
                </a:lnTo>
                <a:lnTo>
                  <a:pt x="2921493" y="3686883"/>
                </a:lnTo>
                <a:lnTo>
                  <a:pt x="2921493" y="3521083"/>
                </a:lnTo>
                <a:lnTo>
                  <a:pt x="3462296" y="3521083"/>
                </a:lnTo>
                <a:lnTo>
                  <a:pt x="3462296" y="3298358"/>
                </a:lnTo>
                <a:close/>
                <a:moveTo>
                  <a:pt x="1390893" y="3298358"/>
                </a:moveTo>
                <a:lnTo>
                  <a:pt x="1390893" y="4341540"/>
                </a:lnTo>
                <a:lnTo>
                  <a:pt x="1713241" y="4341540"/>
                </a:lnTo>
                <a:lnTo>
                  <a:pt x="1713241" y="3919571"/>
                </a:lnTo>
                <a:lnTo>
                  <a:pt x="2065475" y="3919571"/>
                </a:lnTo>
                <a:lnTo>
                  <a:pt x="2065475" y="4341540"/>
                </a:lnTo>
                <a:lnTo>
                  <a:pt x="2389246" y="4341540"/>
                </a:lnTo>
                <a:lnTo>
                  <a:pt x="2389246" y="3298358"/>
                </a:lnTo>
                <a:lnTo>
                  <a:pt x="2065475" y="3298358"/>
                </a:lnTo>
                <a:lnTo>
                  <a:pt x="2065475" y="3663400"/>
                </a:lnTo>
                <a:lnTo>
                  <a:pt x="1713241" y="3663400"/>
                </a:lnTo>
                <a:lnTo>
                  <a:pt x="1713241" y="3298358"/>
                </a:lnTo>
                <a:close/>
                <a:moveTo>
                  <a:pt x="0" y="0"/>
                </a:moveTo>
                <a:lnTo>
                  <a:pt x="10240962" y="0"/>
                </a:lnTo>
                <a:lnTo>
                  <a:pt x="10240962" y="11520488"/>
                </a:lnTo>
                <a:lnTo>
                  <a:pt x="0" y="115204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1EE7570-852B-F5F8-C3CD-5C200CF96271}"/>
              </a:ext>
            </a:extLst>
          </p:cNvPr>
          <p:cNvSpPr/>
          <p:nvPr/>
        </p:nvSpPr>
        <p:spPr>
          <a:xfrm>
            <a:off x="10459148" y="530352"/>
            <a:ext cx="9479094" cy="10474486"/>
          </a:xfrm>
          <a:prstGeom prst="round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Good nutrition is about consistently choosing healthy foods and beverages. Try these quick tips to get started: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E1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Increase fiber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– Found in fresh fruits and vegetables, whole grains, legumes, nuts, and seeds.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E1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Increase calcium and vitamin D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BE1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– Found in fortified dairy beverages and cereals as well as some fish.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E1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Increase potassium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– Found in a variety of fruits and veggies, including bananas, beet greens, lima beans, and 100% prune juice.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E1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Limit added sugar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– Avoid processed foods and replace sugary beverages with water or black coffee.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E1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Limit sodium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– Avoid processed foods and try seasoning with fresh herbs and spices instead of salt.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E1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Hungry for more tips? Contact Haller_Rhonda_M@cat.com!</a:t>
            </a:r>
          </a:p>
          <a:p>
            <a:pPr algn="ctr"/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A2EA13-F575-41AF-8FBF-24E575EEEE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39359" y="8664739"/>
            <a:ext cx="1487239" cy="148723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29FFB4F-07CD-2C9F-C4BB-10B404BB7D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959" y="10338552"/>
            <a:ext cx="3830306" cy="66628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26850655"/>
      </p:ext>
    </p:extLst>
  </p:cSld>
  <p:clrMapOvr>
    <a:masterClrMapping/>
  </p:clrMapOvr>
</p:sld>
</file>

<file path=ppt/theme/theme1.xml><?xml version="1.0" encoding="utf-8"?>
<a:theme xmlns:a="http://schemas.openxmlformats.org/drawingml/2006/main" name="7_Total health Custom Desig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tal Health Template (Feb 2018) [Compatibility Mode]" id="{68BFB460-AF80-4351-9199-4C90BC3273CD}" vid="{BCB86AFA-BC5C-4BA0-B157-EBF47FF198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1451</TotalTime>
  <Words>138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arial narrow</vt:lpstr>
      <vt:lpstr>Calibri</vt:lpstr>
      <vt:lpstr>Calibri Light</vt:lpstr>
      <vt:lpstr>7_Total health Custom Design 2</vt:lpstr>
      <vt:lpstr>PowerPoint Presentation</vt:lpstr>
    </vt:vector>
  </TitlesOfParts>
  <Company>Caterpillar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Fleer</dc:creator>
  <cp:lastModifiedBy>Gabby Kolditz</cp:lastModifiedBy>
  <cp:revision>574</cp:revision>
  <dcterms:created xsi:type="dcterms:W3CDTF">2017-10-02T18:33:06Z</dcterms:created>
  <dcterms:modified xsi:type="dcterms:W3CDTF">2023-12-18T20:56:14Z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5e2db6-eecf-4aa2-8fc3-174bf94bce19_Enabled">
    <vt:lpwstr>true</vt:lpwstr>
  </property>
  <property fmtid="{D5CDD505-2E9C-101B-9397-08002B2CF9AE}" pid="3" name="MSIP_Label_fb5e2db6-eecf-4aa2-8fc3-174bf94bce19_SetDate">
    <vt:lpwstr>2022-06-15T18:01:14Z</vt:lpwstr>
  </property>
  <property fmtid="{D5CDD505-2E9C-101B-9397-08002B2CF9AE}" pid="4" name="MSIP_Label_fb5e2db6-eecf-4aa2-8fc3-174bf94bce19_Method">
    <vt:lpwstr>Standard</vt:lpwstr>
  </property>
  <property fmtid="{D5CDD505-2E9C-101B-9397-08002B2CF9AE}" pid="5" name="MSIP_Label_fb5e2db6-eecf-4aa2-8fc3-174bf94bce19_Name">
    <vt:lpwstr>fb5e2db6-eecf-4aa2-8fc3-174bf94bce19</vt:lpwstr>
  </property>
  <property fmtid="{D5CDD505-2E9C-101B-9397-08002B2CF9AE}" pid="6" name="MSIP_Label_fb5e2db6-eecf-4aa2-8fc3-174bf94bce19_SiteId">
    <vt:lpwstr>ceb177bf-013b-49ab-8a9c-4abce32afc1e</vt:lpwstr>
  </property>
  <property fmtid="{D5CDD505-2E9C-101B-9397-08002B2CF9AE}" pid="7" name="MSIP_Label_fb5e2db6-eecf-4aa2-8fc3-174bf94bce19_ActionId">
    <vt:lpwstr>aea13a89-a480-4196-ad9d-139cf61bb883</vt:lpwstr>
  </property>
  <property fmtid="{D5CDD505-2E9C-101B-9397-08002B2CF9AE}" pid="8" name="MSIP_Label_fb5e2db6-eecf-4aa2-8fc3-174bf94bce19_ContentBits">
    <vt:lpwstr>2</vt:lpwstr>
  </property>
</Properties>
</file>