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1D"/>
    <a:srgbClr val="E391BD"/>
    <a:srgbClr val="FEBA16"/>
    <a:srgbClr val="EEA8D1"/>
    <a:srgbClr val="ACE3F8"/>
    <a:srgbClr val="846CA2"/>
    <a:srgbClr val="FDA289"/>
    <a:srgbClr val="565656"/>
    <a:srgbClr val="2CDAD6"/>
    <a:srgbClr val="D8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FC91B-EDE0-4EDF-BE55-4B6DD5B973FD}" v="2" dt="2023-11-30T20:37:2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3" d="100"/>
          <a:sy n="33" d="100"/>
        </p:scale>
        <p:origin x="1004" y="44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73C62D-BDE2-4B0D-A44D-4D086426F169}"/>
              </a:ext>
            </a:extLst>
          </p:cNvPr>
          <p:cNvSpPr/>
          <p:nvPr/>
        </p:nvSpPr>
        <p:spPr>
          <a:xfrm>
            <a:off x="0" y="0"/>
            <a:ext cx="10240962" cy="11520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Q1 TOTAL HEALTH HIGHLIGHT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Fitness and Nutrition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B3E052C1-9D41-424D-8866-412B74716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41" y="10657816"/>
            <a:ext cx="3904982" cy="666286"/>
          </a:xfrm>
          <a:prstGeom prst="rect">
            <a:avLst/>
          </a:prstGeom>
          <a:effectLst/>
        </p:spPr>
      </p:pic>
      <p:sp>
        <p:nvSpPr>
          <p:cNvPr id="3" name="Rectangle 2" descr="Handheld weights, headphone, apple, and drink on mat">
            <a:extLst>
              <a:ext uri="{FF2B5EF4-FFF2-40B4-BE49-F238E27FC236}">
                <a16:creationId xmlns:a16="http://schemas.microsoft.com/office/drawing/2014/main" id="{EF162768-4518-4584-8F6F-7F0119918CA9}"/>
              </a:ext>
            </a:extLst>
          </p:cNvPr>
          <p:cNvSpPr/>
          <p:nvPr/>
        </p:nvSpPr>
        <p:spPr>
          <a:xfrm flipH="1">
            <a:off x="10240962" y="0"/>
            <a:ext cx="10240962" cy="1152048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914" r="-3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AF0A-8DAF-42E1-8353-1A33CB4F8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" y="10151978"/>
            <a:ext cx="3830306" cy="666286"/>
          </a:xfrm>
          <a:prstGeom prst="rect">
            <a:avLst/>
          </a:prstGeom>
          <a:effectLst/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AA2EA13-F575-41AF-8FBF-24E575EEE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983" y="9016430"/>
            <a:ext cx="2226152" cy="22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50655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462</cp:revision>
  <dcterms:created xsi:type="dcterms:W3CDTF">2017-10-02T18:33:06Z</dcterms:created>
  <dcterms:modified xsi:type="dcterms:W3CDTF">2023-11-30T20:37:57Z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