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10058400" cy="7772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A192E4-AAEB-4131-B2F2-60BB7A03A6D4}" v="9" dt="2023-11-30T17:04:35.2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94660"/>
  </p:normalViewPr>
  <p:slideViewPr>
    <p:cSldViewPr snapToGrid="0">
      <p:cViewPr>
        <p:scale>
          <a:sx n="100" d="100"/>
          <a:sy n="100" d="100"/>
        </p:scale>
        <p:origin x="48" y="-2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5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9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7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2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3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12/12/2023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9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12/12/2023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56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12/12/2023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8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12/12/2023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6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12/12/2023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712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12/12/2023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2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56146-0C49-4449-82F0-B5F76C8EB0C9}" type="datetimeFigureOut">
              <a:rPr lang="en-US" smtClean="0"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56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unners on treadmills">
            <a:extLst>
              <a:ext uri="{FF2B5EF4-FFF2-40B4-BE49-F238E27FC236}">
                <a16:creationId xmlns:a16="http://schemas.microsoft.com/office/drawing/2014/main" id="{15DADD85-5425-CD20-6C4E-657BCCB84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1" r="716"/>
          <a:stretch/>
        </p:blipFill>
        <p:spPr>
          <a:xfrm>
            <a:off x="5053915" y="4084183"/>
            <a:ext cx="4596719" cy="27305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74D10F1-4267-B426-02C9-4D95C816E566}"/>
              </a:ext>
            </a:extLst>
          </p:cNvPr>
          <p:cNvSpPr/>
          <p:nvPr/>
        </p:nvSpPr>
        <p:spPr>
          <a:xfrm>
            <a:off x="7352274" y="4084182"/>
            <a:ext cx="2285998" cy="2730575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marL="109220" marR="109220" algn="ctr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rgbClr val="FFC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Physical Activity &amp; Fitness</a:t>
            </a: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Picture 5" descr="Runners on treadmills">
            <a:extLst>
              <a:ext uri="{FF2B5EF4-FFF2-40B4-BE49-F238E27FC236}">
                <a16:creationId xmlns:a16="http://schemas.microsoft.com/office/drawing/2014/main" id="{CF7A3BC3-25F4-2C65-7D88-E98FEFA7E0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1" r="716"/>
          <a:stretch/>
        </p:blipFill>
        <p:spPr>
          <a:xfrm>
            <a:off x="370702" y="4084184"/>
            <a:ext cx="4596719" cy="27305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C972DD9-5B57-1136-83E5-E55E118497DB}"/>
              </a:ext>
            </a:extLst>
          </p:cNvPr>
          <p:cNvSpPr/>
          <p:nvPr/>
        </p:nvSpPr>
        <p:spPr>
          <a:xfrm>
            <a:off x="2669061" y="4084183"/>
            <a:ext cx="2285998" cy="2730575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marL="109220" marR="109220" algn="ctr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rgbClr val="FFC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Physical Activity &amp; Fitness</a:t>
            </a: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Picture 2" descr="Runners on treadmills">
            <a:extLst>
              <a:ext uri="{FF2B5EF4-FFF2-40B4-BE49-F238E27FC236}">
                <a16:creationId xmlns:a16="http://schemas.microsoft.com/office/drawing/2014/main" id="{7177B325-1686-935C-591E-030799DC53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2" r="954"/>
          <a:stretch/>
        </p:blipFill>
        <p:spPr>
          <a:xfrm>
            <a:off x="5053908" y="982892"/>
            <a:ext cx="4596719" cy="27305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45413B-E794-D18E-C6EE-FDC31C67EFB1}"/>
              </a:ext>
            </a:extLst>
          </p:cNvPr>
          <p:cNvSpPr/>
          <p:nvPr/>
        </p:nvSpPr>
        <p:spPr>
          <a:xfrm>
            <a:off x="7352267" y="982891"/>
            <a:ext cx="2285998" cy="2730575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marL="109220" marR="109220" algn="ctr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rgbClr val="FFC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Physical Activity &amp; Fitness</a:t>
            </a: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Picture 1" descr="Runners on treadmills">
            <a:extLst>
              <a:ext uri="{FF2B5EF4-FFF2-40B4-BE49-F238E27FC236}">
                <a16:creationId xmlns:a16="http://schemas.microsoft.com/office/drawing/2014/main" id="{2D186253-C9C7-76C0-2222-C03A5C70F0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8" r="239"/>
          <a:stretch/>
        </p:blipFill>
        <p:spPr>
          <a:xfrm>
            <a:off x="358341" y="982892"/>
            <a:ext cx="4596719" cy="27305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78F41E-8309-943C-A4F2-6EAAC09AA994}"/>
              </a:ext>
            </a:extLst>
          </p:cNvPr>
          <p:cNvSpPr/>
          <p:nvPr/>
        </p:nvSpPr>
        <p:spPr>
          <a:xfrm>
            <a:off x="2656700" y="982891"/>
            <a:ext cx="2285998" cy="2730575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marL="109220" marR="109220" algn="ctr"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FFC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Physical Activity &amp; Fitness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542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75E96A-8041-B6CB-2A70-CD8FA7CEB8F4}"/>
              </a:ext>
            </a:extLst>
          </p:cNvPr>
          <p:cNvSpPr/>
          <p:nvPr/>
        </p:nvSpPr>
        <p:spPr>
          <a:xfrm>
            <a:off x="433361" y="94529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>
              <a:spcAft>
                <a:spcPts val="100"/>
              </a:spcAft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Regular physical activity helps improve your overall fitness and reduces your risk for many chronic diseases. Weekly, it’s recommended adults perform </a:t>
            </a: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150 minutes of moderate-intensity physical activity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and </a:t>
            </a: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2 days of muscle-strengthening activity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. It may sound like a lot, but you don’t have to do it all at once to reap the health benefits! Here are some tips to help you get started moving: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Block time on your calendar to make physical activity part of your routine.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Start slow with activities you will enjoy, such as a leisurely walk around your neighborhood or a virtual yoga class.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Encourage loved ones to join you in an activity for extra motivation.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Spend a few minutes stretching each morning.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Lift weights or do sit-ups while watching TV.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Walk or march in place during breaks at work.</a:t>
            </a:r>
          </a:p>
          <a:p>
            <a:pPr>
              <a:spcAft>
                <a:spcPts val="100"/>
              </a:spcAft>
            </a:pPr>
            <a:b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For more tips and resources, scan the QR code!</a:t>
            </a:r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4814D676-E43C-550F-9051-2F35270A3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744" y="3493732"/>
            <a:ext cx="821530" cy="1401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246E78-7ED1-6D47-97EA-FA770D746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516" y="2725475"/>
            <a:ext cx="736759" cy="73675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8176812-B507-CE98-520E-242D8937C4F9}"/>
              </a:ext>
            </a:extLst>
          </p:cNvPr>
          <p:cNvSpPr/>
          <p:nvPr/>
        </p:nvSpPr>
        <p:spPr>
          <a:xfrm>
            <a:off x="5140411" y="94529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>
              <a:spcAft>
                <a:spcPts val="100"/>
              </a:spcAft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Regular physical activity helps improve your overall fitness and reduces your risk for many chronic diseases. Weekly, it’s recommended adults perform </a:t>
            </a: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150 minutes of moderate-intensity physical activity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and </a:t>
            </a: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2 days of muscle-strengthening activity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. It may sound like a lot, but you don’t have to do it all at once to reap the health benefits! Here are some tips to help you get started moving: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Block time on your calendar to make physical activity part of your routine.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Start slow with activities you will enjoy, such as a leisurely walk around your neighborhood or a virtual yoga class.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Encourage loved ones to join you in an activity for extra motivation.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Spend a few minutes stretching each morning.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Lift weights or do sit-ups while watching TV.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Walk or march in place during breaks at work.</a:t>
            </a:r>
          </a:p>
          <a:p>
            <a:pPr>
              <a:spcAft>
                <a:spcPts val="100"/>
              </a:spcAft>
            </a:pPr>
            <a:b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For more tips and resources, scan the QR code!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EE2991-0D6C-F5CB-4540-84402C96FF95}"/>
              </a:ext>
            </a:extLst>
          </p:cNvPr>
          <p:cNvSpPr/>
          <p:nvPr/>
        </p:nvSpPr>
        <p:spPr>
          <a:xfrm>
            <a:off x="433363" y="405920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>
              <a:spcAft>
                <a:spcPts val="100"/>
              </a:spcAft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Regular physical activity helps improve your overall fitness and reduces your risk for many chronic diseases. Weekly, it’s recommended adults perform </a:t>
            </a: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150 minutes of moderate-intensity physical activity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and </a:t>
            </a: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2 days of muscle-strengthening activity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. It may sound like a lot, but you don’t have to do it all at once to reap the health benefits! Here are some tips to help you get started moving: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Block time on your calendar to make physical activity part of your routine.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Start slow with activities you will enjoy, such as a leisurely walk around your neighborhood or a virtual yoga class.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Encourage loved ones to join you in an activity for extra motivation.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Spend a few minutes stretching each morning.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Lift weights or do sit-ups while watching TV.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Walk or march in place during breaks at work.</a:t>
            </a:r>
          </a:p>
          <a:p>
            <a:pPr>
              <a:spcAft>
                <a:spcPts val="100"/>
              </a:spcAft>
            </a:pPr>
            <a:b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For more tips and resources, scan the QR code!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F87958-7E3A-C968-01E2-7A3A33E1E1D6}"/>
              </a:ext>
            </a:extLst>
          </p:cNvPr>
          <p:cNvSpPr/>
          <p:nvPr/>
        </p:nvSpPr>
        <p:spPr>
          <a:xfrm>
            <a:off x="5140411" y="405920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>
              <a:spcAft>
                <a:spcPts val="100"/>
              </a:spcAft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Regular physical activity helps improve your overall fitness and reduces your risk for many chronic diseases. Weekly, it’s recommended adults perform </a:t>
            </a: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150 minutes of moderate-intensity physical activity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and </a:t>
            </a: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2 days of muscle-strengthening activity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. It may sound like a lot, but you don’t have to do it all at once to reap the health benefits! Here are some tips to help you get started moving: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Block time on your calendar to make physical activity part of your routine.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Start slow with activities you will enjoy, such as a leisurely walk around your neighborhood or a virtual yoga class.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Encourage loved ones to join you in an activity for extra motivation.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Spend a few minutes stretching each morning.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Lift weights or do sit-ups while watching TV.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Walk or march in place during breaks at work.</a:t>
            </a:r>
          </a:p>
          <a:p>
            <a:pPr>
              <a:spcAft>
                <a:spcPts val="100"/>
              </a:spcAft>
            </a:pPr>
            <a:br>
              <a:rPr lang="en-US" sz="1100" b="1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100" b="1">
                <a:solidFill>
                  <a:schemeClr val="tx1"/>
                </a:solidFill>
                <a:latin typeface="Arial Narrow" panose="020B0606020202030204" pitchFamily="34" charset="0"/>
              </a:rPr>
              <a:t>For more tips and resources, scan the QR code!</a:t>
            </a:r>
            <a:endParaRPr lang="en-US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E8AFE95F-E95A-0722-2981-B24BA31C6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211" y="3493732"/>
            <a:ext cx="821530" cy="1401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760F94-641A-7529-504F-291CD0BE0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4983" y="2725475"/>
            <a:ext cx="736759" cy="736759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161611EF-D38E-62EA-A7AF-9F9D4C2AF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743" y="6582222"/>
            <a:ext cx="821530" cy="1401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34CE3D-D895-3744-8502-886DC8B0E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515" y="5813965"/>
            <a:ext cx="736759" cy="736759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667EEAA4-9016-687D-145C-477202477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210" y="6582222"/>
            <a:ext cx="821530" cy="1401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366D60-34C6-74EE-B74A-0C10FA912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4982" y="5813965"/>
            <a:ext cx="736759" cy="73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42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</TotalTime>
  <Words>648</Words>
  <Application>Microsoft Office PowerPoint</Application>
  <PresentationFormat>Custom</PresentationFormat>
  <Paragraphs>36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</vt:vector>
  </TitlesOfParts>
  <Company>Caterpillar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Gabby Kolditz</dc:creator>
  <cp:lastModifiedBy>Gabby Kolditz</cp:lastModifiedBy>
  <cp:revision>305</cp:revision>
  <cp:lastPrinted>2023-02-14T19:02:26Z</cp:lastPrinted>
  <dcterms:created xsi:type="dcterms:W3CDTF">2023-02-14T17:04:35Z</dcterms:created>
  <dcterms:modified xsi:type="dcterms:W3CDTF">2023-12-12T21:12:20Z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b5e2db6-eecf-4aa2-8fc3-174bf94bce19_Enabled">
    <vt:lpwstr>true</vt:lpwstr>
  </property>
  <property fmtid="{D5CDD505-2E9C-101B-9397-08002B2CF9AE}" pid="3" name="MSIP_Label_fb5e2db6-eecf-4aa2-8fc3-174bf94bce19_SetDate">
    <vt:lpwstr>2023-08-24T16:55:24Z</vt:lpwstr>
  </property>
  <property fmtid="{D5CDD505-2E9C-101B-9397-08002B2CF9AE}" pid="4" name="MSIP_Label_fb5e2db6-eecf-4aa2-8fc3-174bf94bce19_Method">
    <vt:lpwstr>Standard</vt:lpwstr>
  </property>
  <property fmtid="{D5CDD505-2E9C-101B-9397-08002B2CF9AE}" pid="5" name="MSIP_Label_fb5e2db6-eecf-4aa2-8fc3-174bf94bce19_Name">
    <vt:lpwstr>fb5e2db6-eecf-4aa2-8fc3-174bf94bce19</vt:lpwstr>
  </property>
  <property fmtid="{D5CDD505-2E9C-101B-9397-08002B2CF9AE}" pid="6" name="MSIP_Label_fb5e2db6-eecf-4aa2-8fc3-174bf94bce19_SiteId">
    <vt:lpwstr>ceb177bf-013b-49ab-8a9c-4abce32afc1e</vt:lpwstr>
  </property>
  <property fmtid="{D5CDD505-2E9C-101B-9397-08002B2CF9AE}" pid="7" name="MSIP_Label_fb5e2db6-eecf-4aa2-8fc3-174bf94bce19_ActionId">
    <vt:lpwstr>cf2fe4a0-f6c9-4d3b-8683-382264578dd0</vt:lpwstr>
  </property>
  <property fmtid="{D5CDD505-2E9C-101B-9397-08002B2CF9AE}" pid="8" name="MSIP_Label_fb5e2db6-eecf-4aa2-8fc3-174bf94bce19_ContentBits">
    <vt:lpwstr>2</vt:lpwstr>
  </property>
</Properties>
</file>