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E7A6B6-70A0-491B-A956-B2A4AD5A223A}" v="4" dt="2023-12-14T19:56:29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7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2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3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6146-0C49-4449-82F0-B5F76C8EB0C9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6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75E96A-8041-B6CB-2A70-CD8FA7CEB8F4}"/>
              </a:ext>
            </a:extLst>
          </p:cNvPr>
          <p:cNvSpPr/>
          <p:nvPr/>
        </p:nvSpPr>
        <p:spPr>
          <a:xfrm>
            <a:off x="383057" y="970267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500" b="-55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78F41E-8309-943C-A4F2-6EAAC09AA994}"/>
              </a:ext>
            </a:extLst>
          </p:cNvPr>
          <p:cNvSpPr/>
          <p:nvPr/>
        </p:nvSpPr>
        <p:spPr>
          <a:xfrm>
            <a:off x="383057" y="970267"/>
            <a:ext cx="4572000" cy="2743200"/>
          </a:xfrm>
          <a:prstGeom prst="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Colorectal cancer is the 2</a:t>
            </a:r>
            <a:r>
              <a:rPr lang="en-US" sz="2200" b="1" baseline="30000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leading cause of cancer death worldwide, </a:t>
            </a:r>
            <a:r>
              <a:rPr lang="en-US" sz="2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but it is also among the most preventable of all cancers.</a:t>
            </a:r>
          </a:p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Caterpillar active employee health plans cover colonoscopy screenings at 100%—meaning no out-of-pocket costs to you! Don’t delay—schedule your preventive screening today!</a:t>
            </a: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66AE2A-60DA-F427-81CC-7BE511AC5607}"/>
              </a:ext>
            </a:extLst>
          </p:cNvPr>
          <p:cNvSpPr/>
          <p:nvPr/>
        </p:nvSpPr>
        <p:spPr>
          <a:xfrm>
            <a:off x="5090984" y="970267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500" b="-55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CF86B9-8425-B759-FAF0-C73AAA010B44}"/>
              </a:ext>
            </a:extLst>
          </p:cNvPr>
          <p:cNvSpPr/>
          <p:nvPr/>
        </p:nvSpPr>
        <p:spPr>
          <a:xfrm>
            <a:off x="5090984" y="970267"/>
            <a:ext cx="4572000" cy="2743200"/>
          </a:xfrm>
          <a:prstGeom prst="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Colorectal cancer is the 2</a:t>
            </a:r>
            <a:r>
              <a:rPr lang="en-US" sz="2200" b="1" baseline="30000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leading cause of cancer death worldwide, </a:t>
            </a:r>
            <a:r>
              <a:rPr lang="en-US" sz="2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but it is also among the most preventable of all cancers.</a:t>
            </a:r>
          </a:p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Caterpillar active employee health plans cover colonoscopy screenings at 100%—meaning no out-of-pocket costs to you! Don’t delay—schedule your preventive screening today!</a:t>
            </a: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6299DC-8265-1D1D-4CFF-0E7BDBF6039A}"/>
              </a:ext>
            </a:extLst>
          </p:cNvPr>
          <p:cNvSpPr/>
          <p:nvPr/>
        </p:nvSpPr>
        <p:spPr>
          <a:xfrm>
            <a:off x="383057" y="4071558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500" b="-55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B115C3-26B2-D388-7A74-C39112FC1C30}"/>
              </a:ext>
            </a:extLst>
          </p:cNvPr>
          <p:cNvSpPr/>
          <p:nvPr/>
        </p:nvSpPr>
        <p:spPr>
          <a:xfrm>
            <a:off x="383057" y="4071558"/>
            <a:ext cx="4572000" cy="2743200"/>
          </a:xfrm>
          <a:prstGeom prst="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Colorectal cancer is the 2</a:t>
            </a:r>
            <a:r>
              <a:rPr lang="en-US" sz="2200" b="1" baseline="30000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leading cause of cancer death worldwide, </a:t>
            </a:r>
            <a:r>
              <a:rPr lang="en-US" sz="2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but it is also among the most preventable of all cancers.</a:t>
            </a:r>
          </a:p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Caterpillar active employee health plans cover colonoscopy screenings at 100%—meaning no out-of-pocket costs to you! Don’t delay—schedule your preventive screening today!</a:t>
            </a: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90FA23-70F7-0DA6-AEB2-854F98F57D73}"/>
              </a:ext>
            </a:extLst>
          </p:cNvPr>
          <p:cNvSpPr/>
          <p:nvPr/>
        </p:nvSpPr>
        <p:spPr>
          <a:xfrm>
            <a:off x="5090984" y="4071558"/>
            <a:ext cx="4572000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500" b="-55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29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70BE4E-3E25-F443-E578-600DCB9E7DA6}"/>
              </a:ext>
            </a:extLst>
          </p:cNvPr>
          <p:cNvSpPr/>
          <p:nvPr/>
        </p:nvSpPr>
        <p:spPr>
          <a:xfrm>
            <a:off x="5090984" y="4071558"/>
            <a:ext cx="4572000" cy="2743200"/>
          </a:xfrm>
          <a:prstGeom prst="rect">
            <a:avLst/>
          </a:prstGeom>
          <a:solidFill>
            <a:srgbClr val="00206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Colorectal cancer is the 2</a:t>
            </a:r>
            <a:r>
              <a:rPr lang="en-US" sz="2200" b="1" baseline="30000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leading cause of cancer death worldwide, </a:t>
            </a:r>
            <a:r>
              <a:rPr lang="en-US" sz="22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but it is also among the most preventable of all cancers.</a:t>
            </a:r>
          </a:p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109220" marR="10922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Caterpillar active employee health plans cover colonoscopy screenings at 100%—meaning no out-of-pocket costs to you! Don’t delay—schedule your preventive screening today!</a:t>
            </a: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4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75E96A-8041-B6CB-2A70-CD8FA7CEB8F4}"/>
              </a:ext>
            </a:extLst>
          </p:cNvPr>
          <p:cNvSpPr/>
          <p:nvPr/>
        </p:nvSpPr>
        <p:spPr>
          <a:xfrm>
            <a:off x="43336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Certain age and risk factor requirements may apply. Contact your insurance carrier to learn the details of your benefit.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BCBS: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1-844-228-2227 |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UHC: 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1-866-228-4215</a:t>
            </a:r>
          </a:p>
          <a:p>
            <a:endParaRPr lang="en-US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Tips for a healthy colon:  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Know your risk factors and family history.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Keep active, and increase your whole grain, fiber, and water intake.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 Avoid tobacco and limit red meat, processed foods, and alcohol.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 Get a colorectal screening at age 45 (or sooner if you are at high risk).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Schedule your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Caterpillar Health Exam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! Learn more about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this FREE, confidential employee benefit by contacting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Total Health Services </a:t>
            </a:r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at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877-838-0596 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or scan the QR code.</a:t>
            </a: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4814D676-E43C-550F-9051-2F35270A3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8" y="3459806"/>
            <a:ext cx="821530" cy="1401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246E78-7ED1-6D47-97EA-FA770D746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6" y="2861402"/>
            <a:ext cx="736759" cy="73675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176812-B507-CE98-520E-242D8937C4F9}"/>
              </a:ext>
            </a:extLst>
          </p:cNvPr>
          <p:cNvSpPr/>
          <p:nvPr/>
        </p:nvSpPr>
        <p:spPr>
          <a:xfrm>
            <a:off x="514041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Certain age and risk factor requirements may apply. Contact your insurance carrier to learn the details of your benefit.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BCBS: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1-844-228-2227 |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UHC: 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1-866-228-4215</a:t>
            </a:r>
          </a:p>
          <a:p>
            <a:endParaRPr lang="en-US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Tips for a healthy colon:  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Know your risk factors and family history.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Keep active, and increase your whole grain, fiber, and water intake.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 Avoid tobacco and limit red meat, processed foods, and alcohol.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 Get a colorectal screening at age 45 (or sooner if you are at high risk).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Schedule your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Caterpillar Health Exam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! Learn more about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this FREE, confidential employee benefit by contacting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Total Health Services </a:t>
            </a:r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at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877-838-0596 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or scan the QR code.</a:t>
            </a:r>
          </a:p>
        </p:txBody>
      </p:sp>
      <p:pic>
        <p:nvPicPr>
          <p:cNvPr id="18" name="Picture 17" descr="Shape&#10;&#10;Description automatically generated">
            <a:extLst>
              <a:ext uri="{FF2B5EF4-FFF2-40B4-BE49-F238E27FC236}">
                <a16:creationId xmlns:a16="http://schemas.microsoft.com/office/drawing/2014/main" id="{90AB3290-47E8-E262-645F-42C68415C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78" y="3459806"/>
            <a:ext cx="821530" cy="14017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DEE2991-0D6C-F5CB-4540-84402C96FF95}"/>
              </a:ext>
            </a:extLst>
          </p:cNvPr>
          <p:cNvSpPr/>
          <p:nvPr/>
        </p:nvSpPr>
        <p:spPr>
          <a:xfrm>
            <a:off x="433363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Certain age and risk factor requirements may apply. Contact your insurance carrier to learn the details of your benefit.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BCBS: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1-844-228-2227 |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UHC: 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1-866-228-4215</a:t>
            </a:r>
          </a:p>
          <a:p>
            <a:endParaRPr lang="en-US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Tips for a healthy colon:  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Know your risk factors and family history.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Keep active, and increase your whole grain, fiber, and water intake.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 Avoid tobacco and limit red meat, processed foods, and alcohol.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 Get a colorectal screening at age 45 (or sooner if you are at high risk).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Schedule your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Caterpillar Health Exam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! Learn more about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this FREE, confidential employee benefit by contacting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Total Health Services </a:t>
            </a:r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at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877-838-0596 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or scan the QR code.</a:t>
            </a:r>
          </a:p>
        </p:txBody>
      </p:sp>
      <p:pic>
        <p:nvPicPr>
          <p:cNvPr id="21" name="Picture 20" descr="Shape&#10;&#10;Description automatically generated">
            <a:extLst>
              <a:ext uri="{FF2B5EF4-FFF2-40B4-BE49-F238E27FC236}">
                <a16:creationId xmlns:a16="http://schemas.microsoft.com/office/drawing/2014/main" id="{2E7F750A-50D6-4C85-3C02-2690D4666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30" y="6573716"/>
            <a:ext cx="821530" cy="14017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FF87958-7E3A-C968-01E2-7A3A33E1E1D6}"/>
              </a:ext>
            </a:extLst>
          </p:cNvPr>
          <p:cNvSpPr/>
          <p:nvPr/>
        </p:nvSpPr>
        <p:spPr>
          <a:xfrm>
            <a:off x="5140411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Certain age and risk factor requirements may apply. Contact your insurance carrier to learn the details of your benefit.</a:t>
            </a:r>
          </a:p>
          <a:p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BCBS: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1-844-228-2227 |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UHC: 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1-866-228-4215</a:t>
            </a:r>
          </a:p>
          <a:p>
            <a:endParaRPr lang="en-US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Tips for a healthy colon:  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Know your risk factors and family history.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Keep active, and increase your whole grain, fiber, and water intake.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 Avoid tobacco and limit red meat, processed foods, and alcohol.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 Get a colorectal screening at age 45 (or sooner if you are at high risk).</a:t>
            </a:r>
          </a:p>
          <a:p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Schedule your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Caterpillar Health Exam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! Learn more about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this FREE, confidential employee benefit by contacting </a:t>
            </a:r>
            <a:b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Total Health Services </a:t>
            </a:r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at </a:t>
            </a:r>
            <a:r>
              <a:rPr lang="en-US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877-838-0596 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or scan the QR code.</a:t>
            </a:r>
          </a:p>
        </p:txBody>
      </p:sp>
      <p:pic>
        <p:nvPicPr>
          <p:cNvPr id="24" name="Picture 23" descr="Shape&#10;&#10;Description automatically generated">
            <a:extLst>
              <a:ext uri="{FF2B5EF4-FFF2-40B4-BE49-F238E27FC236}">
                <a16:creationId xmlns:a16="http://schemas.microsoft.com/office/drawing/2014/main" id="{34248819-FB02-E9FB-5CFF-482F73386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778" y="6573716"/>
            <a:ext cx="821530" cy="1401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DC6945-E4C5-2170-8E2E-8C5314F8C7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2170" y="2861402"/>
            <a:ext cx="736759" cy="7367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FF96B-F219-C522-084F-A0188BD7C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5" y="5977130"/>
            <a:ext cx="736759" cy="7367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A09F57-EBA9-4991-B444-39DFCCDFC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2170" y="5980461"/>
            <a:ext cx="736759" cy="73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712</Words>
  <Application>Microsoft Office PowerPoint</Application>
  <PresentationFormat>Custom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Caterpillar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Gabby Kolditz</dc:creator>
  <cp:lastModifiedBy>Gabby Kolditz</cp:lastModifiedBy>
  <cp:revision>68</cp:revision>
  <cp:lastPrinted>2023-02-14T19:02:26Z</cp:lastPrinted>
  <dcterms:created xsi:type="dcterms:W3CDTF">2023-02-14T17:04:35Z</dcterms:created>
  <dcterms:modified xsi:type="dcterms:W3CDTF">2023-12-14T20:14:35Z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true</vt:lpwstr>
  </property>
  <property fmtid="{D5CDD505-2E9C-101B-9397-08002B2CF9AE}" pid="3" name="MSIP_Label_fb5e2db6-eecf-4aa2-8fc3-174bf94bce19_SetDate">
    <vt:lpwstr>2023-08-22T19:58:32Z</vt:lpwstr>
  </property>
  <property fmtid="{D5CDD505-2E9C-101B-9397-08002B2CF9AE}" pid="4" name="MSIP_Label_fb5e2db6-eecf-4aa2-8fc3-174bf94bce19_Method">
    <vt:lpwstr>Standard</vt:lpwstr>
  </property>
  <property fmtid="{D5CDD505-2E9C-101B-9397-08002B2CF9AE}" pid="5" name="MSIP_Label_fb5e2db6-eecf-4aa2-8fc3-174bf94bce19_Name">
    <vt:lpwstr>fb5e2db6-eecf-4aa2-8fc3-174bf94bce19</vt:lpwstr>
  </property>
  <property fmtid="{D5CDD505-2E9C-101B-9397-08002B2CF9AE}" pid="6" name="MSIP_Label_fb5e2db6-eecf-4aa2-8fc3-174bf94bce19_SiteId">
    <vt:lpwstr>ceb177bf-013b-49ab-8a9c-4abce32afc1e</vt:lpwstr>
  </property>
  <property fmtid="{D5CDD505-2E9C-101B-9397-08002B2CF9AE}" pid="7" name="MSIP_Label_fb5e2db6-eecf-4aa2-8fc3-174bf94bce19_ActionId">
    <vt:lpwstr>e450f690-ca3a-42c2-a367-beffdb4de1ae</vt:lpwstr>
  </property>
  <property fmtid="{D5CDD505-2E9C-101B-9397-08002B2CF9AE}" pid="8" name="MSIP_Label_fb5e2db6-eecf-4aa2-8fc3-174bf94bce19_ContentBits">
    <vt:lpwstr>2</vt:lpwstr>
  </property>
</Properties>
</file>