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CE47FC-EFCF-401F-B907-F8D0DE8B5648}" v="2" dt="2022-03-07T21:03:41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7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61-EEC6-4ACD-BD0B-BC7720DC7691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D2F-5543-468B-B002-5192CDC4B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9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61-EEC6-4ACD-BD0B-BC7720DC7691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D2F-5543-468B-B002-5192CDC4B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2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61-EEC6-4ACD-BD0B-BC7720DC7691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D2F-5543-468B-B002-5192CDC4B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0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61-EEC6-4ACD-BD0B-BC7720DC7691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D2F-5543-468B-B002-5192CDC4B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61-EEC6-4ACD-BD0B-BC7720DC7691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D2F-5543-468B-B002-5192CDC4B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1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61-EEC6-4ACD-BD0B-BC7720DC7691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D2F-5543-468B-B002-5192CDC4B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6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61-EEC6-4ACD-BD0B-BC7720DC7691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D2F-5543-468B-B002-5192CDC4B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6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61-EEC6-4ACD-BD0B-BC7720DC7691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D2F-5543-468B-B002-5192CDC4B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8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61-EEC6-4ACD-BD0B-BC7720DC7691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D2F-5543-468B-B002-5192CDC4B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1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61-EEC6-4ACD-BD0B-BC7720DC7691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D2F-5543-468B-B002-5192CDC4B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0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61-EEC6-4ACD-BD0B-BC7720DC7691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D2F-5543-468B-B002-5192CDC4B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2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88661-EEC6-4ACD-BD0B-BC7720DC7691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89D2F-5543-468B-B002-5192CDC4B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1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6E5AFC-C549-4AD4-878E-7AA2F675E772}"/>
              </a:ext>
            </a:extLst>
          </p:cNvPr>
          <p:cNvSpPr txBox="1"/>
          <p:nvPr/>
        </p:nvSpPr>
        <p:spPr>
          <a:xfrm>
            <a:off x="1" y="2019478"/>
            <a:ext cx="100583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20000" b="1" dirty="0">
                <a:solidFill>
                  <a:schemeClr val="bg1"/>
                </a:solidFill>
                <a:latin typeface="Arial Black" panose="020B0A04020102020204" pitchFamily="34" charset="0"/>
              </a:rPr>
              <a:t>✓</a:t>
            </a:r>
            <a:r>
              <a:rPr lang="en-US" sz="20000" dirty="0">
                <a:solidFill>
                  <a:schemeClr val="bg1"/>
                </a:solidFill>
                <a:latin typeface="Arial Black" panose="020B0A04020102020204" pitchFamily="34" charset="0"/>
              </a:rPr>
              <a:t> UR :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DCBA53E-5AD4-4BAF-9F2C-BDDF51394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557" y="6854160"/>
            <a:ext cx="2615879" cy="4550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2AB8BF1-5DB8-4F50-A3F3-63B67D17AE22}"/>
              </a:ext>
            </a:extLst>
          </p:cNvPr>
          <p:cNvSpPr txBox="1"/>
          <p:nvPr/>
        </p:nvSpPr>
        <p:spPr>
          <a:xfrm>
            <a:off x="381964" y="6727734"/>
            <a:ext cx="281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EBA16"/>
                </a:solidFill>
                <a:latin typeface="Arial Narrow" panose="020B0606020202030204" pitchFamily="34" charset="0"/>
              </a:rPr>
              <a:t>#BlueforCRC</a:t>
            </a:r>
          </a:p>
        </p:txBody>
      </p:sp>
    </p:spTree>
    <p:extLst>
      <p:ext uri="{BB962C8B-B14F-4D97-AF65-F5344CB8AC3E}">
        <p14:creationId xmlns:p14="http://schemas.microsoft.com/office/powerpoint/2010/main" val="3503509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Gabby Kolditz</dc:creator>
  <cp:lastModifiedBy>Gabby Kolditz</cp:lastModifiedBy>
  <cp:revision>4</cp:revision>
  <dcterms:created xsi:type="dcterms:W3CDTF">2022-03-07T20:57:05Z</dcterms:created>
  <dcterms:modified xsi:type="dcterms:W3CDTF">2022-03-07T21:03:58Z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5e2db6-eecf-4aa2-8fc3-174bf94bce19_Enabled">
    <vt:lpwstr>true</vt:lpwstr>
  </property>
  <property fmtid="{D5CDD505-2E9C-101B-9397-08002B2CF9AE}" pid="3" name="MSIP_Label_fb5e2db6-eecf-4aa2-8fc3-174bf94bce19_SetDate">
    <vt:lpwstr>2022-03-07T21:03:51Z</vt:lpwstr>
  </property>
  <property fmtid="{D5CDD505-2E9C-101B-9397-08002B2CF9AE}" pid="4" name="MSIP_Label_fb5e2db6-eecf-4aa2-8fc3-174bf94bce19_Method">
    <vt:lpwstr>Standard</vt:lpwstr>
  </property>
  <property fmtid="{D5CDD505-2E9C-101B-9397-08002B2CF9AE}" pid="5" name="MSIP_Label_fb5e2db6-eecf-4aa2-8fc3-174bf94bce19_Name">
    <vt:lpwstr>fb5e2db6-eecf-4aa2-8fc3-174bf94bce19</vt:lpwstr>
  </property>
  <property fmtid="{D5CDD505-2E9C-101B-9397-08002B2CF9AE}" pid="6" name="MSIP_Label_fb5e2db6-eecf-4aa2-8fc3-174bf94bce19_SiteId">
    <vt:lpwstr>ceb177bf-013b-49ab-8a9c-4abce32afc1e</vt:lpwstr>
  </property>
  <property fmtid="{D5CDD505-2E9C-101B-9397-08002B2CF9AE}" pid="7" name="MSIP_Label_fb5e2db6-eecf-4aa2-8fc3-174bf94bce19_ActionId">
    <vt:lpwstr>99919bb5-27bd-4c29-8f5c-b83eb3d34cd0</vt:lpwstr>
  </property>
  <property fmtid="{D5CDD505-2E9C-101B-9397-08002B2CF9AE}" pid="8" name="MSIP_Label_fb5e2db6-eecf-4aa2-8fc3-174bf94bce19_ContentBits">
    <vt:lpwstr>2</vt:lpwstr>
  </property>
</Properties>
</file>