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40FD0-A688-46E7-A255-BB2A26440F59}" v="9" dt="2023-08-22T20:41:55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MSIPCMContentMarking" descr="{&quot;HashCode&quot;:-211566725,&quot;Placement&quot;:&quot;Footer&quot;,&quot;Top&quot;:591.343,&quot;Left&quot;:0.0,&quot;SlideWidth&quot;:792,&quot;SlideHeight&quot;:612}">
            <a:extLst>
              <a:ext uri="{FF2B5EF4-FFF2-40B4-BE49-F238E27FC236}">
                <a16:creationId xmlns:a16="http://schemas.microsoft.com/office/drawing/2014/main" id="{0B870B41-883F-D629-737F-7BAB616D1A40}"/>
              </a:ext>
            </a:extLst>
          </p:cNvPr>
          <p:cNvSpPr txBox="1"/>
          <p:nvPr userDrawn="1"/>
        </p:nvSpPr>
        <p:spPr>
          <a:xfrm>
            <a:off x="0" y="7510056"/>
            <a:ext cx="188225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Caterpillar: Confidential Green</a:t>
            </a:r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person, yellow, baseball, holding&#10;&#10;Description automatically generated">
            <a:extLst>
              <a:ext uri="{FF2B5EF4-FFF2-40B4-BE49-F238E27FC236}">
                <a16:creationId xmlns:a16="http://schemas.microsoft.com/office/drawing/2014/main" id="{15DADD85-5425-CD20-6C4E-657BCCB8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 t="4654" b="17940"/>
          <a:stretch/>
        </p:blipFill>
        <p:spPr>
          <a:xfrm>
            <a:off x="5053915" y="4084183"/>
            <a:ext cx="4596719" cy="27305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4D10F1-4267-B426-02C9-4D95C816E566}"/>
              </a:ext>
            </a:extLst>
          </p:cNvPr>
          <p:cNvSpPr/>
          <p:nvPr/>
        </p:nvSpPr>
        <p:spPr>
          <a:xfrm>
            <a:off x="7352274" y="4084182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Self-Care for Shift Workers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A picture containing person, yellow, baseball, holding&#10;&#10;Description automatically generated">
            <a:extLst>
              <a:ext uri="{FF2B5EF4-FFF2-40B4-BE49-F238E27FC236}">
                <a16:creationId xmlns:a16="http://schemas.microsoft.com/office/drawing/2014/main" id="{CF7A3BC3-25F4-2C65-7D88-E98FEFA7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 t="4654" b="17940"/>
          <a:stretch/>
        </p:blipFill>
        <p:spPr>
          <a:xfrm>
            <a:off x="370702" y="4084184"/>
            <a:ext cx="4596719" cy="27305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C972DD9-5B57-1136-83E5-E55E118497DB}"/>
              </a:ext>
            </a:extLst>
          </p:cNvPr>
          <p:cNvSpPr/>
          <p:nvPr/>
        </p:nvSpPr>
        <p:spPr>
          <a:xfrm>
            <a:off x="2669061" y="4084183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Self-Care for Shift Workers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A picture containing person, yellow, baseball, holding&#10;&#10;Description automatically generated">
            <a:extLst>
              <a:ext uri="{FF2B5EF4-FFF2-40B4-BE49-F238E27FC236}">
                <a16:creationId xmlns:a16="http://schemas.microsoft.com/office/drawing/2014/main" id="{7177B325-1686-935C-591E-030799DC5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 t="4654" b="17940"/>
          <a:stretch/>
        </p:blipFill>
        <p:spPr>
          <a:xfrm>
            <a:off x="5053908" y="982892"/>
            <a:ext cx="4596719" cy="2730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45413B-E794-D18E-C6EE-FDC31C67EFB1}"/>
              </a:ext>
            </a:extLst>
          </p:cNvPr>
          <p:cNvSpPr/>
          <p:nvPr/>
        </p:nvSpPr>
        <p:spPr>
          <a:xfrm>
            <a:off x="7352267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Self-Care for Shift Workers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" name="Picture 1" descr="A picture containing person, yellow, baseball, holding&#10;&#10;Description automatically generated">
            <a:extLst>
              <a:ext uri="{FF2B5EF4-FFF2-40B4-BE49-F238E27FC236}">
                <a16:creationId xmlns:a16="http://schemas.microsoft.com/office/drawing/2014/main" id="{2D186253-C9C7-76C0-2222-C03A5C70F0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 t="4654" b="17940"/>
          <a:stretch/>
        </p:blipFill>
        <p:spPr>
          <a:xfrm>
            <a:off x="358341" y="982892"/>
            <a:ext cx="4596719" cy="2730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78F41E-8309-943C-A4F2-6EAAC09AA994}"/>
              </a:ext>
            </a:extLst>
          </p:cNvPr>
          <p:cNvSpPr/>
          <p:nvPr/>
        </p:nvSpPr>
        <p:spPr>
          <a:xfrm>
            <a:off x="2656700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Self-Care for Shift Workers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Shift work is deﬁned as working outside of the traditional 9 to 5 workday, which can include early mornings, late nights, or rotating shifts. Inadequate shift-working schedules and long hours can cause irritability, exhaustion, injuries, and burnout. However, there are steps to minimize these eﬀects.</a:t>
            </a:r>
            <a:br>
              <a:rPr lang="en-US" sz="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Relax without caﬀeine, sleeping pills, alcohol, or nicotine before going to bed.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Keep your bedroom temperature comfortable and remove distractions and light.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Go to bed at the same time every day.</a:t>
            </a: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Limit your caﬀeine intake and avoid altogether 4-5 hours before your bedtime.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Drink plenty of water to stay hydrated.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Eat several small, healthy meals throughout the 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Make time for exercise between shifts.</a:t>
            </a:r>
          </a:p>
          <a:p>
            <a:endParaRPr lang="en-US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For more Self-Care tips, scan the QR code!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0" y="3457988"/>
            <a:ext cx="821530" cy="1401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46E78-7ED1-6D47-97EA-FA770D746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6" y="2861402"/>
            <a:ext cx="736759" cy="736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Shift work is deﬁned as working outside of the traditional 9 to 5 workday, which can include early mornings, late nights, or rotating shifts. Inadequate shift-working schedules and long hours can cause irritability, exhaustion, injuries, and burnout. However, there are steps to minimize these eﬀects.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Relax without caﬀeine, sleeping pills, alcohol, or nicotine before going to bed.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Keep your bedroom temperature comfortable and remove distractions and light.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to bed at the same time every day.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Limit your caﬀeine intake and avoid altogether 4-5 hours before your bedtime.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Drink plenty of water to stay hydrated.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Eat several small, healthy meals throughout the day.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time for exercise between shifts.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 more Self-Care tips, scan the QR code!</a:t>
            </a:r>
          </a:p>
        </p:txBody>
      </p:sp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90AB3290-47E8-E262-645F-42C68415C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3459806"/>
            <a:ext cx="821530" cy="14017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Shift work is deﬁned as working outside of the traditional 9 to 5 workday, which can include early mornings, late nights, or rotating shifts. Inadequate shift-working schedules and long hours can cause irritability, exhaustion, injuries, and burnout. However, there are steps to minimize these eﬀects.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Relax without caﬀeine, sleeping pills, alcohol, or nicotine before going to bed.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Keep your bedroom temperature comfortable and remove distractions and light.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to bed at the same time every day.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Limit your caﬀeine intake and avoid altogether 4-5 hours before your bedtime.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Drink plenty of water to stay hydrated.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Eat several small, healthy meals throughout the day.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time for exercise between shifts.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 more Self-Care tips, scan the QR code!</a:t>
            </a:r>
          </a:p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2E7F750A-50D6-4C85-3C02-2690D4666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0" y="6573716"/>
            <a:ext cx="821530" cy="14017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Shift work is deﬁned as working outside of the traditional 9 to 5 workday, which can include early mornings, late nights, or rotating shifts. Inadequate shift-working schedules and long hours can cause irritability, exhaustion, injuries, and burnout. However, there are steps to minimize these eﬀects.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Relax without caﬀeine, sleeping pills, alcohol, or nicotine before going to bed.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Keep your bedroom temperature comfortable and remove distractions and light.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to bed at the same time every day.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Limit your caﬀeine intake and avoid altogether 4-5 hours before your bedtime.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Drink plenty of water to stay hydrated.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Eat several small, healthy meals throughout the day.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Make time for exercise between shifts.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 more Self-Care tips, scan the QR code!</a:t>
            </a:r>
          </a:p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4" name="Picture 23" descr="Shape&#10;&#10;Description automatically generated">
            <a:extLst>
              <a:ext uri="{FF2B5EF4-FFF2-40B4-BE49-F238E27FC236}">
                <a16:creationId xmlns:a16="http://schemas.microsoft.com/office/drawing/2014/main" id="{34248819-FB02-E9FB-5CFF-482F73386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6573716"/>
            <a:ext cx="821530" cy="140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DC6945-E4C5-2170-8E2E-8C5314F8C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2861402"/>
            <a:ext cx="736759" cy="7367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FF96B-F219-C522-084F-A0188BD7C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5" y="5977130"/>
            <a:ext cx="736759" cy="736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A09F57-EBA9-4991-B444-39DFCCDFC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5980461"/>
            <a:ext cx="736759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580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151</cp:revision>
  <cp:lastPrinted>2023-02-14T19:02:26Z</cp:lastPrinted>
  <dcterms:created xsi:type="dcterms:W3CDTF">2023-02-14T17:04:35Z</dcterms:created>
  <dcterms:modified xsi:type="dcterms:W3CDTF">2023-08-23T13:14:28Z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2023-08-23T12:58:31Z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28cdb9fe-2bc7-4eaa-b1c9-b4ef85f5846d</vt:lpwstr>
  </property>
  <property fmtid="{D5CDD505-2E9C-101B-9397-08002B2CF9AE}" pid="8" name="MSIP_Label_fb5e2db6-eecf-4aa2-8fc3-174bf94bce19_ContentBits">
    <vt:lpwstr>2</vt:lpwstr>
  </property>
</Properties>
</file>