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E0AC9-8ED7-453B-A352-A8671C38B7C7}" v="12" dt="2023-08-24T14:57:35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t="23932" r="-206" b="7906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Commit to Healthy Eating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19776" r="965" b="16335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Commit to Healthy Eating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t="23613" b="10788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Commit to Healthy Eating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19401" b="15229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Commit to Healthy Eating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 nutritious, well-balanced diet gives you energy, protects against disease, and helps you maintain a healthy weight!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Have 2-3 nutritious snacks throughout the day in addition to balanced meals.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Drink plenty of water and avoid high-sugar beverages.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Limit or avoid alcohol.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lots of fruit and vegetables and include some ﬁsh in your diet.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when you 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Watch your portion sizes.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Stop buying junk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away from snacks high in sugar and/or salt.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Track your food intake.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" y="3457988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861402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 nutritious, well-balanced diet gives you energy, protects against disease, and helps you maintain a healthy weight!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Have 2-3 nutritious snacks throughout the day in addition to balanced meals.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Drink plenty of water and avoid high-sugar beverages.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Limit or avoid alcohol.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lots of fruit and vegetables and include some ﬁsh in your diet.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when you 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Watch your portion sizes.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Stop buying junk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away from snacks high in sugar and/or salt.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Track your food intake.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90AB3290-47E8-E262-645F-42C68415C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8" y="3459806"/>
            <a:ext cx="821530" cy="1401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 nutritious, well-balanced diet gives you energy, protects against disease, and helps you maintain a healthy weight!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Have 2-3 nutritious snacks throughout the day in addition to balanced meals.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Drink plenty of water and avoid high-sugar beverages.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Limit or avoid alcohol.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lots of fruit and vegetables and include some ﬁsh in your diet.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when you 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Watch your portion sizes.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Stop buying junk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away from snacks high in sugar and/or salt.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Track your food intake.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2E7F750A-50D6-4C85-3C02-2690D466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" y="6573716"/>
            <a:ext cx="821530" cy="1401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 nutritious, well-balanced diet gives you energy, protects against disease, and helps you maintain a healthy weight!</a:t>
            </a:r>
            <a:br>
              <a:rPr lang="en-US" sz="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Have 2-3 nutritious snacks throughout the day in addition to balanced meals.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Drink plenty of water and avoid high-sugar beverages.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Limit or avoid alcohol.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Eat lots of fruit and vegetables and include some ﬁsh in your diet.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when you eat.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Watch your portion sizes.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Stop buying junk food.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Stay away from snacks high in sugar and/or salt.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Track your food intake.</a:t>
            </a:r>
          </a:p>
          <a:p>
            <a:endParaRPr lang="en-US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For more Self-Care tips, scan the QR code!</a:t>
            </a:r>
          </a:p>
        </p:txBody>
      </p: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34248819-FB02-E9FB-5CFF-482F73386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8" y="6573716"/>
            <a:ext cx="821530" cy="140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C6945-E4C5-2170-8E2E-8C5314F8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70" y="2861402"/>
            <a:ext cx="736759" cy="736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EFF96B-F219-C522-084F-A0188BD7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977130"/>
            <a:ext cx="736759" cy="73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09F57-EBA9-4991-B444-39DFCCDF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70" y="5980461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440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187</cp:revision>
  <cp:lastPrinted>2023-02-14T19:02:26Z</cp:lastPrinted>
  <dcterms:created xsi:type="dcterms:W3CDTF">2023-02-14T17:04:35Z</dcterms:created>
  <dcterms:modified xsi:type="dcterms:W3CDTF">2023-08-24T20:44:22Z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2023-08-24T20:44:18Z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f62a8b2e-a56b-4c9e-9c11-360b8a13eca0</vt:lpwstr>
  </property>
  <property fmtid="{D5CDD505-2E9C-101B-9397-08002B2CF9AE}" pid="8" name="MSIP_Label_fb5e2db6-eecf-4aa2-8fc3-174bf94bce19_ContentBits">
    <vt:lpwstr>2</vt:lpwstr>
  </property>
</Properties>
</file>