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AD6"/>
    <a:srgbClr val="129CAA"/>
    <a:srgbClr val="3DDAEB"/>
    <a:srgbClr val="F91CBC"/>
    <a:srgbClr val="FFC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EC9DD-FD70-40C5-8243-0985C6494BFA}" v="27" dt="2023-09-21T16:03:28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F1A3-1493-4181-8927-54BB9F5D585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22" b="-15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385" y="4220082"/>
            <a:ext cx="2317927" cy="403206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Q4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Taking Time for You</a:t>
            </a:r>
          </a:p>
          <a:p>
            <a:pPr algn="ctr"/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Work/Life Balance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Self-Care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15" b="-1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385" y="4220082"/>
            <a:ext cx="2317927" cy="403206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Q4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Taking Time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Work/Life Balance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Self-Care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0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385" y="4223937"/>
            <a:ext cx="2317927" cy="395495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Q4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Taking Time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Work/Life Balance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Self-Care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26" t="-18182" r="-10526" b="-66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385" y="4220082"/>
            <a:ext cx="2317927" cy="403206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Q4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Taking Time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Work/Life Balance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Self-Care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9D46E-A56F-4C98-8FCA-58A85CACE04D}"/>
              </a:ext>
            </a:extLst>
          </p:cNvPr>
          <p:cNvSpPr/>
          <p:nvPr/>
        </p:nvSpPr>
        <p:spPr>
          <a:xfrm>
            <a:off x="0" y="0"/>
            <a:ext cx="7772400" cy="502919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344" t="-34058" r="-12428" b="-62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C1E9D-FA89-476E-8706-82325063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5385" y="4220082"/>
            <a:ext cx="2317927" cy="403206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D809D6-9DD8-4DE6-BDD9-194D78427170}"/>
              </a:ext>
            </a:extLst>
          </p:cNvPr>
          <p:cNvSpPr/>
          <p:nvPr/>
        </p:nvSpPr>
        <p:spPr>
          <a:xfrm>
            <a:off x="113245" y="5029201"/>
            <a:ext cx="7545911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Q4 TOTAL HEALTH HIGHLIGHT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Taking Time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Work/Life Balance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|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Self-Care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AF837414-AB77-4115-B1C1-E7498D4F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9" y="4098995"/>
            <a:ext cx="591658" cy="5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0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70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Kolditz</dc:creator>
  <cp:lastModifiedBy>Gabby Kolditz</cp:lastModifiedBy>
  <cp:revision>293</cp:revision>
  <dcterms:created xsi:type="dcterms:W3CDTF">2019-03-06T16:40:59Z</dcterms:created>
  <dcterms:modified xsi:type="dcterms:W3CDTF">2023-09-21T16:03:35Z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2022-06-15T18:00:12Z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65df413c-646d-47d3-8b74-f549258720db</vt:lpwstr>
  </property>
  <property fmtid="{D5CDD505-2E9C-101B-9397-08002B2CF9AE}" pid="8" name="MSIP_Label_fb5e2db6-eecf-4aa2-8fc3-174bf94bce19_ContentBits">
    <vt:lpwstr>2</vt:lpwstr>
  </property>
</Properties>
</file>