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AD6"/>
    <a:srgbClr val="129CAA"/>
    <a:srgbClr val="3DDAEB"/>
    <a:srgbClr val="F91CBC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2667F-D1CE-4638-858A-7E7B0670DEA6}" v="25" dt="2022-12-08T21:00:01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F1A3-1493-4181-8927-54BB9F5D585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71" b="-15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787" y="4216151"/>
            <a:ext cx="2363124" cy="411068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1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Relationships</a:t>
            </a:r>
          </a:p>
          <a:p>
            <a:pPr algn="ctr"/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Digital Communication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Managing Conflict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Viewpoint Diversity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98" r="-16760" b="-269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787" y="4216151"/>
            <a:ext cx="2363124" cy="411068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Relationships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Digital Communication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Managing Conflict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Viewpoint Diversity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15" b="-1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787" y="4216151"/>
            <a:ext cx="2363124" cy="411068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Relationships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Digital Communication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Managing Conflict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Viewpoint Diversity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20" b="-15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787" y="4216151"/>
            <a:ext cx="2363124" cy="411068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Relationships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Digital Communication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Managing Conflict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Viewpoint Diversity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0436F993-0193-4689-94B5-E0E5FA575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52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Kolditz</dc:creator>
  <cp:lastModifiedBy>Gabby Kolditz</cp:lastModifiedBy>
  <cp:revision>222</cp:revision>
  <dcterms:created xsi:type="dcterms:W3CDTF">2019-03-06T16:40:59Z</dcterms:created>
  <dcterms:modified xsi:type="dcterms:W3CDTF">2022-12-08T21:00:17Z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2022-06-15T18:00:12Z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65df413c-646d-47d3-8b74-f549258720db</vt:lpwstr>
  </property>
  <property fmtid="{D5CDD505-2E9C-101B-9397-08002B2CF9AE}" pid="8" name="MSIP_Label_fb5e2db6-eecf-4aa2-8fc3-174bf94bce19_ContentBits">
    <vt:lpwstr>2</vt:lpwstr>
  </property>
</Properties>
</file>