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ink/ink3.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157" r:id="rId4"/>
    <p:sldMasterId id="2147487186" r:id="rId5"/>
    <p:sldMasterId id="2147486472" r:id="rId6"/>
    <p:sldMasterId id="2147486577" r:id="rId7"/>
  </p:sldMasterIdLst>
  <p:notesMasterIdLst>
    <p:notesMasterId r:id="rId45"/>
  </p:notesMasterIdLst>
  <p:handoutMasterIdLst>
    <p:handoutMasterId r:id="rId46"/>
  </p:handoutMasterIdLst>
  <p:sldIdLst>
    <p:sldId id="344" r:id="rId8"/>
    <p:sldId id="12536" r:id="rId9"/>
    <p:sldId id="12575" r:id="rId10"/>
    <p:sldId id="12512" r:id="rId11"/>
    <p:sldId id="12538" r:id="rId12"/>
    <p:sldId id="12574" r:id="rId13"/>
    <p:sldId id="12548" r:id="rId14"/>
    <p:sldId id="12541" r:id="rId15"/>
    <p:sldId id="12545" r:id="rId16"/>
    <p:sldId id="12542" r:id="rId17"/>
    <p:sldId id="12473" r:id="rId18"/>
    <p:sldId id="12576" r:id="rId19"/>
    <p:sldId id="12549" r:id="rId20"/>
    <p:sldId id="12551" r:id="rId21"/>
    <p:sldId id="12546" r:id="rId22"/>
    <p:sldId id="12552" r:id="rId23"/>
    <p:sldId id="12555" r:id="rId24"/>
    <p:sldId id="12556" r:id="rId25"/>
    <p:sldId id="12558" r:id="rId26"/>
    <p:sldId id="12559" r:id="rId27"/>
    <p:sldId id="12561" r:id="rId28"/>
    <p:sldId id="12562" r:id="rId29"/>
    <p:sldId id="12537" r:id="rId30"/>
    <p:sldId id="12543" r:id="rId31"/>
    <p:sldId id="12563" r:id="rId32"/>
    <p:sldId id="12578" r:id="rId33"/>
    <p:sldId id="12566" r:id="rId34"/>
    <p:sldId id="12564" r:id="rId35"/>
    <p:sldId id="12560" r:id="rId36"/>
    <p:sldId id="12567" r:id="rId37"/>
    <p:sldId id="12569" r:id="rId38"/>
    <p:sldId id="12570" r:id="rId39"/>
    <p:sldId id="12571" r:id="rId40"/>
    <p:sldId id="12572" r:id="rId41"/>
    <p:sldId id="12573" r:id="rId42"/>
    <p:sldId id="12492" r:id="rId43"/>
    <p:sldId id="12490" r:id="rId44"/>
  </p:sldIdLst>
  <p:sldSz cx="12192000" cy="6858000"/>
  <p:notesSz cx="7077075" cy="93630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520" userDrawn="1">
          <p15:clr>
            <a:srgbClr val="A4A3A4"/>
          </p15:clr>
        </p15:guide>
        <p15:guide id="2" pos="7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a Foster" initials="SF" lastIdx="13" clrIdx="0">
    <p:extLst>
      <p:ext uri="{19B8F6BF-5375-455C-9EA6-DF929625EA0E}">
        <p15:presenceInfo xmlns:p15="http://schemas.microsoft.com/office/powerpoint/2012/main" userId="Shana Fos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F5597"/>
    <a:srgbClr val="FFD77D"/>
    <a:srgbClr val="FFC000"/>
    <a:srgbClr val="C7C7C7"/>
    <a:srgbClr val="F3F3F3"/>
    <a:srgbClr val="FFC74B"/>
    <a:srgbClr val="FFE6AF"/>
    <a:srgbClr val="FFC43F"/>
    <a:srgbClr val="FFB81C"/>
    <a:srgbClr val="572D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3372" autoAdjust="0"/>
  </p:normalViewPr>
  <p:slideViewPr>
    <p:cSldViewPr snapToGrid="0" showGuides="1">
      <p:cViewPr varScale="1">
        <p:scale>
          <a:sx n="59" d="100"/>
          <a:sy n="59" d="100"/>
        </p:scale>
        <p:origin x="984" y="60"/>
      </p:cViewPr>
      <p:guideLst>
        <p:guide orient="horz" pos="2520"/>
        <p:guide pos="792"/>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B94E64-6F96-4D03-B4C9-C5557BBE8E2A}" type="doc">
      <dgm:prSet loTypeId="urn:microsoft.com/office/officeart/2008/layout/VerticalCurvedList" loCatId="list" qsTypeId="urn:microsoft.com/office/officeart/2005/8/quickstyle/simple2" qsCatId="simple" csTypeId="urn:microsoft.com/office/officeart/2005/8/colors/accent1_2" csCatId="accent1" phldr="1"/>
      <dgm:spPr/>
      <dgm:t>
        <a:bodyPr/>
        <a:lstStyle/>
        <a:p>
          <a:endParaRPr lang="en-US"/>
        </a:p>
      </dgm:t>
    </dgm:pt>
    <dgm:pt modelId="{E5184DA1-4EFA-49ED-AC6E-83508E5CB5C8}">
      <dgm:prSet phldrT="[Text]"/>
      <dgm:spPr>
        <a:solidFill>
          <a:srgbClr val="FFD961"/>
        </a:solidFill>
        <a:ln>
          <a:noFill/>
        </a:ln>
      </dgm:spPr>
      <dgm:t>
        <a:bodyPr/>
        <a:lstStyle/>
        <a:p>
          <a:endParaRPr lang="en-US" dirty="0"/>
        </a:p>
      </dgm:t>
    </dgm:pt>
    <dgm:pt modelId="{40CB5AF2-E8BB-4EB6-977B-FE5E5FA1CEA7}" type="parTrans" cxnId="{77C4F33B-74B4-4089-B561-258BB66BDA2A}">
      <dgm:prSet/>
      <dgm:spPr/>
      <dgm:t>
        <a:bodyPr/>
        <a:lstStyle/>
        <a:p>
          <a:endParaRPr lang="en-US"/>
        </a:p>
      </dgm:t>
    </dgm:pt>
    <dgm:pt modelId="{5B4E6C81-59BD-4FED-9EE8-B7AD1E4112FC}" type="sibTrans" cxnId="{77C4F33B-74B4-4089-B561-258BB66BDA2A}">
      <dgm:prSet/>
      <dgm:spPr>
        <a:ln>
          <a:solidFill>
            <a:srgbClr val="FFC000"/>
          </a:solidFill>
        </a:ln>
      </dgm:spPr>
      <dgm:t>
        <a:bodyPr/>
        <a:lstStyle/>
        <a:p>
          <a:endParaRPr lang="en-US"/>
        </a:p>
      </dgm:t>
    </dgm:pt>
    <dgm:pt modelId="{1D0F7BA9-D3E5-47D3-9FDE-5223D443ECBB}">
      <dgm:prSet phldrT="[Text]"/>
      <dgm:spPr>
        <a:solidFill>
          <a:srgbClr val="FFD961"/>
        </a:solidFill>
        <a:ln>
          <a:noFill/>
        </a:ln>
      </dgm:spPr>
      <dgm:t>
        <a:bodyPr/>
        <a:lstStyle/>
        <a:p>
          <a:endParaRPr lang="en-US" dirty="0"/>
        </a:p>
      </dgm:t>
    </dgm:pt>
    <dgm:pt modelId="{E2496A51-5DB1-4930-B0CF-382E6E7E8310}" type="parTrans" cxnId="{76A40919-EECA-4B3C-AA53-0CC2248668A9}">
      <dgm:prSet/>
      <dgm:spPr/>
      <dgm:t>
        <a:bodyPr/>
        <a:lstStyle/>
        <a:p>
          <a:endParaRPr lang="en-US"/>
        </a:p>
      </dgm:t>
    </dgm:pt>
    <dgm:pt modelId="{6F15404C-C1DA-4116-8462-0FDE9F6BD78C}" type="sibTrans" cxnId="{76A40919-EECA-4B3C-AA53-0CC2248668A9}">
      <dgm:prSet/>
      <dgm:spPr/>
      <dgm:t>
        <a:bodyPr/>
        <a:lstStyle/>
        <a:p>
          <a:endParaRPr lang="en-US"/>
        </a:p>
      </dgm:t>
    </dgm:pt>
    <dgm:pt modelId="{1FA20D5B-0605-44ED-924C-D414CC604708}">
      <dgm:prSet phldrT="[Text]"/>
      <dgm:spPr>
        <a:solidFill>
          <a:srgbClr val="FFD961"/>
        </a:solidFill>
        <a:ln>
          <a:noFill/>
        </a:ln>
      </dgm:spPr>
      <dgm:t>
        <a:bodyPr/>
        <a:lstStyle/>
        <a:p>
          <a:endParaRPr lang="en-US" dirty="0"/>
        </a:p>
      </dgm:t>
    </dgm:pt>
    <dgm:pt modelId="{C3904B53-CA37-4A0E-9332-0D2EE928119C}" type="parTrans" cxnId="{0176CA18-A58C-4B4B-B370-7E97AA43DE5F}">
      <dgm:prSet/>
      <dgm:spPr/>
      <dgm:t>
        <a:bodyPr/>
        <a:lstStyle/>
        <a:p>
          <a:endParaRPr lang="en-US"/>
        </a:p>
      </dgm:t>
    </dgm:pt>
    <dgm:pt modelId="{677690B8-D53B-4357-9EFE-350CE873046E}" type="sibTrans" cxnId="{0176CA18-A58C-4B4B-B370-7E97AA43DE5F}">
      <dgm:prSet/>
      <dgm:spPr/>
      <dgm:t>
        <a:bodyPr/>
        <a:lstStyle/>
        <a:p>
          <a:endParaRPr lang="en-US"/>
        </a:p>
      </dgm:t>
    </dgm:pt>
    <dgm:pt modelId="{93135051-4530-4BF6-ABD1-5FA34D0F7E3D}">
      <dgm:prSet phldrT="[Text]"/>
      <dgm:spPr>
        <a:solidFill>
          <a:srgbClr val="FFD961"/>
        </a:solidFill>
        <a:ln>
          <a:noFill/>
        </a:ln>
      </dgm:spPr>
      <dgm:t>
        <a:bodyPr/>
        <a:lstStyle/>
        <a:p>
          <a:endParaRPr lang="en-US" dirty="0"/>
        </a:p>
      </dgm:t>
    </dgm:pt>
    <dgm:pt modelId="{88CF8C56-CA42-4645-A87F-F662891CCA50}" type="parTrans" cxnId="{6D3C025B-6FB4-4CA8-9514-FF54D995AC96}">
      <dgm:prSet/>
      <dgm:spPr/>
      <dgm:t>
        <a:bodyPr/>
        <a:lstStyle/>
        <a:p>
          <a:endParaRPr lang="en-US"/>
        </a:p>
      </dgm:t>
    </dgm:pt>
    <dgm:pt modelId="{AC7FCD03-956F-40F8-B088-F5CF10F7AC7F}" type="sibTrans" cxnId="{6D3C025B-6FB4-4CA8-9514-FF54D995AC96}">
      <dgm:prSet/>
      <dgm:spPr/>
      <dgm:t>
        <a:bodyPr/>
        <a:lstStyle/>
        <a:p>
          <a:endParaRPr lang="en-US"/>
        </a:p>
      </dgm:t>
    </dgm:pt>
    <dgm:pt modelId="{220FB4FB-3EC0-4B31-8580-D4F1C8EF2DAC}">
      <dgm:prSet phldrT="[Text]"/>
      <dgm:spPr>
        <a:solidFill>
          <a:srgbClr val="FFD961"/>
        </a:solidFill>
        <a:ln>
          <a:noFill/>
        </a:ln>
      </dgm:spPr>
      <dgm:t>
        <a:bodyPr/>
        <a:lstStyle/>
        <a:p>
          <a:endParaRPr lang="en-US" dirty="0"/>
        </a:p>
      </dgm:t>
    </dgm:pt>
    <dgm:pt modelId="{948F7862-2C86-4AAD-B131-439C223679D3}" type="parTrans" cxnId="{823750AF-703B-4491-A485-9E6C36F965F9}">
      <dgm:prSet/>
      <dgm:spPr/>
      <dgm:t>
        <a:bodyPr/>
        <a:lstStyle/>
        <a:p>
          <a:endParaRPr lang="en-US"/>
        </a:p>
      </dgm:t>
    </dgm:pt>
    <dgm:pt modelId="{2FA34A00-2007-42FF-8708-42CF9768DC30}" type="sibTrans" cxnId="{823750AF-703B-4491-A485-9E6C36F965F9}">
      <dgm:prSet/>
      <dgm:spPr/>
      <dgm:t>
        <a:bodyPr/>
        <a:lstStyle/>
        <a:p>
          <a:endParaRPr lang="en-US"/>
        </a:p>
      </dgm:t>
    </dgm:pt>
    <dgm:pt modelId="{9CA910F6-F265-41FE-A112-38918D83D586}">
      <dgm:prSet phldrT="[Text]"/>
      <dgm:spPr>
        <a:solidFill>
          <a:srgbClr val="FFD961"/>
        </a:solidFill>
        <a:ln>
          <a:noFill/>
        </a:ln>
      </dgm:spPr>
      <dgm:t>
        <a:bodyPr/>
        <a:lstStyle/>
        <a:p>
          <a:endParaRPr lang="en-US" dirty="0"/>
        </a:p>
      </dgm:t>
    </dgm:pt>
    <dgm:pt modelId="{805ED662-D47A-417A-9550-14B0326B7264}" type="parTrans" cxnId="{0F8A8B1C-CE68-4AF2-9AD1-4429F924B8A6}">
      <dgm:prSet/>
      <dgm:spPr/>
      <dgm:t>
        <a:bodyPr/>
        <a:lstStyle/>
        <a:p>
          <a:endParaRPr lang="en-US"/>
        </a:p>
      </dgm:t>
    </dgm:pt>
    <dgm:pt modelId="{0739B15D-72FE-4A39-96D2-9E58AB84C249}" type="sibTrans" cxnId="{0F8A8B1C-CE68-4AF2-9AD1-4429F924B8A6}">
      <dgm:prSet/>
      <dgm:spPr/>
      <dgm:t>
        <a:bodyPr/>
        <a:lstStyle/>
        <a:p>
          <a:endParaRPr lang="en-US"/>
        </a:p>
      </dgm:t>
    </dgm:pt>
    <dgm:pt modelId="{6E4E1714-8F2E-4254-A465-A218DBAE3E76}" type="pres">
      <dgm:prSet presAssocID="{6EB94E64-6F96-4D03-B4C9-C5557BBE8E2A}" presName="Name0" presStyleCnt="0">
        <dgm:presLayoutVars>
          <dgm:chMax val="7"/>
          <dgm:chPref val="7"/>
          <dgm:dir/>
        </dgm:presLayoutVars>
      </dgm:prSet>
      <dgm:spPr/>
    </dgm:pt>
    <dgm:pt modelId="{0FCFA6DA-56BA-492E-9657-438CBA5BE8C4}" type="pres">
      <dgm:prSet presAssocID="{6EB94E64-6F96-4D03-B4C9-C5557BBE8E2A}" presName="Name1" presStyleCnt="0"/>
      <dgm:spPr/>
    </dgm:pt>
    <dgm:pt modelId="{7362C01A-E025-4CC4-8B98-E366CA02734D}" type="pres">
      <dgm:prSet presAssocID="{6EB94E64-6F96-4D03-B4C9-C5557BBE8E2A}" presName="cycle" presStyleCnt="0"/>
      <dgm:spPr/>
    </dgm:pt>
    <dgm:pt modelId="{4216A053-B6AA-40DB-806C-F04BAAF1EF38}" type="pres">
      <dgm:prSet presAssocID="{6EB94E64-6F96-4D03-B4C9-C5557BBE8E2A}" presName="srcNode" presStyleLbl="node1" presStyleIdx="0" presStyleCnt="6"/>
      <dgm:spPr/>
    </dgm:pt>
    <dgm:pt modelId="{FE42C4EE-0514-4BE2-9580-8076D0C90C72}" type="pres">
      <dgm:prSet presAssocID="{6EB94E64-6F96-4D03-B4C9-C5557BBE8E2A}" presName="conn" presStyleLbl="parChTrans1D2" presStyleIdx="0" presStyleCnt="1"/>
      <dgm:spPr/>
    </dgm:pt>
    <dgm:pt modelId="{76524228-9832-4D6B-9B1A-D9B84222807E}" type="pres">
      <dgm:prSet presAssocID="{6EB94E64-6F96-4D03-B4C9-C5557BBE8E2A}" presName="extraNode" presStyleLbl="node1" presStyleIdx="0" presStyleCnt="6"/>
      <dgm:spPr/>
    </dgm:pt>
    <dgm:pt modelId="{CEAFD4EC-6D5B-494F-9CC3-36E391957F91}" type="pres">
      <dgm:prSet presAssocID="{6EB94E64-6F96-4D03-B4C9-C5557BBE8E2A}" presName="dstNode" presStyleLbl="node1" presStyleIdx="0" presStyleCnt="6"/>
      <dgm:spPr/>
    </dgm:pt>
    <dgm:pt modelId="{604D8E26-5313-4542-885B-6D1E056172A9}" type="pres">
      <dgm:prSet presAssocID="{E5184DA1-4EFA-49ED-AC6E-83508E5CB5C8}" presName="text_1" presStyleLbl="node1" presStyleIdx="0" presStyleCnt="6" custLinFactNeighborY="-2678">
        <dgm:presLayoutVars>
          <dgm:bulletEnabled val="1"/>
        </dgm:presLayoutVars>
      </dgm:prSet>
      <dgm:spPr/>
    </dgm:pt>
    <dgm:pt modelId="{14162717-A19E-4AC9-9836-A388030FEF2E}" type="pres">
      <dgm:prSet presAssocID="{E5184DA1-4EFA-49ED-AC6E-83508E5CB5C8}" presName="accent_1" presStyleCnt="0"/>
      <dgm:spPr/>
    </dgm:pt>
    <dgm:pt modelId="{25A2E03A-09A8-4C6E-952A-5777F4E58D5E}" type="pres">
      <dgm:prSet presAssocID="{E5184DA1-4EFA-49ED-AC6E-83508E5CB5C8}" presName="accentRepeatNode" presStyleLbl="solidFgAcc1" presStyleIdx="0" presStyleCnt="6" custLinFactNeighborX="-7067" custLinFactNeighborY="2472"/>
      <dgm:spPr>
        <a:ln>
          <a:solidFill>
            <a:srgbClr val="FFC000"/>
          </a:solidFill>
        </a:ln>
      </dgm:spPr>
    </dgm:pt>
    <dgm:pt modelId="{4D9D57E4-EE5E-4D8D-A3FF-4E4A66CB0F5A}" type="pres">
      <dgm:prSet presAssocID="{1D0F7BA9-D3E5-47D3-9FDE-5223D443ECBB}" presName="text_2" presStyleLbl="node1" presStyleIdx="1" presStyleCnt="6" custLinFactNeighborY="-2678">
        <dgm:presLayoutVars>
          <dgm:bulletEnabled val="1"/>
        </dgm:presLayoutVars>
      </dgm:prSet>
      <dgm:spPr/>
    </dgm:pt>
    <dgm:pt modelId="{90D84A8A-141B-4B39-9A6C-C175E0F8D761}" type="pres">
      <dgm:prSet presAssocID="{1D0F7BA9-D3E5-47D3-9FDE-5223D443ECBB}" presName="accent_2" presStyleCnt="0"/>
      <dgm:spPr/>
    </dgm:pt>
    <dgm:pt modelId="{07522916-A9C3-40DE-BA7A-BD73E9C1F1D4}" type="pres">
      <dgm:prSet presAssocID="{1D0F7BA9-D3E5-47D3-9FDE-5223D443ECBB}" presName="accentRepeatNode" presStyleLbl="solidFgAcc1" presStyleIdx="1" presStyleCnt="6" custLinFactNeighborX="-3032" custLinFactNeighborY="7961"/>
      <dgm:spPr>
        <a:ln>
          <a:solidFill>
            <a:srgbClr val="FFC000"/>
          </a:solidFill>
        </a:ln>
      </dgm:spPr>
    </dgm:pt>
    <dgm:pt modelId="{538ED66D-FFA1-47C5-BF46-A070E81FEC68}" type="pres">
      <dgm:prSet presAssocID="{1FA20D5B-0605-44ED-924C-D414CC604708}" presName="text_3" presStyleLbl="node1" presStyleIdx="2" presStyleCnt="6">
        <dgm:presLayoutVars>
          <dgm:bulletEnabled val="1"/>
        </dgm:presLayoutVars>
      </dgm:prSet>
      <dgm:spPr/>
    </dgm:pt>
    <dgm:pt modelId="{298D52A2-4B5C-4EA0-B375-D85B1E5C8278}" type="pres">
      <dgm:prSet presAssocID="{1FA20D5B-0605-44ED-924C-D414CC604708}" presName="accent_3" presStyleCnt="0"/>
      <dgm:spPr/>
    </dgm:pt>
    <dgm:pt modelId="{928E1C8F-8128-4E92-A443-55C73E607A2E}" type="pres">
      <dgm:prSet presAssocID="{1FA20D5B-0605-44ED-924C-D414CC604708}" presName="accentRepeatNode" presStyleLbl="solidFgAcc1" presStyleIdx="2" presStyleCnt="6" custLinFactNeighborX="-7067" custLinFactNeighborY="2472"/>
      <dgm:spPr>
        <a:ln>
          <a:solidFill>
            <a:srgbClr val="FFC000"/>
          </a:solidFill>
        </a:ln>
      </dgm:spPr>
    </dgm:pt>
    <dgm:pt modelId="{DC27A327-FF89-4E02-8CF2-494EE91742D0}" type="pres">
      <dgm:prSet presAssocID="{93135051-4530-4BF6-ABD1-5FA34D0F7E3D}" presName="text_4" presStyleLbl="node1" presStyleIdx="3" presStyleCnt="6" custLinFactNeighborY="-2678">
        <dgm:presLayoutVars>
          <dgm:bulletEnabled val="1"/>
        </dgm:presLayoutVars>
      </dgm:prSet>
      <dgm:spPr/>
    </dgm:pt>
    <dgm:pt modelId="{D2703AE3-682F-4C2C-A638-F4CC21DFD211}" type="pres">
      <dgm:prSet presAssocID="{93135051-4530-4BF6-ABD1-5FA34D0F7E3D}" presName="accent_4" presStyleCnt="0"/>
      <dgm:spPr/>
    </dgm:pt>
    <dgm:pt modelId="{219FD2F6-D19E-4C56-97DF-C0011FFA0E99}" type="pres">
      <dgm:prSet presAssocID="{93135051-4530-4BF6-ABD1-5FA34D0F7E3D}" presName="accentRepeatNode" presStyleLbl="solidFgAcc1" presStyleIdx="3" presStyleCnt="6" custLinFactNeighborX="-7067" custLinFactNeighborY="2472"/>
      <dgm:spPr>
        <a:ln>
          <a:solidFill>
            <a:srgbClr val="FFC000"/>
          </a:solidFill>
        </a:ln>
      </dgm:spPr>
    </dgm:pt>
    <dgm:pt modelId="{B4661838-BBE4-45B7-807A-AFFB4C8B6FF6}" type="pres">
      <dgm:prSet presAssocID="{9CA910F6-F265-41FE-A112-38918D83D586}" presName="text_5" presStyleLbl="node1" presStyleIdx="4" presStyleCnt="6">
        <dgm:presLayoutVars>
          <dgm:bulletEnabled val="1"/>
        </dgm:presLayoutVars>
      </dgm:prSet>
      <dgm:spPr/>
    </dgm:pt>
    <dgm:pt modelId="{511A5BAC-FAB1-49E3-ABE7-F8440DD93CF2}" type="pres">
      <dgm:prSet presAssocID="{9CA910F6-F265-41FE-A112-38918D83D586}" presName="accent_5" presStyleCnt="0"/>
      <dgm:spPr/>
    </dgm:pt>
    <dgm:pt modelId="{48BBE1D9-9486-4229-89CD-0B432ABC4C32}" type="pres">
      <dgm:prSet presAssocID="{9CA910F6-F265-41FE-A112-38918D83D586}" presName="accentRepeatNode" presStyleLbl="solidFgAcc1" presStyleIdx="4" presStyleCnt="6" custLinFactNeighborX="-527" custLinFactNeighborY="-1264"/>
      <dgm:spPr>
        <a:ln>
          <a:solidFill>
            <a:srgbClr val="FFC000"/>
          </a:solidFill>
        </a:ln>
      </dgm:spPr>
    </dgm:pt>
    <dgm:pt modelId="{9893E62B-6144-4954-A136-54346787941C}" type="pres">
      <dgm:prSet presAssocID="{220FB4FB-3EC0-4B31-8580-D4F1C8EF2DAC}" presName="text_6" presStyleLbl="node1" presStyleIdx="5" presStyleCnt="6">
        <dgm:presLayoutVars>
          <dgm:bulletEnabled val="1"/>
        </dgm:presLayoutVars>
      </dgm:prSet>
      <dgm:spPr/>
    </dgm:pt>
    <dgm:pt modelId="{6B2A21AA-0DB2-443D-B086-1117EAE1A003}" type="pres">
      <dgm:prSet presAssocID="{220FB4FB-3EC0-4B31-8580-D4F1C8EF2DAC}" presName="accent_6" presStyleCnt="0"/>
      <dgm:spPr/>
    </dgm:pt>
    <dgm:pt modelId="{D4BD087E-4FD4-4430-98A0-C2812D00DD52}" type="pres">
      <dgm:prSet presAssocID="{220FB4FB-3EC0-4B31-8580-D4F1C8EF2DAC}" presName="accentRepeatNode" presStyleLbl="solidFgAcc1" presStyleIdx="5" presStyleCnt="6" custLinFactNeighborY="-2143"/>
      <dgm:spPr>
        <a:ln>
          <a:solidFill>
            <a:srgbClr val="FFC000"/>
          </a:solidFill>
        </a:ln>
      </dgm:spPr>
    </dgm:pt>
  </dgm:ptLst>
  <dgm:cxnLst>
    <dgm:cxn modelId="{0176CA18-A58C-4B4B-B370-7E97AA43DE5F}" srcId="{6EB94E64-6F96-4D03-B4C9-C5557BBE8E2A}" destId="{1FA20D5B-0605-44ED-924C-D414CC604708}" srcOrd="2" destOrd="0" parTransId="{C3904B53-CA37-4A0E-9332-0D2EE928119C}" sibTransId="{677690B8-D53B-4357-9EFE-350CE873046E}"/>
    <dgm:cxn modelId="{C9BEE018-7282-49B4-B427-467E8F0BBB11}" type="presOf" srcId="{E5184DA1-4EFA-49ED-AC6E-83508E5CB5C8}" destId="{604D8E26-5313-4542-885B-6D1E056172A9}" srcOrd="0" destOrd="0" presId="urn:microsoft.com/office/officeart/2008/layout/VerticalCurvedList"/>
    <dgm:cxn modelId="{76A40919-EECA-4B3C-AA53-0CC2248668A9}" srcId="{6EB94E64-6F96-4D03-B4C9-C5557BBE8E2A}" destId="{1D0F7BA9-D3E5-47D3-9FDE-5223D443ECBB}" srcOrd="1" destOrd="0" parTransId="{E2496A51-5DB1-4930-B0CF-382E6E7E8310}" sibTransId="{6F15404C-C1DA-4116-8462-0FDE9F6BD78C}"/>
    <dgm:cxn modelId="{0F8A8B1C-CE68-4AF2-9AD1-4429F924B8A6}" srcId="{6EB94E64-6F96-4D03-B4C9-C5557BBE8E2A}" destId="{9CA910F6-F265-41FE-A112-38918D83D586}" srcOrd="4" destOrd="0" parTransId="{805ED662-D47A-417A-9550-14B0326B7264}" sibTransId="{0739B15D-72FE-4A39-96D2-9E58AB84C249}"/>
    <dgm:cxn modelId="{77C4F33B-74B4-4089-B561-258BB66BDA2A}" srcId="{6EB94E64-6F96-4D03-B4C9-C5557BBE8E2A}" destId="{E5184DA1-4EFA-49ED-AC6E-83508E5CB5C8}" srcOrd="0" destOrd="0" parTransId="{40CB5AF2-E8BB-4EB6-977B-FE5E5FA1CEA7}" sibTransId="{5B4E6C81-59BD-4FED-9EE8-B7AD1E4112FC}"/>
    <dgm:cxn modelId="{6D3C025B-6FB4-4CA8-9514-FF54D995AC96}" srcId="{6EB94E64-6F96-4D03-B4C9-C5557BBE8E2A}" destId="{93135051-4530-4BF6-ABD1-5FA34D0F7E3D}" srcOrd="3" destOrd="0" parTransId="{88CF8C56-CA42-4645-A87F-F662891CCA50}" sibTransId="{AC7FCD03-956F-40F8-B088-F5CF10F7AC7F}"/>
    <dgm:cxn modelId="{75AF2963-F9C5-48A5-807B-E13C694AAA7E}" type="presOf" srcId="{1D0F7BA9-D3E5-47D3-9FDE-5223D443ECBB}" destId="{4D9D57E4-EE5E-4D8D-A3FF-4E4A66CB0F5A}" srcOrd="0" destOrd="0" presId="urn:microsoft.com/office/officeart/2008/layout/VerticalCurvedList"/>
    <dgm:cxn modelId="{68484048-2BC5-41E4-8A2D-6AE98601FBDD}" type="presOf" srcId="{6EB94E64-6F96-4D03-B4C9-C5557BBE8E2A}" destId="{6E4E1714-8F2E-4254-A465-A218DBAE3E76}" srcOrd="0" destOrd="0" presId="urn:microsoft.com/office/officeart/2008/layout/VerticalCurvedList"/>
    <dgm:cxn modelId="{AB47746D-6765-4B66-91EA-CF7E9831BCFE}" type="presOf" srcId="{93135051-4530-4BF6-ABD1-5FA34D0F7E3D}" destId="{DC27A327-FF89-4E02-8CF2-494EE91742D0}" srcOrd="0" destOrd="0" presId="urn:microsoft.com/office/officeart/2008/layout/VerticalCurvedList"/>
    <dgm:cxn modelId="{D99B0786-521B-4C12-8443-8C51BEBC8DAD}" type="presOf" srcId="{5B4E6C81-59BD-4FED-9EE8-B7AD1E4112FC}" destId="{FE42C4EE-0514-4BE2-9580-8076D0C90C72}" srcOrd="0" destOrd="0" presId="urn:microsoft.com/office/officeart/2008/layout/VerticalCurvedList"/>
    <dgm:cxn modelId="{89FF7794-B47E-4874-BF0E-B5F9DD9F44B4}" type="presOf" srcId="{1FA20D5B-0605-44ED-924C-D414CC604708}" destId="{538ED66D-FFA1-47C5-BF46-A070E81FEC68}" srcOrd="0" destOrd="0" presId="urn:microsoft.com/office/officeart/2008/layout/VerticalCurvedList"/>
    <dgm:cxn modelId="{823750AF-703B-4491-A485-9E6C36F965F9}" srcId="{6EB94E64-6F96-4D03-B4C9-C5557BBE8E2A}" destId="{220FB4FB-3EC0-4B31-8580-D4F1C8EF2DAC}" srcOrd="5" destOrd="0" parTransId="{948F7862-2C86-4AAD-B131-439C223679D3}" sibTransId="{2FA34A00-2007-42FF-8708-42CF9768DC30}"/>
    <dgm:cxn modelId="{0DA6B3CE-DEB7-471E-9142-E65518EF20EF}" type="presOf" srcId="{9CA910F6-F265-41FE-A112-38918D83D586}" destId="{B4661838-BBE4-45B7-807A-AFFB4C8B6FF6}" srcOrd="0" destOrd="0" presId="urn:microsoft.com/office/officeart/2008/layout/VerticalCurvedList"/>
    <dgm:cxn modelId="{1C5C58E2-F48C-4035-8FCD-9B44C45110A5}" type="presOf" srcId="{220FB4FB-3EC0-4B31-8580-D4F1C8EF2DAC}" destId="{9893E62B-6144-4954-A136-54346787941C}" srcOrd="0" destOrd="0" presId="urn:microsoft.com/office/officeart/2008/layout/VerticalCurvedList"/>
    <dgm:cxn modelId="{D515E8E7-1D35-4317-9EDA-AE21B0FA3461}" type="presParOf" srcId="{6E4E1714-8F2E-4254-A465-A218DBAE3E76}" destId="{0FCFA6DA-56BA-492E-9657-438CBA5BE8C4}" srcOrd="0" destOrd="0" presId="urn:microsoft.com/office/officeart/2008/layout/VerticalCurvedList"/>
    <dgm:cxn modelId="{95CCE405-A227-4E61-B917-4B2A3B95A75D}" type="presParOf" srcId="{0FCFA6DA-56BA-492E-9657-438CBA5BE8C4}" destId="{7362C01A-E025-4CC4-8B98-E366CA02734D}" srcOrd="0" destOrd="0" presId="urn:microsoft.com/office/officeart/2008/layout/VerticalCurvedList"/>
    <dgm:cxn modelId="{6C1F8BC2-FEF3-4CD1-BD6E-9C291E3AB1EB}" type="presParOf" srcId="{7362C01A-E025-4CC4-8B98-E366CA02734D}" destId="{4216A053-B6AA-40DB-806C-F04BAAF1EF38}" srcOrd="0" destOrd="0" presId="urn:microsoft.com/office/officeart/2008/layout/VerticalCurvedList"/>
    <dgm:cxn modelId="{1B3A6882-AB76-4E00-B09A-70D060F677F0}" type="presParOf" srcId="{7362C01A-E025-4CC4-8B98-E366CA02734D}" destId="{FE42C4EE-0514-4BE2-9580-8076D0C90C72}" srcOrd="1" destOrd="0" presId="urn:microsoft.com/office/officeart/2008/layout/VerticalCurvedList"/>
    <dgm:cxn modelId="{04B74561-630B-47EE-B0AF-9A0F93A6993A}" type="presParOf" srcId="{7362C01A-E025-4CC4-8B98-E366CA02734D}" destId="{76524228-9832-4D6B-9B1A-D9B84222807E}" srcOrd="2" destOrd="0" presId="urn:microsoft.com/office/officeart/2008/layout/VerticalCurvedList"/>
    <dgm:cxn modelId="{024DCBF7-222C-43B3-8D98-9EA371618DE3}" type="presParOf" srcId="{7362C01A-E025-4CC4-8B98-E366CA02734D}" destId="{CEAFD4EC-6D5B-494F-9CC3-36E391957F91}" srcOrd="3" destOrd="0" presId="urn:microsoft.com/office/officeart/2008/layout/VerticalCurvedList"/>
    <dgm:cxn modelId="{AB2FEC79-CA44-4E81-9AF1-79C22AFEE409}" type="presParOf" srcId="{0FCFA6DA-56BA-492E-9657-438CBA5BE8C4}" destId="{604D8E26-5313-4542-885B-6D1E056172A9}" srcOrd="1" destOrd="0" presId="urn:microsoft.com/office/officeart/2008/layout/VerticalCurvedList"/>
    <dgm:cxn modelId="{1DA42A42-88E1-4C59-9453-F95F68EE4510}" type="presParOf" srcId="{0FCFA6DA-56BA-492E-9657-438CBA5BE8C4}" destId="{14162717-A19E-4AC9-9836-A388030FEF2E}" srcOrd="2" destOrd="0" presId="urn:microsoft.com/office/officeart/2008/layout/VerticalCurvedList"/>
    <dgm:cxn modelId="{BB277562-6974-4747-9845-918C120263C2}" type="presParOf" srcId="{14162717-A19E-4AC9-9836-A388030FEF2E}" destId="{25A2E03A-09A8-4C6E-952A-5777F4E58D5E}" srcOrd="0" destOrd="0" presId="urn:microsoft.com/office/officeart/2008/layout/VerticalCurvedList"/>
    <dgm:cxn modelId="{24DB84CD-DAB5-4748-A9AD-12C5F0360CC8}" type="presParOf" srcId="{0FCFA6DA-56BA-492E-9657-438CBA5BE8C4}" destId="{4D9D57E4-EE5E-4D8D-A3FF-4E4A66CB0F5A}" srcOrd="3" destOrd="0" presId="urn:microsoft.com/office/officeart/2008/layout/VerticalCurvedList"/>
    <dgm:cxn modelId="{E99AD0EC-F779-49B6-A279-C3E618266FE1}" type="presParOf" srcId="{0FCFA6DA-56BA-492E-9657-438CBA5BE8C4}" destId="{90D84A8A-141B-4B39-9A6C-C175E0F8D761}" srcOrd="4" destOrd="0" presId="urn:microsoft.com/office/officeart/2008/layout/VerticalCurvedList"/>
    <dgm:cxn modelId="{995F926F-4A47-443C-8DC7-EBDF19F80A10}" type="presParOf" srcId="{90D84A8A-141B-4B39-9A6C-C175E0F8D761}" destId="{07522916-A9C3-40DE-BA7A-BD73E9C1F1D4}" srcOrd="0" destOrd="0" presId="urn:microsoft.com/office/officeart/2008/layout/VerticalCurvedList"/>
    <dgm:cxn modelId="{CACD902F-8728-4F30-88ED-82E65CAC07ED}" type="presParOf" srcId="{0FCFA6DA-56BA-492E-9657-438CBA5BE8C4}" destId="{538ED66D-FFA1-47C5-BF46-A070E81FEC68}" srcOrd="5" destOrd="0" presId="urn:microsoft.com/office/officeart/2008/layout/VerticalCurvedList"/>
    <dgm:cxn modelId="{DC512030-16C4-46FF-8462-BC3AA2848308}" type="presParOf" srcId="{0FCFA6DA-56BA-492E-9657-438CBA5BE8C4}" destId="{298D52A2-4B5C-4EA0-B375-D85B1E5C8278}" srcOrd="6" destOrd="0" presId="urn:microsoft.com/office/officeart/2008/layout/VerticalCurvedList"/>
    <dgm:cxn modelId="{F228F10C-189F-45FC-876D-76B2B30ED23A}" type="presParOf" srcId="{298D52A2-4B5C-4EA0-B375-D85B1E5C8278}" destId="{928E1C8F-8128-4E92-A443-55C73E607A2E}" srcOrd="0" destOrd="0" presId="urn:microsoft.com/office/officeart/2008/layout/VerticalCurvedList"/>
    <dgm:cxn modelId="{CEE2C4D6-8013-4058-A2D9-AD64D4954218}" type="presParOf" srcId="{0FCFA6DA-56BA-492E-9657-438CBA5BE8C4}" destId="{DC27A327-FF89-4E02-8CF2-494EE91742D0}" srcOrd="7" destOrd="0" presId="urn:microsoft.com/office/officeart/2008/layout/VerticalCurvedList"/>
    <dgm:cxn modelId="{1E038B9D-4D3D-4ED6-838E-CA7E93069E75}" type="presParOf" srcId="{0FCFA6DA-56BA-492E-9657-438CBA5BE8C4}" destId="{D2703AE3-682F-4C2C-A638-F4CC21DFD211}" srcOrd="8" destOrd="0" presId="urn:microsoft.com/office/officeart/2008/layout/VerticalCurvedList"/>
    <dgm:cxn modelId="{B452BB5C-D679-4B59-8D0E-752346B036A8}" type="presParOf" srcId="{D2703AE3-682F-4C2C-A638-F4CC21DFD211}" destId="{219FD2F6-D19E-4C56-97DF-C0011FFA0E99}" srcOrd="0" destOrd="0" presId="urn:microsoft.com/office/officeart/2008/layout/VerticalCurvedList"/>
    <dgm:cxn modelId="{BF7C8EAD-944F-4F38-9884-FA481139B11B}" type="presParOf" srcId="{0FCFA6DA-56BA-492E-9657-438CBA5BE8C4}" destId="{B4661838-BBE4-45B7-807A-AFFB4C8B6FF6}" srcOrd="9" destOrd="0" presId="urn:microsoft.com/office/officeart/2008/layout/VerticalCurvedList"/>
    <dgm:cxn modelId="{D7AD82D8-D1F6-4AE2-8BDA-58655A9918F6}" type="presParOf" srcId="{0FCFA6DA-56BA-492E-9657-438CBA5BE8C4}" destId="{511A5BAC-FAB1-49E3-ABE7-F8440DD93CF2}" srcOrd="10" destOrd="0" presId="urn:microsoft.com/office/officeart/2008/layout/VerticalCurvedList"/>
    <dgm:cxn modelId="{282E5D75-4356-406B-B925-5CA2D152E39B}" type="presParOf" srcId="{511A5BAC-FAB1-49E3-ABE7-F8440DD93CF2}" destId="{48BBE1D9-9486-4229-89CD-0B432ABC4C32}" srcOrd="0" destOrd="0" presId="urn:microsoft.com/office/officeart/2008/layout/VerticalCurvedList"/>
    <dgm:cxn modelId="{EAD49C07-FC5C-4009-9C80-81F87C85F856}" type="presParOf" srcId="{0FCFA6DA-56BA-492E-9657-438CBA5BE8C4}" destId="{9893E62B-6144-4954-A136-54346787941C}" srcOrd="11" destOrd="0" presId="urn:microsoft.com/office/officeart/2008/layout/VerticalCurvedList"/>
    <dgm:cxn modelId="{E4015FD4-AD98-43C5-BBC2-1E9032B9F237}" type="presParOf" srcId="{0FCFA6DA-56BA-492E-9657-438CBA5BE8C4}" destId="{6B2A21AA-0DB2-443D-B086-1117EAE1A003}" srcOrd="12" destOrd="0" presId="urn:microsoft.com/office/officeart/2008/layout/VerticalCurvedList"/>
    <dgm:cxn modelId="{CF71ED0F-5BE7-462D-9610-628C303C25DD}" type="presParOf" srcId="{6B2A21AA-0DB2-443D-B086-1117EAE1A003}" destId="{D4BD087E-4FD4-4430-98A0-C2812D00DD52}" srcOrd="0" destOrd="0" presId="urn:microsoft.com/office/officeart/2008/layout/VerticalCurvedList"/>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E82FF3-B582-4495-A6A6-AC1CA8A35DE7}" type="doc">
      <dgm:prSet loTypeId="urn:microsoft.com/office/officeart/2005/8/layout/venn2" loCatId="relationship" qsTypeId="urn:microsoft.com/office/officeart/2005/8/quickstyle/3d2" qsCatId="3D" csTypeId="urn:microsoft.com/office/officeart/2005/8/colors/accent1_4" csCatId="accent1" phldr="1"/>
      <dgm:spPr/>
      <dgm:t>
        <a:bodyPr/>
        <a:lstStyle/>
        <a:p>
          <a:endParaRPr lang="en-US"/>
        </a:p>
      </dgm:t>
    </dgm:pt>
    <dgm:pt modelId="{9C1A0D20-6EDB-41B7-A77F-715B514A2B32}">
      <dgm:prSet phldrT="[Text]" custT="1"/>
      <dgm:spPr/>
      <dgm:t>
        <a:bodyPr/>
        <a:lstStyle/>
        <a:p>
          <a:r>
            <a:rPr lang="en-US" sz="2100" dirty="0">
              <a:latin typeface="Arial Narrow" panose="020B0606020202030204" pitchFamily="34" charset="0"/>
            </a:rPr>
            <a:t>Phone call</a:t>
          </a:r>
        </a:p>
      </dgm:t>
    </dgm:pt>
    <dgm:pt modelId="{A0D2E4ED-7A1C-4FD2-86C0-05201B64CE72}" type="parTrans" cxnId="{EF456AE5-85ED-4731-9A0E-5FBB19A2F6B4}">
      <dgm:prSet/>
      <dgm:spPr/>
      <dgm:t>
        <a:bodyPr/>
        <a:lstStyle/>
        <a:p>
          <a:endParaRPr lang="en-US"/>
        </a:p>
      </dgm:t>
    </dgm:pt>
    <dgm:pt modelId="{BEA3895E-DFA0-4672-9FF6-0D8EE3797412}" type="sibTrans" cxnId="{EF456AE5-85ED-4731-9A0E-5FBB19A2F6B4}">
      <dgm:prSet/>
      <dgm:spPr/>
      <dgm:t>
        <a:bodyPr/>
        <a:lstStyle/>
        <a:p>
          <a:endParaRPr lang="en-US"/>
        </a:p>
      </dgm:t>
    </dgm:pt>
    <dgm:pt modelId="{0B712EF4-5F77-48DD-8923-7725A3FE7D6A}">
      <dgm:prSet phldrT="[Text]" custT="1"/>
      <dgm:spPr/>
      <dgm:t>
        <a:bodyPr/>
        <a:lstStyle/>
        <a:p>
          <a:r>
            <a:rPr lang="en-US" sz="1800" dirty="0">
              <a:latin typeface="Arial Narrow" panose="020B0606020202030204" pitchFamily="34" charset="0"/>
            </a:rPr>
            <a:t>Teams IM</a:t>
          </a:r>
        </a:p>
      </dgm:t>
    </dgm:pt>
    <dgm:pt modelId="{15E2C729-0CD3-4358-B56C-9C532C2AFBC7}" type="parTrans" cxnId="{DEF0AB30-31E9-4003-BEF6-CA8A5D84DDBC}">
      <dgm:prSet/>
      <dgm:spPr/>
      <dgm:t>
        <a:bodyPr/>
        <a:lstStyle/>
        <a:p>
          <a:endParaRPr lang="en-US"/>
        </a:p>
      </dgm:t>
    </dgm:pt>
    <dgm:pt modelId="{DB51E97C-1A8F-4DAE-892C-3935D9BF048C}" type="sibTrans" cxnId="{DEF0AB30-31E9-4003-BEF6-CA8A5D84DDBC}">
      <dgm:prSet/>
      <dgm:spPr/>
      <dgm:t>
        <a:bodyPr/>
        <a:lstStyle/>
        <a:p>
          <a:endParaRPr lang="en-US"/>
        </a:p>
      </dgm:t>
    </dgm:pt>
    <dgm:pt modelId="{103C4E71-FAE8-4C8A-8577-281373F5823E}">
      <dgm:prSet phldrT="[Text]" custT="1"/>
      <dgm:spPr/>
      <dgm:t>
        <a:bodyPr/>
        <a:lstStyle/>
        <a:p>
          <a:r>
            <a:rPr lang="en-US" sz="1600" dirty="0">
              <a:latin typeface="Arial Narrow" panose="020B0606020202030204" pitchFamily="34" charset="0"/>
            </a:rPr>
            <a:t>Text</a:t>
          </a:r>
        </a:p>
      </dgm:t>
    </dgm:pt>
    <dgm:pt modelId="{96A8713F-19A1-4E5C-AB14-56D07C06038F}" type="parTrans" cxnId="{39614AC1-85EF-4D00-AAC4-856041B9A1D7}">
      <dgm:prSet/>
      <dgm:spPr/>
      <dgm:t>
        <a:bodyPr/>
        <a:lstStyle/>
        <a:p>
          <a:endParaRPr lang="en-US"/>
        </a:p>
      </dgm:t>
    </dgm:pt>
    <dgm:pt modelId="{9DBEA521-2D12-4EE9-85F2-E656F581101C}" type="sibTrans" cxnId="{39614AC1-85EF-4D00-AAC4-856041B9A1D7}">
      <dgm:prSet/>
      <dgm:spPr/>
      <dgm:t>
        <a:bodyPr/>
        <a:lstStyle/>
        <a:p>
          <a:endParaRPr lang="en-US"/>
        </a:p>
      </dgm:t>
    </dgm:pt>
    <dgm:pt modelId="{477BADF5-DE11-48C8-865B-44673D71B524}">
      <dgm:prSet phldrT="[Text]" custT="1"/>
      <dgm:spPr>
        <a:solidFill>
          <a:schemeClr val="accent1">
            <a:lumMod val="60000"/>
            <a:lumOff val="40000"/>
          </a:schemeClr>
        </a:solidFill>
      </dgm:spPr>
      <dgm:t>
        <a:bodyPr/>
        <a:lstStyle/>
        <a:p>
          <a:r>
            <a:rPr lang="en-US" sz="2000" dirty="0">
              <a:latin typeface="Arial Narrow" panose="020B0606020202030204" pitchFamily="34" charset="0"/>
            </a:rPr>
            <a:t>Email</a:t>
          </a:r>
        </a:p>
      </dgm:t>
    </dgm:pt>
    <dgm:pt modelId="{442F485F-724F-4FC3-B033-9B589DAF1856}" type="parTrans" cxnId="{F8537273-D938-4E62-BC87-3F78665565D9}">
      <dgm:prSet/>
      <dgm:spPr/>
      <dgm:t>
        <a:bodyPr/>
        <a:lstStyle/>
        <a:p>
          <a:endParaRPr lang="en-US"/>
        </a:p>
      </dgm:t>
    </dgm:pt>
    <dgm:pt modelId="{0D2D4B37-9490-46D3-BF85-D8600CE7F453}" type="sibTrans" cxnId="{F8537273-D938-4E62-BC87-3F78665565D9}">
      <dgm:prSet/>
      <dgm:spPr/>
      <dgm:t>
        <a:bodyPr/>
        <a:lstStyle/>
        <a:p>
          <a:endParaRPr lang="en-US"/>
        </a:p>
      </dgm:t>
    </dgm:pt>
    <dgm:pt modelId="{573CAAB1-D979-4F89-9EC1-FE3F0EE43A3F}">
      <dgm:prSet phldrT="[Text]" custT="1"/>
      <dgm:spPr/>
      <dgm:t>
        <a:bodyPr/>
        <a:lstStyle/>
        <a:p>
          <a:r>
            <a:rPr lang="en-US" sz="2200" dirty="0">
              <a:latin typeface="Arial Narrow" panose="020B0606020202030204" pitchFamily="34" charset="0"/>
            </a:rPr>
            <a:t>  </a:t>
          </a:r>
        </a:p>
      </dgm:t>
    </dgm:pt>
    <dgm:pt modelId="{025782FD-030F-49E7-8A7C-98D62CA43639}" type="parTrans" cxnId="{F63C15F7-2A98-476C-800C-DF67581269B6}">
      <dgm:prSet/>
      <dgm:spPr/>
      <dgm:t>
        <a:bodyPr/>
        <a:lstStyle/>
        <a:p>
          <a:endParaRPr lang="en-US"/>
        </a:p>
      </dgm:t>
    </dgm:pt>
    <dgm:pt modelId="{B4047AAE-D507-405F-B26E-D8EE25B21A94}" type="sibTrans" cxnId="{F63C15F7-2A98-476C-800C-DF67581269B6}">
      <dgm:prSet/>
      <dgm:spPr/>
      <dgm:t>
        <a:bodyPr/>
        <a:lstStyle/>
        <a:p>
          <a:endParaRPr lang="en-US"/>
        </a:p>
      </dgm:t>
    </dgm:pt>
    <dgm:pt modelId="{1F837755-0B3B-4C93-8EA6-6B5A351282C4}">
      <dgm:prSet phldrT="[Text]" custT="1"/>
      <dgm:spPr/>
      <dgm:t>
        <a:bodyPr/>
        <a:lstStyle/>
        <a:p>
          <a:r>
            <a:rPr lang="en-US" sz="2000" dirty="0">
              <a:latin typeface="Arial Narrow" panose="020B0606020202030204" pitchFamily="34" charset="0"/>
            </a:rPr>
            <a:t>  </a:t>
          </a:r>
        </a:p>
      </dgm:t>
    </dgm:pt>
    <dgm:pt modelId="{715FAED3-4998-4644-A329-C4B2D6E2FEFF}" type="parTrans" cxnId="{04C28A09-143A-4B75-A6C9-3A40DA1D1B2C}">
      <dgm:prSet/>
      <dgm:spPr/>
      <dgm:t>
        <a:bodyPr/>
        <a:lstStyle/>
        <a:p>
          <a:endParaRPr lang="en-US"/>
        </a:p>
      </dgm:t>
    </dgm:pt>
    <dgm:pt modelId="{4F863613-81B5-4B0D-8A8B-97D033F1007E}" type="sibTrans" cxnId="{04C28A09-143A-4B75-A6C9-3A40DA1D1B2C}">
      <dgm:prSet/>
      <dgm:spPr/>
      <dgm:t>
        <a:bodyPr/>
        <a:lstStyle/>
        <a:p>
          <a:endParaRPr lang="en-US"/>
        </a:p>
      </dgm:t>
    </dgm:pt>
    <dgm:pt modelId="{E2CE138D-7E46-48A6-B02C-4B6AD26ED5BF}" type="pres">
      <dgm:prSet presAssocID="{C8E82FF3-B582-4495-A6A6-AC1CA8A35DE7}" presName="Name0" presStyleCnt="0">
        <dgm:presLayoutVars>
          <dgm:chMax val="7"/>
          <dgm:resizeHandles val="exact"/>
        </dgm:presLayoutVars>
      </dgm:prSet>
      <dgm:spPr/>
    </dgm:pt>
    <dgm:pt modelId="{4217C333-F7ED-476F-B029-3120978886B5}" type="pres">
      <dgm:prSet presAssocID="{C8E82FF3-B582-4495-A6A6-AC1CA8A35DE7}" presName="comp1" presStyleCnt="0"/>
      <dgm:spPr/>
    </dgm:pt>
    <dgm:pt modelId="{29132122-3F56-4FBE-B89A-5AF8BA1F9B45}" type="pres">
      <dgm:prSet presAssocID="{C8E82FF3-B582-4495-A6A6-AC1CA8A35DE7}" presName="circle1" presStyleLbl="node1" presStyleIdx="0" presStyleCnt="6"/>
      <dgm:spPr/>
    </dgm:pt>
    <dgm:pt modelId="{F628B995-16A1-4DAE-9D0A-4402FD3DB34C}" type="pres">
      <dgm:prSet presAssocID="{C8E82FF3-B582-4495-A6A6-AC1CA8A35DE7}" presName="c1text" presStyleLbl="node1" presStyleIdx="0" presStyleCnt="6">
        <dgm:presLayoutVars>
          <dgm:bulletEnabled val="1"/>
        </dgm:presLayoutVars>
      </dgm:prSet>
      <dgm:spPr/>
    </dgm:pt>
    <dgm:pt modelId="{ACDA2C4C-40E6-4C33-9D57-711C16088CF5}" type="pres">
      <dgm:prSet presAssocID="{C8E82FF3-B582-4495-A6A6-AC1CA8A35DE7}" presName="comp2" presStyleCnt="0"/>
      <dgm:spPr/>
    </dgm:pt>
    <dgm:pt modelId="{5594C090-FD6A-43C8-BBCF-31630D1A5E5D}" type="pres">
      <dgm:prSet presAssocID="{C8E82FF3-B582-4495-A6A6-AC1CA8A35DE7}" presName="circle2" presStyleLbl="node1" presStyleIdx="1" presStyleCnt="6"/>
      <dgm:spPr/>
    </dgm:pt>
    <dgm:pt modelId="{B41E4BF7-FEE3-49D0-864B-E08226866813}" type="pres">
      <dgm:prSet presAssocID="{C8E82FF3-B582-4495-A6A6-AC1CA8A35DE7}" presName="c2text" presStyleLbl="node1" presStyleIdx="1" presStyleCnt="6">
        <dgm:presLayoutVars>
          <dgm:bulletEnabled val="1"/>
        </dgm:presLayoutVars>
      </dgm:prSet>
      <dgm:spPr/>
    </dgm:pt>
    <dgm:pt modelId="{7391D8CF-77E2-455E-8E4F-1141AFF20970}" type="pres">
      <dgm:prSet presAssocID="{C8E82FF3-B582-4495-A6A6-AC1CA8A35DE7}" presName="comp3" presStyleCnt="0"/>
      <dgm:spPr/>
    </dgm:pt>
    <dgm:pt modelId="{EDB67B2C-424C-4DC4-A95D-7CB0C2247B75}" type="pres">
      <dgm:prSet presAssocID="{C8E82FF3-B582-4495-A6A6-AC1CA8A35DE7}" presName="circle3" presStyleLbl="node1" presStyleIdx="2" presStyleCnt="6"/>
      <dgm:spPr/>
    </dgm:pt>
    <dgm:pt modelId="{16FBDC8F-C1DB-4AB4-BBDF-5B888F27570E}" type="pres">
      <dgm:prSet presAssocID="{C8E82FF3-B582-4495-A6A6-AC1CA8A35DE7}" presName="c3text" presStyleLbl="node1" presStyleIdx="2" presStyleCnt="6">
        <dgm:presLayoutVars>
          <dgm:bulletEnabled val="1"/>
        </dgm:presLayoutVars>
      </dgm:prSet>
      <dgm:spPr/>
    </dgm:pt>
    <dgm:pt modelId="{486133F2-4C03-4D5D-A41F-ED12E6C46294}" type="pres">
      <dgm:prSet presAssocID="{C8E82FF3-B582-4495-A6A6-AC1CA8A35DE7}" presName="comp4" presStyleCnt="0"/>
      <dgm:spPr/>
    </dgm:pt>
    <dgm:pt modelId="{4652175E-CD48-440C-A13B-A2FFA7AD46B4}" type="pres">
      <dgm:prSet presAssocID="{C8E82FF3-B582-4495-A6A6-AC1CA8A35DE7}" presName="circle4" presStyleLbl="node1" presStyleIdx="3" presStyleCnt="6"/>
      <dgm:spPr/>
    </dgm:pt>
    <dgm:pt modelId="{F4EE0A54-CED9-436D-AEDC-0C9244FACD63}" type="pres">
      <dgm:prSet presAssocID="{C8E82FF3-B582-4495-A6A6-AC1CA8A35DE7}" presName="c4text" presStyleLbl="node1" presStyleIdx="3" presStyleCnt="6">
        <dgm:presLayoutVars>
          <dgm:bulletEnabled val="1"/>
        </dgm:presLayoutVars>
      </dgm:prSet>
      <dgm:spPr/>
    </dgm:pt>
    <dgm:pt modelId="{8BA58135-8ADC-4963-BE48-55BB70B617BE}" type="pres">
      <dgm:prSet presAssocID="{C8E82FF3-B582-4495-A6A6-AC1CA8A35DE7}" presName="comp5" presStyleCnt="0"/>
      <dgm:spPr/>
    </dgm:pt>
    <dgm:pt modelId="{11E08545-60AD-496C-994A-6A2F6D24F6C7}" type="pres">
      <dgm:prSet presAssocID="{C8E82FF3-B582-4495-A6A6-AC1CA8A35DE7}" presName="circle5" presStyleLbl="node1" presStyleIdx="4" presStyleCnt="6" custLinFactNeighborY="-3184"/>
      <dgm:spPr/>
    </dgm:pt>
    <dgm:pt modelId="{11551630-38A2-49FC-AD22-FF51B4B35866}" type="pres">
      <dgm:prSet presAssocID="{C8E82FF3-B582-4495-A6A6-AC1CA8A35DE7}" presName="c5text" presStyleLbl="node1" presStyleIdx="4" presStyleCnt="6">
        <dgm:presLayoutVars>
          <dgm:bulletEnabled val="1"/>
        </dgm:presLayoutVars>
      </dgm:prSet>
      <dgm:spPr/>
    </dgm:pt>
    <dgm:pt modelId="{0A1D5048-CF49-4702-924A-80411F241A59}" type="pres">
      <dgm:prSet presAssocID="{C8E82FF3-B582-4495-A6A6-AC1CA8A35DE7}" presName="comp6" presStyleCnt="0"/>
      <dgm:spPr/>
    </dgm:pt>
    <dgm:pt modelId="{3B274F97-4FDF-4079-976B-7C99D1733A56}" type="pres">
      <dgm:prSet presAssocID="{C8E82FF3-B582-4495-A6A6-AC1CA8A35DE7}" presName="circle6" presStyleLbl="node1" presStyleIdx="5" presStyleCnt="6"/>
      <dgm:spPr/>
    </dgm:pt>
    <dgm:pt modelId="{B0F889FE-2F80-4BD0-B465-BB5991878DC0}" type="pres">
      <dgm:prSet presAssocID="{C8E82FF3-B582-4495-A6A6-AC1CA8A35DE7}" presName="c6text" presStyleLbl="node1" presStyleIdx="5" presStyleCnt="6">
        <dgm:presLayoutVars>
          <dgm:bulletEnabled val="1"/>
        </dgm:presLayoutVars>
      </dgm:prSet>
      <dgm:spPr/>
    </dgm:pt>
  </dgm:ptLst>
  <dgm:cxnLst>
    <dgm:cxn modelId="{9BBECE03-9EE7-4815-9CFF-6F52E478BFF3}" type="presOf" srcId="{103C4E71-FAE8-4C8A-8577-281373F5823E}" destId="{B0F889FE-2F80-4BD0-B465-BB5991878DC0}" srcOrd="1" destOrd="0" presId="urn:microsoft.com/office/officeart/2005/8/layout/venn2"/>
    <dgm:cxn modelId="{04C28A09-143A-4B75-A6C9-3A40DA1D1B2C}" srcId="{C8E82FF3-B582-4495-A6A6-AC1CA8A35DE7}" destId="{1F837755-0B3B-4C93-8EA6-6B5A351282C4}" srcOrd="0" destOrd="0" parTransId="{715FAED3-4998-4644-A329-C4B2D6E2FEFF}" sibTransId="{4F863613-81B5-4B0D-8A8B-97D033F1007E}"/>
    <dgm:cxn modelId="{E89D3F0F-AB55-4556-BE13-00D977EAFBB3}" type="presOf" srcId="{1F837755-0B3B-4C93-8EA6-6B5A351282C4}" destId="{29132122-3F56-4FBE-B89A-5AF8BA1F9B45}" srcOrd="0" destOrd="0" presId="urn:microsoft.com/office/officeart/2005/8/layout/venn2"/>
    <dgm:cxn modelId="{596AFA14-859C-406A-B5D8-8108F4DD6D72}" type="presOf" srcId="{477BADF5-DE11-48C8-865B-44673D71B524}" destId="{4652175E-CD48-440C-A13B-A2FFA7AD46B4}" srcOrd="0" destOrd="0" presId="urn:microsoft.com/office/officeart/2005/8/layout/venn2"/>
    <dgm:cxn modelId="{2531311A-5965-4ADB-A260-34AD86AB6C6B}" type="presOf" srcId="{C8E82FF3-B582-4495-A6A6-AC1CA8A35DE7}" destId="{E2CE138D-7E46-48A6-B02C-4B6AD26ED5BF}" srcOrd="0" destOrd="0" presId="urn:microsoft.com/office/officeart/2005/8/layout/venn2"/>
    <dgm:cxn modelId="{EC9E422F-6B02-460F-96BB-12D52D24155D}" type="presOf" srcId="{9C1A0D20-6EDB-41B7-A77F-715B514A2B32}" destId="{EDB67B2C-424C-4DC4-A95D-7CB0C2247B75}" srcOrd="0" destOrd="0" presId="urn:microsoft.com/office/officeart/2005/8/layout/venn2"/>
    <dgm:cxn modelId="{DEF0AB30-31E9-4003-BEF6-CA8A5D84DDBC}" srcId="{C8E82FF3-B582-4495-A6A6-AC1CA8A35DE7}" destId="{0B712EF4-5F77-48DD-8923-7725A3FE7D6A}" srcOrd="4" destOrd="0" parTransId="{15E2C729-0CD3-4358-B56C-9C532C2AFBC7}" sibTransId="{DB51E97C-1A8F-4DAE-892C-3935D9BF048C}"/>
    <dgm:cxn modelId="{F8537273-D938-4E62-BC87-3F78665565D9}" srcId="{C8E82FF3-B582-4495-A6A6-AC1CA8A35DE7}" destId="{477BADF5-DE11-48C8-865B-44673D71B524}" srcOrd="3" destOrd="0" parTransId="{442F485F-724F-4FC3-B033-9B589DAF1856}" sibTransId="{0D2D4B37-9490-46D3-BF85-D8600CE7F453}"/>
    <dgm:cxn modelId="{2E4A8D86-9542-439D-9B90-E67E407239CD}" type="presOf" srcId="{9C1A0D20-6EDB-41B7-A77F-715B514A2B32}" destId="{16FBDC8F-C1DB-4AB4-BBDF-5B888F27570E}" srcOrd="1" destOrd="0" presId="urn:microsoft.com/office/officeart/2005/8/layout/venn2"/>
    <dgm:cxn modelId="{603D6889-FB37-46B3-BD7F-DA2A8073F35C}" type="presOf" srcId="{0B712EF4-5F77-48DD-8923-7725A3FE7D6A}" destId="{11E08545-60AD-496C-994A-6A2F6D24F6C7}" srcOrd="0" destOrd="0" presId="urn:microsoft.com/office/officeart/2005/8/layout/venn2"/>
    <dgm:cxn modelId="{10A17B94-DA94-43DE-86AA-CB5EDF38FC56}" type="presOf" srcId="{103C4E71-FAE8-4C8A-8577-281373F5823E}" destId="{3B274F97-4FDF-4079-976B-7C99D1733A56}" srcOrd="0" destOrd="0" presId="urn:microsoft.com/office/officeart/2005/8/layout/venn2"/>
    <dgm:cxn modelId="{C43A5795-A082-4ECF-9A64-CE74F6743E44}" type="presOf" srcId="{573CAAB1-D979-4F89-9EC1-FE3F0EE43A3F}" destId="{5594C090-FD6A-43C8-BBCF-31630D1A5E5D}" srcOrd="0" destOrd="0" presId="urn:microsoft.com/office/officeart/2005/8/layout/venn2"/>
    <dgm:cxn modelId="{39614AC1-85EF-4D00-AAC4-856041B9A1D7}" srcId="{C8E82FF3-B582-4495-A6A6-AC1CA8A35DE7}" destId="{103C4E71-FAE8-4C8A-8577-281373F5823E}" srcOrd="5" destOrd="0" parTransId="{96A8713F-19A1-4E5C-AB14-56D07C06038F}" sibTransId="{9DBEA521-2D12-4EE9-85F2-E656F581101C}"/>
    <dgm:cxn modelId="{889BB3D5-A305-45BD-A31F-622C8197AB6D}" type="presOf" srcId="{1F837755-0B3B-4C93-8EA6-6B5A351282C4}" destId="{F628B995-16A1-4DAE-9D0A-4402FD3DB34C}" srcOrd="1" destOrd="0" presId="urn:microsoft.com/office/officeart/2005/8/layout/venn2"/>
    <dgm:cxn modelId="{299FD2E2-B193-4FE7-932D-04741463CD12}" type="presOf" srcId="{573CAAB1-D979-4F89-9EC1-FE3F0EE43A3F}" destId="{B41E4BF7-FEE3-49D0-864B-E08226866813}" srcOrd="1" destOrd="0" presId="urn:microsoft.com/office/officeart/2005/8/layout/venn2"/>
    <dgm:cxn modelId="{AE0935E3-CF7D-4B50-BA0E-67D851D0F091}" type="presOf" srcId="{477BADF5-DE11-48C8-865B-44673D71B524}" destId="{F4EE0A54-CED9-436D-AEDC-0C9244FACD63}" srcOrd="1" destOrd="0" presId="urn:microsoft.com/office/officeart/2005/8/layout/venn2"/>
    <dgm:cxn modelId="{EF456AE5-85ED-4731-9A0E-5FBB19A2F6B4}" srcId="{C8E82FF3-B582-4495-A6A6-AC1CA8A35DE7}" destId="{9C1A0D20-6EDB-41B7-A77F-715B514A2B32}" srcOrd="2" destOrd="0" parTransId="{A0D2E4ED-7A1C-4FD2-86C0-05201B64CE72}" sibTransId="{BEA3895E-DFA0-4672-9FF6-0D8EE3797412}"/>
    <dgm:cxn modelId="{939E3CF4-F71F-40BC-9859-B0A86CF2BD30}" type="presOf" srcId="{0B712EF4-5F77-48DD-8923-7725A3FE7D6A}" destId="{11551630-38A2-49FC-AD22-FF51B4B35866}" srcOrd="1" destOrd="0" presId="urn:microsoft.com/office/officeart/2005/8/layout/venn2"/>
    <dgm:cxn modelId="{F63C15F7-2A98-476C-800C-DF67581269B6}" srcId="{C8E82FF3-B582-4495-A6A6-AC1CA8A35DE7}" destId="{573CAAB1-D979-4F89-9EC1-FE3F0EE43A3F}" srcOrd="1" destOrd="0" parTransId="{025782FD-030F-49E7-8A7C-98D62CA43639}" sibTransId="{B4047AAE-D507-405F-B26E-D8EE25B21A94}"/>
    <dgm:cxn modelId="{AFCEF2FB-B924-4BD5-A3FA-984E3283DEA6}" type="presParOf" srcId="{E2CE138D-7E46-48A6-B02C-4B6AD26ED5BF}" destId="{4217C333-F7ED-476F-B029-3120978886B5}" srcOrd="0" destOrd="0" presId="urn:microsoft.com/office/officeart/2005/8/layout/venn2"/>
    <dgm:cxn modelId="{C29E014F-00C9-4B9D-8CF4-661D296FCD19}" type="presParOf" srcId="{4217C333-F7ED-476F-B029-3120978886B5}" destId="{29132122-3F56-4FBE-B89A-5AF8BA1F9B45}" srcOrd="0" destOrd="0" presId="urn:microsoft.com/office/officeart/2005/8/layout/venn2"/>
    <dgm:cxn modelId="{FFEDEBE9-CC7D-4D75-BF0D-81B675DC5AF7}" type="presParOf" srcId="{4217C333-F7ED-476F-B029-3120978886B5}" destId="{F628B995-16A1-4DAE-9D0A-4402FD3DB34C}" srcOrd="1" destOrd="0" presId="urn:microsoft.com/office/officeart/2005/8/layout/venn2"/>
    <dgm:cxn modelId="{19F8E585-278B-4E52-815F-15876EAD1F68}" type="presParOf" srcId="{E2CE138D-7E46-48A6-B02C-4B6AD26ED5BF}" destId="{ACDA2C4C-40E6-4C33-9D57-711C16088CF5}" srcOrd="1" destOrd="0" presId="urn:microsoft.com/office/officeart/2005/8/layout/venn2"/>
    <dgm:cxn modelId="{DEC431C8-18B4-42CA-93C3-46F6BE5E26FF}" type="presParOf" srcId="{ACDA2C4C-40E6-4C33-9D57-711C16088CF5}" destId="{5594C090-FD6A-43C8-BBCF-31630D1A5E5D}" srcOrd="0" destOrd="0" presId="urn:microsoft.com/office/officeart/2005/8/layout/venn2"/>
    <dgm:cxn modelId="{47F62539-4C44-4B5A-9C99-4117B749FF15}" type="presParOf" srcId="{ACDA2C4C-40E6-4C33-9D57-711C16088CF5}" destId="{B41E4BF7-FEE3-49D0-864B-E08226866813}" srcOrd="1" destOrd="0" presId="urn:microsoft.com/office/officeart/2005/8/layout/venn2"/>
    <dgm:cxn modelId="{DDD6E43D-0AFB-4004-9CB6-A0E4B292FA4B}" type="presParOf" srcId="{E2CE138D-7E46-48A6-B02C-4B6AD26ED5BF}" destId="{7391D8CF-77E2-455E-8E4F-1141AFF20970}" srcOrd="2" destOrd="0" presId="urn:microsoft.com/office/officeart/2005/8/layout/venn2"/>
    <dgm:cxn modelId="{5AF389E8-5DF6-4A81-A19B-27709DA79832}" type="presParOf" srcId="{7391D8CF-77E2-455E-8E4F-1141AFF20970}" destId="{EDB67B2C-424C-4DC4-A95D-7CB0C2247B75}" srcOrd="0" destOrd="0" presId="urn:microsoft.com/office/officeart/2005/8/layout/venn2"/>
    <dgm:cxn modelId="{915E67A3-2B73-4795-A78B-A33E49DB0F76}" type="presParOf" srcId="{7391D8CF-77E2-455E-8E4F-1141AFF20970}" destId="{16FBDC8F-C1DB-4AB4-BBDF-5B888F27570E}" srcOrd="1" destOrd="0" presId="urn:microsoft.com/office/officeart/2005/8/layout/venn2"/>
    <dgm:cxn modelId="{F64CDEA3-6D19-41CA-A139-E583898E6BA4}" type="presParOf" srcId="{E2CE138D-7E46-48A6-B02C-4B6AD26ED5BF}" destId="{486133F2-4C03-4D5D-A41F-ED12E6C46294}" srcOrd="3" destOrd="0" presId="urn:microsoft.com/office/officeart/2005/8/layout/venn2"/>
    <dgm:cxn modelId="{CB485FBC-D9C5-4BF8-B9EC-3BED531E7334}" type="presParOf" srcId="{486133F2-4C03-4D5D-A41F-ED12E6C46294}" destId="{4652175E-CD48-440C-A13B-A2FFA7AD46B4}" srcOrd="0" destOrd="0" presId="urn:microsoft.com/office/officeart/2005/8/layout/venn2"/>
    <dgm:cxn modelId="{8CD660D9-7570-4A97-BD1B-AAB15EEFE648}" type="presParOf" srcId="{486133F2-4C03-4D5D-A41F-ED12E6C46294}" destId="{F4EE0A54-CED9-436D-AEDC-0C9244FACD63}" srcOrd="1" destOrd="0" presId="urn:microsoft.com/office/officeart/2005/8/layout/venn2"/>
    <dgm:cxn modelId="{DD1EA2C4-44E3-450E-B178-650E04CD0D3B}" type="presParOf" srcId="{E2CE138D-7E46-48A6-B02C-4B6AD26ED5BF}" destId="{8BA58135-8ADC-4963-BE48-55BB70B617BE}" srcOrd="4" destOrd="0" presId="urn:microsoft.com/office/officeart/2005/8/layout/venn2"/>
    <dgm:cxn modelId="{2E6611DF-3EB0-4A38-8B18-88CBF95832CF}" type="presParOf" srcId="{8BA58135-8ADC-4963-BE48-55BB70B617BE}" destId="{11E08545-60AD-496C-994A-6A2F6D24F6C7}" srcOrd="0" destOrd="0" presId="urn:microsoft.com/office/officeart/2005/8/layout/venn2"/>
    <dgm:cxn modelId="{4E499099-FBE5-4DCC-AA79-6B6C8A07E703}" type="presParOf" srcId="{8BA58135-8ADC-4963-BE48-55BB70B617BE}" destId="{11551630-38A2-49FC-AD22-FF51B4B35866}" srcOrd="1" destOrd="0" presId="urn:microsoft.com/office/officeart/2005/8/layout/venn2"/>
    <dgm:cxn modelId="{D8081EBA-66BF-4C03-AAD0-FF58C5370622}" type="presParOf" srcId="{E2CE138D-7E46-48A6-B02C-4B6AD26ED5BF}" destId="{0A1D5048-CF49-4702-924A-80411F241A59}" srcOrd="5" destOrd="0" presId="urn:microsoft.com/office/officeart/2005/8/layout/venn2"/>
    <dgm:cxn modelId="{BE455F19-B965-4E01-B17D-84FAD0CBADB4}" type="presParOf" srcId="{0A1D5048-CF49-4702-924A-80411F241A59}" destId="{3B274F97-4FDF-4079-976B-7C99D1733A56}" srcOrd="0" destOrd="0" presId="urn:microsoft.com/office/officeart/2005/8/layout/venn2"/>
    <dgm:cxn modelId="{E21FC48F-F8A9-436C-B1FA-07972BDD5C27}" type="presParOf" srcId="{0A1D5048-CF49-4702-924A-80411F241A59}" destId="{B0F889FE-2F80-4BD0-B465-BB5991878DC0}"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2C4EE-0514-4BE2-9580-8076D0C90C72}">
      <dsp:nvSpPr>
        <dsp:cNvPr id="0" name=""/>
        <dsp:cNvSpPr/>
      </dsp:nvSpPr>
      <dsp:spPr>
        <a:xfrm>
          <a:off x="-4578678" y="-702027"/>
          <a:ext cx="5454216" cy="5454216"/>
        </a:xfrm>
        <a:prstGeom prst="blockArc">
          <a:avLst>
            <a:gd name="adj1" fmla="val 18900000"/>
            <a:gd name="adj2" fmla="val 2700000"/>
            <a:gd name="adj3" fmla="val 396"/>
          </a:avLst>
        </a:prstGeom>
        <a:noFill/>
        <a:ln w="12700" cap="flat" cmpd="sng" algn="ctr">
          <a:solidFill>
            <a:srgbClr val="FFC000"/>
          </a:solidFill>
          <a:prstDash val="solid"/>
          <a:miter lim="800000"/>
        </a:ln>
        <a:effectLst/>
      </dsp:spPr>
      <dsp:style>
        <a:lnRef idx="2">
          <a:scrgbClr r="0" g="0" b="0"/>
        </a:lnRef>
        <a:fillRef idx="0">
          <a:scrgbClr r="0" g="0" b="0"/>
        </a:fillRef>
        <a:effectRef idx="0">
          <a:scrgbClr r="0" g="0" b="0"/>
        </a:effectRef>
        <a:fontRef idx="minor"/>
      </dsp:style>
    </dsp:sp>
    <dsp:sp modelId="{604D8E26-5313-4542-885B-6D1E056172A9}">
      <dsp:nvSpPr>
        <dsp:cNvPr id="0" name=""/>
        <dsp:cNvSpPr/>
      </dsp:nvSpPr>
      <dsp:spPr>
        <a:xfrm>
          <a:off x="326962" y="201862"/>
          <a:ext cx="8407149" cy="426400"/>
        </a:xfrm>
        <a:prstGeom prst="rect">
          <a:avLst/>
        </a:prstGeom>
        <a:solidFill>
          <a:srgbClr val="FFD961"/>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8456" tIns="55880" rIns="55880" bIns="55880"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326962" y="201862"/>
        <a:ext cx="8407149" cy="426400"/>
      </dsp:txXfrm>
    </dsp:sp>
    <dsp:sp modelId="{25A2E03A-09A8-4C6E-952A-5777F4E58D5E}">
      <dsp:nvSpPr>
        <dsp:cNvPr id="0" name=""/>
        <dsp:cNvSpPr/>
      </dsp:nvSpPr>
      <dsp:spPr>
        <a:xfrm>
          <a:off x="22794" y="173157"/>
          <a:ext cx="533001" cy="533001"/>
        </a:xfrm>
        <a:prstGeom prst="ellipse">
          <a:avLst/>
        </a:prstGeom>
        <a:solidFill>
          <a:schemeClr val="lt1">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4D9D57E4-EE5E-4D8D-A3FF-4E4A66CB0F5A}">
      <dsp:nvSpPr>
        <dsp:cNvPr id="0" name=""/>
        <dsp:cNvSpPr/>
      </dsp:nvSpPr>
      <dsp:spPr>
        <a:xfrm>
          <a:off x="677706" y="841382"/>
          <a:ext cx="8056405" cy="426400"/>
        </a:xfrm>
        <a:prstGeom prst="rect">
          <a:avLst/>
        </a:prstGeom>
        <a:solidFill>
          <a:srgbClr val="FFD961"/>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8456" tIns="55880" rIns="55880" bIns="55880"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677706" y="841382"/>
        <a:ext cx="8056405" cy="426400"/>
      </dsp:txXfrm>
    </dsp:sp>
    <dsp:sp modelId="{07522916-A9C3-40DE-BA7A-BD73E9C1F1D4}">
      <dsp:nvSpPr>
        <dsp:cNvPr id="0" name=""/>
        <dsp:cNvSpPr/>
      </dsp:nvSpPr>
      <dsp:spPr>
        <a:xfrm>
          <a:off x="395044" y="841934"/>
          <a:ext cx="533001" cy="533001"/>
        </a:xfrm>
        <a:prstGeom prst="ellipse">
          <a:avLst/>
        </a:prstGeom>
        <a:solidFill>
          <a:schemeClr val="lt1">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538ED66D-FFA1-47C5-BF46-A070E81FEC68}">
      <dsp:nvSpPr>
        <dsp:cNvPr id="0" name=""/>
        <dsp:cNvSpPr/>
      </dsp:nvSpPr>
      <dsp:spPr>
        <a:xfrm>
          <a:off x="838092" y="1492322"/>
          <a:ext cx="7896019" cy="426400"/>
        </a:xfrm>
        <a:prstGeom prst="rect">
          <a:avLst/>
        </a:prstGeom>
        <a:solidFill>
          <a:srgbClr val="FFD961"/>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8456" tIns="55880" rIns="55880" bIns="55880"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838092" y="1492322"/>
        <a:ext cx="7896019" cy="426400"/>
      </dsp:txXfrm>
    </dsp:sp>
    <dsp:sp modelId="{928E1C8F-8128-4E92-A443-55C73E607A2E}">
      <dsp:nvSpPr>
        <dsp:cNvPr id="0" name=""/>
        <dsp:cNvSpPr/>
      </dsp:nvSpPr>
      <dsp:spPr>
        <a:xfrm>
          <a:off x="533924" y="1452197"/>
          <a:ext cx="533001" cy="533001"/>
        </a:xfrm>
        <a:prstGeom prst="ellipse">
          <a:avLst/>
        </a:prstGeom>
        <a:solidFill>
          <a:schemeClr val="lt1">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DC27A327-FF89-4E02-8CF2-494EE91742D0}">
      <dsp:nvSpPr>
        <dsp:cNvPr id="0" name=""/>
        <dsp:cNvSpPr/>
      </dsp:nvSpPr>
      <dsp:spPr>
        <a:xfrm>
          <a:off x="838092" y="2120018"/>
          <a:ext cx="7896019" cy="426400"/>
        </a:xfrm>
        <a:prstGeom prst="rect">
          <a:avLst/>
        </a:prstGeom>
        <a:solidFill>
          <a:srgbClr val="FFD961"/>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8456" tIns="55880" rIns="55880" bIns="55880"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838092" y="2120018"/>
        <a:ext cx="7896019" cy="426400"/>
      </dsp:txXfrm>
    </dsp:sp>
    <dsp:sp modelId="{219FD2F6-D19E-4C56-97DF-C0011FFA0E99}">
      <dsp:nvSpPr>
        <dsp:cNvPr id="0" name=""/>
        <dsp:cNvSpPr/>
      </dsp:nvSpPr>
      <dsp:spPr>
        <a:xfrm>
          <a:off x="533924" y="2091313"/>
          <a:ext cx="533001" cy="533001"/>
        </a:xfrm>
        <a:prstGeom prst="ellipse">
          <a:avLst/>
        </a:prstGeom>
        <a:solidFill>
          <a:schemeClr val="lt1">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B4661838-BBE4-45B7-807A-AFFB4C8B6FF6}">
      <dsp:nvSpPr>
        <dsp:cNvPr id="0" name=""/>
        <dsp:cNvSpPr/>
      </dsp:nvSpPr>
      <dsp:spPr>
        <a:xfrm>
          <a:off x="677706" y="2770958"/>
          <a:ext cx="8056405" cy="426400"/>
        </a:xfrm>
        <a:prstGeom prst="rect">
          <a:avLst/>
        </a:prstGeom>
        <a:solidFill>
          <a:srgbClr val="FFD961"/>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8456" tIns="55880" rIns="55880" bIns="55880"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677706" y="2770958"/>
        <a:ext cx="8056405" cy="426400"/>
      </dsp:txXfrm>
    </dsp:sp>
    <dsp:sp modelId="{48BBE1D9-9486-4229-89CD-0B432ABC4C32}">
      <dsp:nvSpPr>
        <dsp:cNvPr id="0" name=""/>
        <dsp:cNvSpPr/>
      </dsp:nvSpPr>
      <dsp:spPr>
        <a:xfrm>
          <a:off x="408396" y="2710920"/>
          <a:ext cx="533001" cy="533001"/>
        </a:xfrm>
        <a:prstGeom prst="ellipse">
          <a:avLst/>
        </a:prstGeom>
        <a:solidFill>
          <a:schemeClr val="lt1">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9893E62B-6144-4954-A136-54346787941C}">
      <dsp:nvSpPr>
        <dsp:cNvPr id="0" name=""/>
        <dsp:cNvSpPr/>
      </dsp:nvSpPr>
      <dsp:spPr>
        <a:xfrm>
          <a:off x="326962" y="3410478"/>
          <a:ext cx="8407149" cy="426400"/>
        </a:xfrm>
        <a:prstGeom prst="rect">
          <a:avLst/>
        </a:prstGeom>
        <a:solidFill>
          <a:srgbClr val="FFD961"/>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8456" tIns="55880" rIns="55880" bIns="55880"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326962" y="3410478"/>
        <a:ext cx="8407149" cy="426400"/>
      </dsp:txXfrm>
    </dsp:sp>
    <dsp:sp modelId="{D4BD087E-4FD4-4430-98A0-C2812D00DD52}">
      <dsp:nvSpPr>
        <dsp:cNvPr id="0" name=""/>
        <dsp:cNvSpPr/>
      </dsp:nvSpPr>
      <dsp:spPr>
        <a:xfrm>
          <a:off x="60461" y="3345756"/>
          <a:ext cx="533001" cy="533001"/>
        </a:xfrm>
        <a:prstGeom prst="ellipse">
          <a:avLst/>
        </a:prstGeom>
        <a:solidFill>
          <a:schemeClr val="lt1">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132122-3F56-4FBE-B89A-5AF8BA1F9B45}">
      <dsp:nvSpPr>
        <dsp:cNvPr id="0" name=""/>
        <dsp:cNvSpPr/>
      </dsp:nvSpPr>
      <dsp:spPr>
        <a:xfrm>
          <a:off x="610636" y="0"/>
          <a:ext cx="4304257" cy="4304257"/>
        </a:xfrm>
        <a:prstGeom prst="ellipse">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  </a:t>
          </a:r>
        </a:p>
      </dsp:txBody>
      <dsp:txXfrm>
        <a:off x="1955717" y="215212"/>
        <a:ext cx="1614096" cy="430425"/>
      </dsp:txXfrm>
    </dsp:sp>
    <dsp:sp modelId="{5594C090-FD6A-43C8-BBCF-31630D1A5E5D}">
      <dsp:nvSpPr>
        <dsp:cNvPr id="0" name=""/>
        <dsp:cNvSpPr/>
      </dsp:nvSpPr>
      <dsp:spPr>
        <a:xfrm>
          <a:off x="933456" y="645638"/>
          <a:ext cx="3658618" cy="3658618"/>
        </a:xfrm>
        <a:prstGeom prst="ellipse">
          <a:avLst/>
        </a:prstGeom>
        <a:gradFill rotWithShape="0">
          <a:gsLst>
            <a:gs pos="0">
              <a:schemeClr val="accent1">
                <a:shade val="50000"/>
                <a:hueOff val="134164"/>
                <a:satOff val="-3267"/>
                <a:lumOff val="14299"/>
                <a:alphaOff val="0"/>
                <a:satMod val="103000"/>
                <a:lumMod val="102000"/>
                <a:tint val="94000"/>
              </a:schemeClr>
            </a:gs>
            <a:gs pos="50000">
              <a:schemeClr val="accent1">
                <a:shade val="50000"/>
                <a:hueOff val="134164"/>
                <a:satOff val="-3267"/>
                <a:lumOff val="14299"/>
                <a:alphaOff val="0"/>
                <a:satMod val="110000"/>
                <a:lumMod val="100000"/>
                <a:shade val="100000"/>
              </a:schemeClr>
            </a:gs>
            <a:gs pos="100000">
              <a:schemeClr val="accent1">
                <a:shade val="50000"/>
                <a:hueOff val="134164"/>
                <a:satOff val="-3267"/>
                <a:lumOff val="1429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Narrow" panose="020B0606020202030204" pitchFamily="34" charset="0"/>
            </a:rPr>
            <a:t>  </a:t>
          </a:r>
        </a:p>
      </dsp:txBody>
      <dsp:txXfrm>
        <a:off x="1973875" y="856009"/>
        <a:ext cx="1577779" cy="420741"/>
      </dsp:txXfrm>
    </dsp:sp>
    <dsp:sp modelId="{EDB67B2C-424C-4DC4-A95D-7CB0C2247B75}">
      <dsp:nvSpPr>
        <dsp:cNvPr id="0" name=""/>
        <dsp:cNvSpPr/>
      </dsp:nvSpPr>
      <dsp:spPr>
        <a:xfrm>
          <a:off x="1256275" y="1291277"/>
          <a:ext cx="3012979" cy="3012979"/>
        </a:xfrm>
        <a:prstGeom prst="ellipse">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Narrow" panose="020B0606020202030204" pitchFamily="34" charset="0"/>
            </a:rPr>
            <a:t>Phone call</a:t>
          </a:r>
        </a:p>
      </dsp:txBody>
      <dsp:txXfrm>
        <a:off x="1983156" y="1499172"/>
        <a:ext cx="1559217" cy="415791"/>
      </dsp:txXfrm>
    </dsp:sp>
    <dsp:sp modelId="{4652175E-CD48-440C-A13B-A2FFA7AD46B4}">
      <dsp:nvSpPr>
        <dsp:cNvPr id="0" name=""/>
        <dsp:cNvSpPr/>
      </dsp:nvSpPr>
      <dsp:spPr>
        <a:xfrm>
          <a:off x="1579094" y="1936915"/>
          <a:ext cx="2367341" cy="2367341"/>
        </a:xfrm>
        <a:prstGeom prst="ellipse">
          <a:avLst/>
        </a:prstGeom>
        <a:solidFill>
          <a:schemeClr val="accent1">
            <a:lumMod val="60000"/>
            <a:lumOff val="4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Email</a:t>
          </a:r>
        </a:p>
      </dsp:txBody>
      <dsp:txXfrm>
        <a:off x="2123583" y="2149976"/>
        <a:ext cx="1278364" cy="426121"/>
      </dsp:txXfrm>
    </dsp:sp>
    <dsp:sp modelId="{11E08545-60AD-496C-994A-6A2F6D24F6C7}">
      <dsp:nvSpPr>
        <dsp:cNvPr id="0" name=""/>
        <dsp:cNvSpPr/>
      </dsp:nvSpPr>
      <dsp:spPr>
        <a:xfrm>
          <a:off x="1901914" y="2527735"/>
          <a:ext cx="1721702" cy="1721702"/>
        </a:xfrm>
        <a:prstGeom prst="ellipse">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Narrow" panose="020B0606020202030204" pitchFamily="34" charset="0"/>
            </a:rPr>
            <a:t>Teams IM</a:t>
          </a:r>
        </a:p>
      </dsp:txBody>
      <dsp:txXfrm>
        <a:off x="2203212" y="2742948"/>
        <a:ext cx="1119106" cy="430425"/>
      </dsp:txXfrm>
    </dsp:sp>
    <dsp:sp modelId="{3B274F97-4FDF-4079-976B-7C99D1733A56}">
      <dsp:nvSpPr>
        <dsp:cNvPr id="0" name=""/>
        <dsp:cNvSpPr/>
      </dsp:nvSpPr>
      <dsp:spPr>
        <a:xfrm>
          <a:off x="2224733" y="3228192"/>
          <a:ext cx="1076064" cy="1076064"/>
        </a:xfrm>
        <a:prstGeom prst="ellipse">
          <a:avLst/>
        </a:prstGeom>
        <a:gradFill rotWithShape="0">
          <a:gsLst>
            <a:gs pos="0">
              <a:schemeClr val="accent1">
                <a:shade val="50000"/>
                <a:hueOff val="134164"/>
                <a:satOff val="-3267"/>
                <a:lumOff val="14299"/>
                <a:alphaOff val="0"/>
                <a:satMod val="103000"/>
                <a:lumMod val="102000"/>
                <a:tint val="94000"/>
              </a:schemeClr>
            </a:gs>
            <a:gs pos="50000">
              <a:schemeClr val="accent1">
                <a:shade val="50000"/>
                <a:hueOff val="134164"/>
                <a:satOff val="-3267"/>
                <a:lumOff val="14299"/>
                <a:alphaOff val="0"/>
                <a:satMod val="110000"/>
                <a:lumMod val="100000"/>
                <a:shade val="100000"/>
              </a:schemeClr>
            </a:gs>
            <a:gs pos="100000">
              <a:schemeClr val="accent1">
                <a:shade val="50000"/>
                <a:hueOff val="134164"/>
                <a:satOff val="-3267"/>
                <a:lumOff val="1429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Narrow" panose="020B0606020202030204" pitchFamily="34" charset="0"/>
            </a:rPr>
            <a:t>Text</a:t>
          </a:r>
        </a:p>
      </dsp:txBody>
      <dsp:txXfrm>
        <a:off x="2382319" y="3497208"/>
        <a:ext cx="760892" cy="53803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216B5C-680C-4A2A-A111-93A974ADF248}"/>
              </a:ext>
            </a:extLst>
          </p:cNvPr>
          <p:cNvSpPr>
            <a:spLocks noGrp="1"/>
          </p:cNvSpPr>
          <p:nvPr>
            <p:ph type="hdr" sz="quarter"/>
          </p:nvPr>
        </p:nvSpPr>
        <p:spPr>
          <a:xfrm>
            <a:off x="0" y="1"/>
            <a:ext cx="3067374" cy="470072"/>
          </a:xfrm>
          <a:prstGeom prst="rect">
            <a:avLst/>
          </a:prstGeom>
        </p:spPr>
        <p:txBody>
          <a:bodyPr vert="horz" lIns="93932" tIns="46966" rIns="93932" bIns="46966"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9B23E6BD-93CC-4222-8D04-31204C14DC18}"/>
              </a:ext>
            </a:extLst>
          </p:cNvPr>
          <p:cNvSpPr>
            <a:spLocks noGrp="1"/>
          </p:cNvSpPr>
          <p:nvPr>
            <p:ph type="dt" sz="quarter" idx="1"/>
          </p:nvPr>
        </p:nvSpPr>
        <p:spPr>
          <a:xfrm>
            <a:off x="4008100" y="1"/>
            <a:ext cx="3067374" cy="470072"/>
          </a:xfrm>
          <a:prstGeom prst="rect">
            <a:avLst/>
          </a:prstGeom>
        </p:spPr>
        <p:txBody>
          <a:bodyPr vert="horz" lIns="93932" tIns="46966" rIns="93932" bIns="46966" rtlCol="0"/>
          <a:lstStyle>
            <a:lvl1pPr algn="r" eaLnBrk="1" fontAlgn="auto" hangingPunct="1">
              <a:spcBef>
                <a:spcPts val="0"/>
              </a:spcBef>
              <a:spcAft>
                <a:spcPts val="0"/>
              </a:spcAft>
              <a:defRPr sz="1200">
                <a:latin typeface="+mn-lt"/>
              </a:defRPr>
            </a:lvl1pPr>
          </a:lstStyle>
          <a:p>
            <a:pPr>
              <a:defRPr/>
            </a:pPr>
            <a:fld id="{76332990-E5B8-486A-90BB-528C216301D4}" type="datetimeFigureOut">
              <a:rPr lang="en-US"/>
              <a:pPr>
                <a:defRPr/>
              </a:pPr>
              <a:t>12/12/2022</a:t>
            </a:fld>
            <a:endParaRPr lang="en-US" dirty="0"/>
          </a:p>
        </p:txBody>
      </p:sp>
      <p:sp>
        <p:nvSpPr>
          <p:cNvPr id="4" name="Footer Placeholder 3">
            <a:extLst>
              <a:ext uri="{FF2B5EF4-FFF2-40B4-BE49-F238E27FC236}">
                <a16:creationId xmlns:a16="http://schemas.microsoft.com/office/drawing/2014/main" id="{64C30967-1218-4C46-940D-534B732E12B2}"/>
              </a:ext>
            </a:extLst>
          </p:cNvPr>
          <p:cNvSpPr>
            <a:spLocks noGrp="1"/>
          </p:cNvSpPr>
          <p:nvPr>
            <p:ph type="ftr" sz="quarter" idx="2"/>
          </p:nvPr>
        </p:nvSpPr>
        <p:spPr>
          <a:xfrm>
            <a:off x="0" y="8893003"/>
            <a:ext cx="3067374" cy="470072"/>
          </a:xfrm>
          <a:prstGeom prst="rect">
            <a:avLst/>
          </a:prstGeom>
        </p:spPr>
        <p:txBody>
          <a:bodyPr vert="horz" lIns="93932" tIns="46966" rIns="93932" bIns="46966"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a:extLst>
              <a:ext uri="{FF2B5EF4-FFF2-40B4-BE49-F238E27FC236}">
                <a16:creationId xmlns:a16="http://schemas.microsoft.com/office/drawing/2014/main" id="{675AB3EF-0B96-4B1C-AEE1-486B25136AF7}"/>
              </a:ext>
            </a:extLst>
          </p:cNvPr>
          <p:cNvSpPr>
            <a:spLocks noGrp="1"/>
          </p:cNvSpPr>
          <p:nvPr>
            <p:ph type="sldNum" sz="quarter" idx="3"/>
          </p:nvPr>
        </p:nvSpPr>
        <p:spPr>
          <a:xfrm>
            <a:off x="4008100" y="8893003"/>
            <a:ext cx="3067374" cy="470072"/>
          </a:xfrm>
          <a:prstGeom prst="rect">
            <a:avLst/>
          </a:prstGeom>
        </p:spPr>
        <p:txBody>
          <a:bodyPr vert="horz" wrap="square" lIns="93932" tIns="46966" rIns="93932" bIns="46966" numCol="1" anchor="b" anchorCtr="0" compatLnSpc="1">
            <a:prstTxWarp prst="textNoShape">
              <a:avLst/>
            </a:prstTxWarp>
          </a:bodyPr>
          <a:lstStyle>
            <a:lvl1pPr algn="r" eaLnBrk="1" hangingPunct="1">
              <a:defRPr sz="1200"/>
            </a:lvl1pPr>
          </a:lstStyle>
          <a:p>
            <a:pPr>
              <a:defRPr/>
            </a:pPr>
            <a:fld id="{EF4543A0-D23C-4DBB-933A-794AD2440BCB}"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2T19:47:08.964"/>
    </inkml:context>
    <inkml:brush xml:id="br0">
      <inkml:brushProperty name="width" value="0.05" units="cm"/>
      <inkml:brushProperty name="height" value="0.05" units="cm"/>
      <inkml:brushProperty name="ignorePressure" value="1"/>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2T19:47:08.964"/>
    </inkml:context>
    <inkml:brush xml:id="br0">
      <inkml:brushProperty name="width" value="0.05" units="cm"/>
      <inkml:brushProperty name="height" value="0.05" units="cm"/>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2T19:47:08.964"/>
    </inkml:context>
    <inkml:brush xml:id="br0">
      <inkml:brushProperty name="width" value="0.05" units="cm"/>
      <inkml:brushProperty name="height" value="0.05" units="cm"/>
      <inkml:brushProperty name="ignorePressure" value="1"/>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A65FFB-552C-4583-BC10-0B6C3B9499C0}"/>
              </a:ext>
            </a:extLst>
          </p:cNvPr>
          <p:cNvSpPr>
            <a:spLocks noGrp="1"/>
          </p:cNvSpPr>
          <p:nvPr>
            <p:ph type="hdr" sz="quarter"/>
          </p:nvPr>
        </p:nvSpPr>
        <p:spPr>
          <a:xfrm>
            <a:off x="0" y="1"/>
            <a:ext cx="3067374" cy="470072"/>
          </a:xfrm>
          <a:prstGeom prst="rect">
            <a:avLst/>
          </a:prstGeom>
        </p:spPr>
        <p:txBody>
          <a:bodyPr vert="horz" lIns="93932" tIns="46966" rIns="93932" bIns="46966"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DA38D6EF-D8E2-4E43-8B39-0E4991B3954E}"/>
              </a:ext>
            </a:extLst>
          </p:cNvPr>
          <p:cNvSpPr>
            <a:spLocks noGrp="1"/>
          </p:cNvSpPr>
          <p:nvPr>
            <p:ph type="dt" idx="1"/>
          </p:nvPr>
        </p:nvSpPr>
        <p:spPr>
          <a:xfrm>
            <a:off x="4008100" y="1"/>
            <a:ext cx="3067374" cy="470072"/>
          </a:xfrm>
          <a:prstGeom prst="rect">
            <a:avLst/>
          </a:prstGeom>
        </p:spPr>
        <p:txBody>
          <a:bodyPr vert="horz" lIns="93932" tIns="46966" rIns="93932" bIns="46966" rtlCol="0"/>
          <a:lstStyle>
            <a:lvl1pPr algn="r" eaLnBrk="1" fontAlgn="auto" hangingPunct="1">
              <a:spcBef>
                <a:spcPts val="0"/>
              </a:spcBef>
              <a:spcAft>
                <a:spcPts val="0"/>
              </a:spcAft>
              <a:defRPr sz="1200">
                <a:latin typeface="+mn-lt"/>
              </a:defRPr>
            </a:lvl1pPr>
          </a:lstStyle>
          <a:p>
            <a:pPr>
              <a:defRPr/>
            </a:pPr>
            <a:fld id="{752DBB45-EA2A-404F-A121-A97C67C7BB3F}" type="datetimeFigureOut">
              <a:rPr lang="en-US"/>
              <a:pPr>
                <a:defRPr/>
              </a:pPr>
              <a:t>12/12/2022</a:t>
            </a:fld>
            <a:endParaRPr lang="en-US" dirty="0"/>
          </a:p>
        </p:txBody>
      </p:sp>
      <p:sp>
        <p:nvSpPr>
          <p:cNvPr id="4" name="Slide Image Placeholder 3">
            <a:extLst>
              <a:ext uri="{FF2B5EF4-FFF2-40B4-BE49-F238E27FC236}">
                <a16:creationId xmlns:a16="http://schemas.microsoft.com/office/drawing/2014/main" id="{85F06774-8B95-4BDA-B85D-5C354DA7230C}"/>
              </a:ext>
            </a:extLst>
          </p:cNvPr>
          <p:cNvSpPr>
            <a:spLocks noGrp="1" noRot="1" noChangeAspect="1"/>
          </p:cNvSpPr>
          <p:nvPr>
            <p:ph type="sldImg" idx="2"/>
          </p:nvPr>
        </p:nvSpPr>
        <p:spPr>
          <a:xfrm>
            <a:off x="730250" y="1169988"/>
            <a:ext cx="5616575" cy="3159125"/>
          </a:xfrm>
          <a:prstGeom prst="rect">
            <a:avLst/>
          </a:prstGeom>
          <a:noFill/>
          <a:ln w="12700">
            <a:solidFill>
              <a:prstClr val="black"/>
            </a:solidFill>
          </a:ln>
        </p:spPr>
        <p:txBody>
          <a:bodyPr vert="horz" lIns="93932" tIns="46966" rIns="93932" bIns="46966" rtlCol="0" anchor="ctr"/>
          <a:lstStyle/>
          <a:p>
            <a:pPr lvl="0"/>
            <a:endParaRPr lang="en-US" noProof="0" dirty="0"/>
          </a:p>
        </p:txBody>
      </p:sp>
      <p:sp>
        <p:nvSpPr>
          <p:cNvPr id="5" name="Notes Placeholder 4">
            <a:extLst>
              <a:ext uri="{FF2B5EF4-FFF2-40B4-BE49-F238E27FC236}">
                <a16:creationId xmlns:a16="http://schemas.microsoft.com/office/drawing/2014/main" id="{376D74F2-5754-4B70-9EE9-198C851CF1C1}"/>
              </a:ext>
            </a:extLst>
          </p:cNvPr>
          <p:cNvSpPr>
            <a:spLocks noGrp="1"/>
          </p:cNvSpPr>
          <p:nvPr>
            <p:ph type="body" sz="quarter" idx="3"/>
          </p:nvPr>
        </p:nvSpPr>
        <p:spPr>
          <a:xfrm>
            <a:off x="708349" y="4505660"/>
            <a:ext cx="5660378" cy="3687031"/>
          </a:xfrm>
          <a:prstGeom prst="rect">
            <a:avLst/>
          </a:prstGeom>
        </p:spPr>
        <p:txBody>
          <a:bodyPr vert="horz" lIns="93932" tIns="46966" rIns="93932" bIns="4696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F54499E-801C-474A-AE67-696A4394C9B8}"/>
              </a:ext>
            </a:extLst>
          </p:cNvPr>
          <p:cNvSpPr>
            <a:spLocks noGrp="1"/>
          </p:cNvSpPr>
          <p:nvPr>
            <p:ph type="ftr" sz="quarter" idx="4"/>
          </p:nvPr>
        </p:nvSpPr>
        <p:spPr>
          <a:xfrm>
            <a:off x="0" y="8893003"/>
            <a:ext cx="3067374" cy="470072"/>
          </a:xfrm>
          <a:prstGeom prst="rect">
            <a:avLst/>
          </a:prstGeom>
        </p:spPr>
        <p:txBody>
          <a:bodyPr vert="horz" lIns="93932" tIns="46966" rIns="93932" bIns="46966"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C1551C71-98B8-4F7F-8D00-13D5A3E57759}"/>
              </a:ext>
            </a:extLst>
          </p:cNvPr>
          <p:cNvSpPr>
            <a:spLocks noGrp="1"/>
          </p:cNvSpPr>
          <p:nvPr>
            <p:ph type="sldNum" sz="quarter" idx="5"/>
          </p:nvPr>
        </p:nvSpPr>
        <p:spPr>
          <a:xfrm>
            <a:off x="4008100" y="8893003"/>
            <a:ext cx="3067374" cy="470072"/>
          </a:xfrm>
          <a:prstGeom prst="rect">
            <a:avLst/>
          </a:prstGeom>
        </p:spPr>
        <p:txBody>
          <a:bodyPr vert="horz" wrap="square" lIns="93932" tIns="46966" rIns="93932" bIns="46966" numCol="1" anchor="b" anchorCtr="0" compatLnSpc="1">
            <a:prstTxWarp prst="textNoShape">
              <a:avLst/>
            </a:prstTxWarp>
          </a:bodyPr>
          <a:lstStyle>
            <a:lvl1pPr algn="r" eaLnBrk="1" hangingPunct="1">
              <a:defRPr sz="1200"/>
            </a:lvl1pPr>
          </a:lstStyle>
          <a:p>
            <a:pPr>
              <a:defRPr/>
            </a:pPr>
            <a:fld id="{EBA9C9F7-F53C-41F1-BDC7-36D77A6C97A2}"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D248B2DC-3561-4F5E-BE03-52909BD29C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660E8BAE-0D29-4F00-8767-6A6A49E792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i="1" dirty="0"/>
          </a:p>
        </p:txBody>
      </p:sp>
      <p:sp>
        <p:nvSpPr>
          <p:cNvPr id="134148" name="Slide Number Placeholder 3">
            <a:extLst>
              <a:ext uri="{FF2B5EF4-FFF2-40B4-BE49-F238E27FC236}">
                <a16:creationId xmlns:a16="http://schemas.microsoft.com/office/drawing/2014/main" id="{A3DCCA1C-3D95-4D10-8AA3-4FB2C81CFA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8968" indent="-288065">
              <a:defRPr>
                <a:solidFill>
                  <a:schemeClr val="tx1"/>
                </a:solidFill>
                <a:latin typeface="Calibri" panose="020F0502020204030204" pitchFamily="34" charset="0"/>
              </a:defRPr>
            </a:lvl2pPr>
            <a:lvl3pPr marL="1152258" indent="-230452">
              <a:defRPr>
                <a:solidFill>
                  <a:schemeClr val="tx1"/>
                </a:solidFill>
                <a:latin typeface="Calibri" panose="020F0502020204030204" pitchFamily="34" charset="0"/>
              </a:defRPr>
            </a:lvl3pPr>
            <a:lvl4pPr marL="1613162" indent="-230452">
              <a:defRPr>
                <a:solidFill>
                  <a:schemeClr val="tx1"/>
                </a:solidFill>
                <a:latin typeface="Calibri" panose="020F0502020204030204" pitchFamily="34" charset="0"/>
              </a:defRPr>
            </a:lvl4pPr>
            <a:lvl5pPr marL="2074065" indent="-230452">
              <a:defRPr>
                <a:solidFill>
                  <a:schemeClr val="tx1"/>
                </a:solidFill>
                <a:latin typeface="Calibri" panose="020F0502020204030204" pitchFamily="34" charset="0"/>
              </a:defRPr>
            </a:lvl5pPr>
            <a:lvl6pPr marL="2534968" indent="-230452" eaLnBrk="0" fontAlgn="base" hangingPunct="0">
              <a:spcBef>
                <a:spcPct val="0"/>
              </a:spcBef>
              <a:spcAft>
                <a:spcPct val="0"/>
              </a:spcAft>
              <a:defRPr>
                <a:solidFill>
                  <a:schemeClr val="tx1"/>
                </a:solidFill>
                <a:latin typeface="Calibri" panose="020F0502020204030204" pitchFamily="34" charset="0"/>
              </a:defRPr>
            </a:lvl6pPr>
            <a:lvl7pPr marL="2995872" indent="-230452" eaLnBrk="0" fontAlgn="base" hangingPunct="0">
              <a:spcBef>
                <a:spcPct val="0"/>
              </a:spcBef>
              <a:spcAft>
                <a:spcPct val="0"/>
              </a:spcAft>
              <a:defRPr>
                <a:solidFill>
                  <a:schemeClr val="tx1"/>
                </a:solidFill>
                <a:latin typeface="Calibri" panose="020F0502020204030204" pitchFamily="34" charset="0"/>
              </a:defRPr>
            </a:lvl7pPr>
            <a:lvl8pPr marL="3456775" indent="-230452" eaLnBrk="0" fontAlgn="base" hangingPunct="0">
              <a:spcBef>
                <a:spcPct val="0"/>
              </a:spcBef>
              <a:spcAft>
                <a:spcPct val="0"/>
              </a:spcAft>
              <a:defRPr>
                <a:solidFill>
                  <a:schemeClr val="tx1"/>
                </a:solidFill>
                <a:latin typeface="Calibri" panose="020F0502020204030204" pitchFamily="34" charset="0"/>
              </a:defRPr>
            </a:lvl8pPr>
            <a:lvl9pPr marL="3917678" indent="-230452" eaLnBrk="0" fontAlgn="base" hangingPunct="0">
              <a:spcBef>
                <a:spcPct val="0"/>
              </a:spcBef>
              <a:spcAft>
                <a:spcPct val="0"/>
              </a:spcAft>
              <a:defRPr>
                <a:solidFill>
                  <a:schemeClr val="tx1"/>
                </a:solidFill>
                <a:latin typeface="Calibri" panose="020F0502020204030204" pitchFamily="34" charset="0"/>
              </a:defRPr>
            </a:lvl9pPr>
          </a:lstStyle>
          <a:p>
            <a:fld id="{493B9275-45F5-4EB7-84C8-DE438F8BD6ED}" type="slidenum">
              <a:rPr lang="en-US" altLang="en-US" smtClean="0"/>
              <a:pPr/>
              <a:t>1</a:t>
            </a:fld>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A2C7D1D9-2D38-47E4-BBF6-A8FBF60B24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68910904-69AB-4CB1-BFDF-174436618B89}"/>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sz="1000" dirty="0"/>
              <a:t>Here are some examples of EQ in action in our digital communications.</a:t>
            </a:r>
          </a:p>
          <a:p>
            <a:pPr>
              <a:defRPr/>
            </a:pPr>
            <a:endParaRPr lang="en-US" altLang="en-US" sz="1000" dirty="0"/>
          </a:p>
          <a:p>
            <a:pPr>
              <a:defRPr/>
            </a:pPr>
            <a:r>
              <a:rPr lang="en-US" altLang="en-US" sz="1000" dirty="0"/>
              <a:t>Have you ever:</a:t>
            </a:r>
          </a:p>
          <a:p>
            <a:pPr>
              <a:defRPr/>
            </a:pPr>
            <a:endParaRPr lang="en-US" altLang="en-US" sz="1000" dirty="0"/>
          </a:p>
          <a:p>
            <a:pPr marL="172839" indent="-172839">
              <a:buFont typeface="Arial" panose="020B0604020202020204" pitchFamily="34" charset="0"/>
              <a:buChar char="•"/>
              <a:defRPr/>
            </a:pPr>
            <a:r>
              <a:rPr lang="en-US" altLang="en-US" sz="1000" dirty="0"/>
              <a:t>Sent an email or text full of emotion and later regretted it (low self awareness and self management)?</a:t>
            </a:r>
          </a:p>
          <a:p>
            <a:pPr marL="172839" indent="-172839">
              <a:buFont typeface="Arial" panose="020B0604020202020204" pitchFamily="34" charset="0"/>
              <a:buChar char="•"/>
              <a:defRPr/>
            </a:pPr>
            <a:r>
              <a:rPr lang="en-US" altLang="en-US" sz="1000" dirty="0"/>
              <a:t>Received feedback that surprised you (low self awareness)?</a:t>
            </a:r>
          </a:p>
          <a:p>
            <a:pPr marL="172839" indent="-172839">
              <a:buFont typeface="Arial" panose="020B0604020202020204" pitchFamily="34" charset="0"/>
              <a:buChar char="•"/>
              <a:defRPr/>
            </a:pPr>
            <a:r>
              <a:rPr lang="en-US" altLang="en-US" sz="1000" dirty="0"/>
              <a:t>Put something in draft, came back to it later, and made changes before you sent it (high self management)?</a:t>
            </a:r>
          </a:p>
          <a:p>
            <a:pPr marL="172839" indent="-172839">
              <a:buFont typeface="Arial" panose="020B0604020202020204" pitchFamily="34" charset="0"/>
              <a:buChar char="•"/>
              <a:defRPr/>
            </a:pPr>
            <a:r>
              <a:rPr lang="en-US" altLang="en-US" sz="1000" dirty="0"/>
              <a:t>Sent a communication and were misinterpreted (low social awareness)?</a:t>
            </a:r>
          </a:p>
          <a:p>
            <a:pPr marL="172839" indent="-172839">
              <a:buFont typeface="Arial" panose="020B0604020202020204" pitchFamily="34" charset="0"/>
              <a:buChar char="•"/>
              <a:defRPr/>
            </a:pPr>
            <a:r>
              <a:rPr lang="en-US" altLang="en-US" sz="1000" dirty="0"/>
              <a:t>Stopped to consider how your message would be received before you sent it (high self management and social awareness)?</a:t>
            </a:r>
          </a:p>
          <a:p>
            <a:pPr marL="172839" indent="-172839">
              <a:buFont typeface="Arial" panose="020B0604020202020204" pitchFamily="34" charset="0"/>
              <a:buChar char="•"/>
              <a:defRPr/>
            </a:pPr>
            <a:r>
              <a:rPr lang="en-US" altLang="en-US" sz="1000" dirty="0"/>
              <a:t>Ask for clarity on someone else’s message (social awareness)?</a:t>
            </a:r>
          </a:p>
          <a:p>
            <a:pPr marL="172839" indent="-172839">
              <a:buFont typeface="Arial" panose="020B0604020202020204" pitchFamily="34" charset="0"/>
              <a:buChar char="•"/>
              <a:defRPr/>
            </a:pPr>
            <a:r>
              <a:rPr lang="en-US" altLang="en-US" sz="1000" dirty="0"/>
              <a:t>Changed your approach to influence the audience and your relationship with them (social skills)?</a:t>
            </a:r>
          </a:p>
        </p:txBody>
      </p:sp>
      <p:sp>
        <p:nvSpPr>
          <p:cNvPr id="166916" name="Slide Number Placeholder 3">
            <a:extLst>
              <a:ext uri="{FF2B5EF4-FFF2-40B4-BE49-F238E27FC236}">
                <a16:creationId xmlns:a16="http://schemas.microsoft.com/office/drawing/2014/main" id="{FD6105EC-FAE6-4F69-AB6A-9466EA5143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8968" indent="-288065">
              <a:defRPr>
                <a:solidFill>
                  <a:schemeClr val="tx1"/>
                </a:solidFill>
                <a:latin typeface="Calibri" panose="020F0502020204030204" pitchFamily="34" charset="0"/>
              </a:defRPr>
            </a:lvl2pPr>
            <a:lvl3pPr marL="1152258" indent="-230452">
              <a:defRPr>
                <a:solidFill>
                  <a:schemeClr val="tx1"/>
                </a:solidFill>
                <a:latin typeface="Calibri" panose="020F0502020204030204" pitchFamily="34" charset="0"/>
              </a:defRPr>
            </a:lvl3pPr>
            <a:lvl4pPr marL="1613162" indent="-230452">
              <a:defRPr>
                <a:solidFill>
                  <a:schemeClr val="tx1"/>
                </a:solidFill>
                <a:latin typeface="Calibri" panose="020F0502020204030204" pitchFamily="34" charset="0"/>
              </a:defRPr>
            </a:lvl4pPr>
            <a:lvl5pPr marL="2074065" indent="-230452">
              <a:defRPr>
                <a:solidFill>
                  <a:schemeClr val="tx1"/>
                </a:solidFill>
                <a:latin typeface="Calibri" panose="020F0502020204030204" pitchFamily="34" charset="0"/>
              </a:defRPr>
            </a:lvl5pPr>
            <a:lvl6pPr marL="2534968" indent="-230452" eaLnBrk="0" fontAlgn="base" hangingPunct="0">
              <a:spcBef>
                <a:spcPct val="0"/>
              </a:spcBef>
              <a:spcAft>
                <a:spcPct val="0"/>
              </a:spcAft>
              <a:defRPr>
                <a:solidFill>
                  <a:schemeClr val="tx1"/>
                </a:solidFill>
                <a:latin typeface="Calibri" panose="020F0502020204030204" pitchFamily="34" charset="0"/>
              </a:defRPr>
            </a:lvl6pPr>
            <a:lvl7pPr marL="2995872" indent="-230452" eaLnBrk="0" fontAlgn="base" hangingPunct="0">
              <a:spcBef>
                <a:spcPct val="0"/>
              </a:spcBef>
              <a:spcAft>
                <a:spcPct val="0"/>
              </a:spcAft>
              <a:defRPr>
                <a:solidFill>
                  <a:schemeClr val="tx1"/>
                </a:solidFill>
                <a:latin typeface="Calibri" panose="020F0502020204030204" pitchFamily="34" charset="0"/>
              </a:defRPr>
            </a:lvl7pPr>
            <a:lvl8pPr marL="3456775" indent="-230452" eaLnBrk="0" fontAlgn="base" hangingPunct="0">
              <a:spcBef>
                <a:spcPct val="0"/>
              </a:spcBef>
              <a:spcAft>
                <a:spcPct val="0"/>
              </a:spcAft>
              <a:defRPr>
                <a:solidFill>
                  <a:schemeClr val="tx1"/>
                </a:solidFill>
                <a:latin typeface="Calibri" panose="020F0502020204030204" pitchFamily="34" charset="0"/>
              </a:defRPr>
            </a:lvl8pPr>
            <a:lvl9pPr marL="3917678" indent="-230452" eaLnBrk="0" fontAlgn="base" hangingPunct="0">
              <a:spcBef>
                <a:spcPct val="0"/>
              </a:spcBef>
              <a:spcAft>
                <a:spcPct val="0"/>
              </a:spcAft>
              <a:defRPr>
                <a:solidFill>
                  <a:schemeClr val="tx1"/>
                </a:solidFill>
                <a:latin typeface="Calibri" panose="020F0502020204030204" pitchFamily="34" charset="0"/>
              </a:defRPr>
            </a:lvl9pPr>
          </a:lstStyle>
          <a:p>
            <a:fld id="{57BADDD6-CD50-4E5D-BCEA-7FF022E3EF73}" type="slidenum">
              <a:rPr lang="en-US" altLang="en-US" smtClean="0"/>
              <a:pPr/>
              <a:t>11</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 few basics. Here are a few questions to ask yourself about any given communication.</a:t>
            </a:r>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13</a:t>
            </a:fld>
            <a:endParaRPr lang="en-US" altLang="en-US" dirty="0"/>
          </a:p>
        </p:txBody>
      </p:sp>
    </p:spTree>
    <p:extLst>
      <p:ext uri="{BB962C8B-B14F-4D97-AF65-F5344CB8AC3E}">
        <p14:creationId xmlns:p14="http://schemas.microsoft.com/office/powerpoint/2010/main" val="1227059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Clarity and actionability are directly correlated. The more action you need, the clearer the message needs to be. </a:t>
            </a:r>
          </a:p>
          <a:p>
            <a:endParaRPr lang="en-US" dirty="0"/>
          </a:p>
          <a:p>
            <a:r>
              <a:rPr lang="en-US" dirty="0"/>
              <a:t>Brevity and clarity are inversely related. The shorter the message, the clearer it needs to be.</a:t>
            </a:r>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14</a:t>
            </a:fld>
            <a:endParaRPr lang="en-US" altLang="en-US" dirty="0"/>
          </a:p>
        </p:txBody>
      </p:sp>
    </p:spTree>
    <p:extLst>
      <p:ext uri="{BB962C8B-B14F-4D97-AF65-F5344CB8AC3E}">
        <p14:creationId xmlns:p14="http://schemas.microsoft.com/office/powerpoint/2010/main" val="2038455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know about this message?</a:t>
            </a:r>
          </a:p>
          <a:p>
            <a:endParaRPr lang="en-US" dirty="0"/>
          </a:p>
          <a:p>
            <a:pPr marL="172839" indent="-172839">
              <a:buFontTx/>
              <a:buChar char="-"/>
            </a:pPr>
            <a:r>
              <a:rPr lang="en-US" dirty="0"/>
              <a:t>What are the “levels” of communication? Overt message? Meta or underlying message?</a:t>
            </a:r>
          </a:p>
          <a:p>
            <a:pPr marL="172839" indent="-172839">
              <a:buFontTx/>
              <a:buChar char="-"/>
            </a:pPr>
            <a:r>
              <a:rPr lang="en-US" dirty="0"/>
              <a:t>What are the DBL messages? Notice the multiple question marks, rapid fire questioning, caps, emoji. </a:t>
            </a:r>
          </a:p>
          <a:p>
            <a:pPr marL="172839" indent="-172839">
              <a:buFontTx/>
              <a:buChar char="-"/>
            </a:pPr>
            <a:r>
              <a:rPr lang="en-US" dirty="0"/>
              <a:t>What do they tell us about each person?</a:t>
            </a:r>
          </a:p>
          <a:p>
            <a:pPr marL="172839" indent="-172839">
              <a:buFontTx/>
              <a:buChar char="-"/>
            </a:pPr>
            <a:r>
              <a:rPr lang="en-US" dirty="0"/>
              <a:t>How does the sender feel and what does the sender really want? She expressed neither, doesn’t get the desired response and gets more frustrated.</a:t>
            </a:r>
          </a:p>
          <a:p>
            <a:pPr marL="172839" indent="-172839">
              <a:buFontTx/>
              <a:buChar char="-"/>
            </a:pPr>
            <a:r>
              <a:rPr lang="en-US" dirty="0"/>
              <a:t>Brevity is a problem and clarity is lacking.</a:t>
            </a:r>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15</a:t>
            </a:fld>
            <a:endParaRPr lang="en-US" altLang="en-US" dirty="0"/>
          </a:p>
        </p:txBody>
      </p:sp>
    </p:spTree>
    <p:extLst>
      <p:ext uri="{BB962C8B-B14F-4D97-AF65-F5344CB8AC3E}">
        <p14:creationId xmlns:p14="http://schemas.microsoft.com/office/powerpoint/2010/main" val="258932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happened now?</a:t>
            </a:r>
          </a:p>
          <a:p>
            <a:endParaRPr lang="en-US" dirty="0"/>
          </a:p>
          <a:p>
            <a:r>
              <a:rPr lang="en-US" dirty="0"/>
              <a:t>We have some hints and some definite signals. But it’s not entirely clear. </a:t>
            </a:r>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16</a:t>
            </a:fld>
            <a:endParaRPr lang="en-US" altLang="en-US" dirty="0"/>
          </a:p>
        </p:txBody>
      </p:sp>
    </p:spTree>
    <p:extLst>
      <p:ext uri="{BB962C8B-B14F-4D97-AF65-F5344CB8AC3E}">
        <p14:creationId xmlns:p14="http://schemas.microsoft.com/office/powerpoint/2010/main" val="1927007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be able to:</a:t>
            </a:r>
          </a:p>
          <a:p>
            <a:endParaRPr lang="en-US" dirty="0"/>
          </a:p>
          <a:p>
            <a:pPr marL="230452" indent="-230452">
              <a:buFont typeface="+mj-lt"/>
              <a:buAutoNum type="arabicPeriod"/>
            </a:pPr>
            <a:r>
              <a:rPr lang="en-US" dirty="0"/>
              <a:t>Control our message.</a:t>
            </a:r>
          </a:p>
          <a:p>
            <a:pPr marL="230452" indent="-230452">
              <a:buFont typeface="+mj-lt"/>
              <a:buAutoNum type="arabicPeriod"/>
            </a:pPr>
            <a:r>
              <a:rPr lang="en-US" dirty="0"/>
              <a:t>Be very clear about out intent.</a:t>
            </a:r>
          </a:p>
          <a:p>
            <a:pPr marL="230452" indent="-230452">
              <a:buFont typeface="+mj-lt"/>
              <a:buAutoNum type="arabicPeriod"/>
            </a:pPr>
            <a:r>
              <a:rPr lang="en-US" dirty="0"/>
              <a:t>Work to understand the message and intent of others.</a:t>
            </a:r>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17</a:t>
            </a:fld>
            <a:endParaRPr lang="en-US" altLang="en-US" dirty="0"/>
          </a:p>
        </p:txBody>
      </p:sp>
    </p:spTree>
    <p:extLst>
      <p:ext uri="{BB962C8B-B14F-4D97-AF65-F5344CB8AC3E}">
        <p14:creationId xmlns:p14="http://schemas.microsoft.com/office/powerpoint/2010/main" val="3964554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18</a:t>
            </a:fld>
            <a:endParaRPr lang="en-US" altLang="en-US" dirty="0"/>
          </a:p>
        </p:txBody>
      </p:sp>
    </p:spTree>
    <p:extLst>
      <p:ext uri="{BB962C8B-B14F-4D97-AF65-F5344CB8AC3E}">
        <p14:creationId xmlns:p14="http://schemas.microsoft.com/office/powerpoint/2010/main" val="1201494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807">
              <a:defRPr/>
            </a:pPr>
            <a:r>
              <a:rPr lang="en-US" dirty="0">
                <a:latin typeface="Arial Narrow" panose="020B0606020202030204" pitchFamily="34" charset="0"/>
              </a:rPr>
              <a:t>Too many communication channels can get confusing and cause people to tune out. It also makes you look chaotic and unsophisticated.</a:t>
            </a:r>
          </a:p>
          <a:p>
            <a:endParaRPr lang="en-US" dirty="0"/>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19</a:t>
            </a:fld>
            <a:endParaRPr lang="en-US" altLang="en-US" dirty="0"/>
          </a:p>
        </p:txBody>
      </p:sp>
    </p:spTree>
    <p:extLst>
      <p:ext uri="{BB962C8B-B14F-4D97-AF65-F5344CB8AC3E}">
        <p14:creationId xmlns:p14="http://schemas.microsoft.com/office/powerpoint/2010/main" val="2965595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What do we see here?</a:t>
            </a:r>
          </a:p>
          <a:p>
            <a:endParaRPr lang="en-US" b="0" dirty="0"/>
          </a:p>
          <a:p>
            <a:pPr marL="172839" indent="-172839">
              <a:buFont typeface="Arial" panose="020B0604020202020204" pitchFamily="34" charset="0"/>
              <a:buChar char="•"/>
            </a:pPr>
            <a:r>
              <a:rPr lang="en-US" b="0" dirty="0"/>
              <a:t>An IM to alert people about an email. Redundancy?</a:t>
            </a:r>
          </a:p>
          <a:p>
            <a:pPr marL="172839" indent="-172839">
              <a:buFont typeface="Arial" panose="020B0604020202020204" pitchFamily="34" charset="0"/>
              <a:buChar char="•"/>
            </a:pPr>
            <a:r>
              <a:rPr lang="en-US" b="0" dirty="0"/>
              <a:t>Mixing a personal correspondence in the Team message?</a:t>
            </a:r>
          </a:p>
          <a:p>
            <a:pPr marL="172839" indent="-172839">
              <a:buFont typeface="Arial" panose="020B0604020202020204" pitchFamily="34" charset="0"/>
              <a:buChar char="•"/>
            </a:pPr>
            <a:r>
              <a:rPr lang="en-US" b="0" dirty="0"/>
              <a:t>Texting after hours.</a:t>
            </a:r>
          </a:p>
          <a:p>
            <a:pPr marL="172839" indent="-172839">
              <a:buFont typeface="Arial" panose="020B0604020202020204" pitchFamily="34" charset="0"/>
              <a:buChar char="•"/>
            </a:pPr>
            <a:r>
              <a:rPr lang="en-US" b="0" dirty="0"/>
              <a:t>An IM to alert about a subsequent phone call.</a:t>
            </a:r>
          </a:p>
          <a:p>
            <a:pPr marL="172839" indent="-172839">
              <a:buFont typeface="Arial" panose="020B0604020202020204" pitchFamily="34" charset="0"/>
              <a:buChar char="•"/>
            </a:pPr>
            <a:endParaRPr lang="en-US" b="0" dirty="0"/>
          </a:p>
          <a:p>
            <a:r>
              <a:rPr lang="en-US" b="0" dirty="0"/>
              <a:t>This is confusing. The redundancy misuses everyone’s time and uses too many comms media.</a:t>
            </a:r>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20</a:t>
            </a:fld>
            <a:endParaRPr lang="en-US" altLang="en-US" dirty="0"/>
          </a:p>
        </p:txBody>
      </p:sp>
    </p:spTree>
    <p:extLst>
      <p:ext uri="{BB962C8B-B14F-4D97-AF65-F5344CB8AC3E}">
        <p14:creationId xmlns:p14="http://schemas.microsoft.com/office/powerpoint/2010/main" val="3625919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the right medium for this message?</a:t>
            </a:r>
          </a:p>
          <a:p>
            <a:endParaRPr lang="en-US" dirty="0"/>
          </a:p>
          <a:p>
            <a:r>
              <a:rPr lang="en-US" dirty="0"/>
              <a:t>Probably not. We are going to talk about familiarity, formality and power differences in a minute. You may have some relationships where this is OK. But in general, performance reviews are not the kind of information you share in a text format.</a:t>
            </a:r>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21</a:t>
            </a:fld>
            <a:endParaRPr lang="en-US" altLang="en-US" dirty="0"/>
          </a:p>
        </p:txBody>
      </p:sp>
    </p:spTree>
    <p:extLst>
      <p:ext uri="{BB962C8B-B14F-4D97-AF65-F5344CB8AC3E}">
        <p14:creationId xmlns:p14="http://schemas.microsoft.com/office/powerpoint/2010/main" val="4148366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61378-4F79-4B14-BBC1-9DE1630859CB}" type="slidenum">
              <a:rPr lang="en-US" smtClean="0"/>
              <a:t>2</a:t>
            </a:fld>
            <a:endParaRPr lang="en-US" dirty="0"/>
          </a:p>
        </p:txBody>
      </p:sp>
    </p:spTree>
    <p:extLst>
      <p:ext uri="{BB962C8B-B14F-4D97-AF65-F5344CB8AC3E}">
        <p14:creationId xmlns:p14="http://schemas.microsoft.com/office/powerpoint/2010/main" val="854992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23</a:t>
            </a:fld>
            <a:endParaRPr lang="en-US" altLang="en-US" dirty="0"/>
          </a:p>
        </p:txBody>
      </p:sp>
    </p:spTree>
    <p:extLst>
      <p:ext uri="{BB962C8B-B14F-4D97-AF65-F5344CB8AC3E}">
        <p14:creationId xmlns:p14="http://schemas.microsoft.com/office/powerpoint/2010/main" val="1898465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going on here?</a:t>
            </a:r>
          </a:p>
          <a:p>
            <a:pPr marL="172839" indent="-172839">
              <a:buFontTx/>
              <a:buChar char="-"/>
            </a:pPr>
            <a:r>
              <a:rPr lang="en-US" dirty="0"/>
              <a:t>Just an email check-in?</a:t>
            </a:r>
          </a:p>
          <a:p>
            <a:pPr marL="172839" indent="-172839">
              <a:buFontTx/>
              <a:buChar char="-"/>
            </a:pPr>
            <a:r>
              <a:rPr lang="en-US" dirty="0"/>
              <a:t>Employee and team anxiety?</a:t>
            </a:r>
          </a:p>
          <a:p>
            <a:pPr marL="172839" indent="-172839">
              <a:buFontTx/>
              <a:buChar char="-"/>
            </a:pPr>
            <a:r>
              <a:rPr lang="en-US" dirty="0"/>
              <a:t>What does the supervisor’s response mean?</a:t>
            </a:r>
          </a:p>
          <a:p>
            <a:pPr marL="633742" lvl="1" indent="-172839">
              <a:buFontTx/>
              <a:buChar char="-"/>
            </a:pPr>
            <a:r>
              <a:rPr lang="en-US" dirty="0"/>
              <a:t>The supervisor’s lack of response doesn’t match the urgency and importance. Needs to be reminded.</a:t>
            </a:r>
          </a:p>
          <a:p>
            <a:pPr marL="633742" lvl="1" indent="-172839">
              <a:buFontTx/>
              <a:buChar char="-"/>
            </a:pPr>
            <a:r>
              <a:rPr lang="en-US" dirty="0"/>
              <a:t>Shorthand and typo don’t align with the importance.</a:t>
            </a:r>
          </a:p>
          <a:p>
            <a:pPr marL="633742" lvl="1" indent="-172839">
              <a:buFontTx/>
              <a:buChar char="-"/>
            </a:pPr>
            <a:r>
              <a:rPr lang="en-US" dirty="0"/>
              <a:t>The response is vague and slightly hostile. What does “what do you mean” mean? Three “???” suggests emotion.</a:t>
            </a:r>
          </a:p>
          <a:p>
            <a:pPr marL="633742" lvl="1" indent="-172839">
              <a:buFontTx/>
              <a:buChar char="-"/>
            </a:pPr>
            <a:r>
              <a:rPr lang="en-US" dirty="0"/>
              <a:t>Accusatory? At least vague.</a:t>
            </a:r>
          </a:p>
          <a:p>
            <a:pPr marL="633742" lvl="1" indent="-172839">
              <a:buFontTx/>
              <a:buChar char="-"/>
            </a:pPr>
            <a:r>
              <a:rPr lang="en-US" dirty="0"/>
              <a:t>What do the ellipses imply?</a:t>
            </a:r>
          </a:p>
          <a:p>
            <a:pPr marL="633742" lvl="1" indent="-172839">
              <a:buFontTx/>
              <a:buChar char="-"/>
            </a:pPr>
            <a:endParaRPr lang="en-US" dirty="0"/>
          </a:p>
          <a:p>
            <a:r>
              <a:rPr lang="en-US" b="1" dirty="0"/>
              <a:t>The supervisor did not respond carefully.</a:t>
            </a:r>
          </a:p>
          <a:p>
            <a:pPr marL="172839" indent="-172839">
              <a:buFontTx/>
              <a:buChar char="-"/>
            </a:pPr>
            <a:endParaRPr lang="en-US" dirty="0"/>
          </a:p>
          <a:p>
            <a:pPr marL="172839" indent="-172839">
              <a:buFontTx/>
              <a:buChar char="-"/>
            </a:pPr>
            <a:endParaRPr lang="en-US" dirty="0"/>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24</a:t>
            </a:fld>
            <a:endParaRPr lang="en-US" altLang="en-US" dirty="0"/>
          </a:p>
        </p:txBody>
      </p:sp>
    </p:spTree>
    <p:extLst>
      <p:ext uri="{BB962C8B-B14F-4D97-AF65-F5344CB8AC3E}">
        <p14:creationId xmlns:p14="http://schemas.microsoft.com/office/powerpoint/2010/main" val="3548234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25</a:t>
            </a:fld>
            <a:endParaRPr lang="en-US" altLang="en-US" dirty="0"/>
          </a:p>
        </p:txBody>
      </p:sp>
    </p:spTree>
    <p:extLst>
      <p:ext uri="{BB962C8B-B14F-4D97-AF65-F5344CB8AC3E}">
        <p14:creationId xmlns:p14="http://schemas.microsoft.com/office/powerpoint/2010/main" val="3163065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 get one of these? </a:t>
            </a:r>
          </a:p>
          <a:p>
            <a:endParaRPr lang="en-US" dirty="0"/>
          </a:p>
          <a:p>
            <a:r>
              <a:rPr lang="en-US" dirty="0"/>
              <a:t>(intro to power differentials)</a:t>
            </a:r>
          </a:p>
          <a:p>
            <a:endParaRPr lang="en-US" dirty="0"/>
          </a:p>
          <a:p>
            <a:r>
              <a:rPr lang="en-US" dirty="0"/>
              <a:t>This is an IM to the team, from the leader who is a) reminding them about a prior email and b) giving an instruction.</a:t>
            </a:r>
          </a:p>
          <a:p>
            <a:endParaRPr lang="en-US" dirty="0"/>
          </a:p>
          <a:p>
            <a:r>
              <a:rPr lang="en-US" dirty="0"/>
              <a:t>What may be the underlying message?</a:t>
            </a:r>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26</a:t>
            </a:fld>
            <a:endParaRPr lang="en-US" altLang="en-US" dirty="0"/>
          </a:p>
        </p:txBody>
      </p:sp>
    </p:spTree>
    <p:extLst>
      <p:ext uri="{BB962C8B-B14F-4D97-AF65-F5344CB8AC3E}">
        <p14:creationId xmlns:p14="http://schemas.microsoft.com/office/powerpoint/2010/main" val="2248719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version… “a gentle reminder”. Others include, “ICYMI” or “per my prior email” or “not sure everyone saw my prior note.”</a:t>
            </a:r>
          </a:p>
          <a:p>
            <a:endParaRPr lang="en-US" dirty="0"/>
          </a:p>
          <a:p>
            <a:r>
              <a:rPr lang="en-US" dirty="0"/>
              <a:t>These can mean:</a:t>
            </a:r>
          </a:p>
          <a:p>
            <a:endParaRPr lang="en-US" dirty="0"/>
          </a:p>
          <a:p>
            <a:pPr marL="172839" indent="-172839">
              <a:buFontTx/>
              <a:buChar char="-"/>
            </a:pPr>
            <a:r>
              <a:rPr lang="en-US" dirty="0"/>
              <a:t>You’re not moving fast enough.</a:t>
            </a:r>
          </a:p>
          <a:p>
            <a:pPr marL="172839" indent="-172839">
              <a:buFontTx/>
              <a:buChar char="-"/>
            </a:pPr>
            <a:r>
              <a:rPr lang="en-US" dirty="0"/>
              <a:t>I don’t trust you to deliver.</a:t>
            </a:r>
          </a:p>
          <a:p>
            <a:pPr marL="172839" indent="-172839">
              <a:buFontTx/>
              <a:buChar char="-"/>
            </a:pPr>
            <a:r>
              <a:rPr lang="en-US" dirty="0"/>
              <a:t>I think you are blowing me off.</a:t>
            </a:r>
          </a:p>
          <a:p>
            <a:pPr marL="172839" indent="-172839">
              <a:buFontTx/>
              <a:buChar char="-"/>
            </a:pPr>
            <a:r>
              <a:rPr lang="en-US" dirty="0"/>
              <a:t>I’m anxious about it and need your action to put me at ease.</a:t>
            </a:r>
          </a:p>
          <a:p>
            <a:pPr marL="172839" indent="-172839">
              <a:buFontTx/>
              <a:buChar char="-"/>
            </a:pPr>
            <a:r>
              <a:rPr lang="en-US" dirty="0"/>
              <a:t>Or, just checking in.</a:t>
            </a:r>
          </a:p>
          <a:p>
            <a:pPr marL="172839" indent="-172839">
              <a:buFontTx/>
              <a:buChar char="-"/>
            </a:pPr>
            <a:endParaRPr lang="en-US" dirty="0"/>
          </a:p>
          <a:p>
            <a:pPr marL="172839" indent="-172839">
              <a:buFontTx/>
              <a:buChar char="-"/>
            </a:pPr>
            <a:endParaRPr lang="en-US" dirty="0"/>
          </a:p>
          <a:p>
            <a:pPr marL="172839" indent="-172839">
              <a:buFontTx/>
              <a:buChar char="-"/>
            </a:pPr>
            <a:endParaRPr lang="en-US" dirty="0"/>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27</a:t>
            </a:fld>
            <a:endParaRPr lang="en-US" altLang="en-US" dirty="0"/>
          </a:p>
        </p:txBody>
      </p:sp>
    </p:spTree>
    <p:extLst>
      <p:ext uri="{BB962C8B-B14F-4D97-AF65-F5344CB8AC3E}">
        <p14:creationId xmlns:p14="http://schemas.microsoft.com/office/powerpoint/2010/main" val="1735469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to suggest that just because YOU have an emotional reaction that it’s a valid reaction. Our emotions mislead us all the time. It is always important to clarify the context and intent. </a:t>
            </a:r>
          </a:p>
          <a:p>
            <a:endParaRPr lang="en-US" dirty="0"/>
          </a:p>
          <a:p>
            <a:r>
              <a:rPr lang="en-US" dirty="0"/>
              <a:t>It IS all right to offer feedback to others to clarify intent and about the best way to communicate to you. </a:t>
            </a:r>
          </a:p>
          <a:p>
            <a:endParaRPr lang="en-US" dirty="0"/>
          </a:p>
          <a:p>
            <a:r>
              <a:rPr lang="en-US" dirty="0"/>
              <a:t>E.g. “when you send me an email in the evening it sends me the message that I should be working all hours. Is that your intent?” Or, “if you need action, please just say so. That way I know your message isn’t just informative, but also a call to action.</a:t>
            </a:r>
            <a:br>
              <a:rPr lang="en-US" dirty="0"/>
            </a:b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28</a:t>
            </a:fld>
            <a:endParaRPr lang="en-US" altLang="en-US" dirty="0"/>
          </a:p>
        </p:txBody>
      </p:sp>
    </p:spTree>
    <p:extLst>
      <p:ext uri="{BB962C8B-B14F-4D97-AF65-F5344CB8AC3E}">
        <p14:creationId xmlns:p14="http://schemas.microsoft.com/office/powerpoint/2010/main" val="549391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matrix can help guide which DBL signals we should use in what situations.</a:t>
            </a:r>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29</a:t>
            </a:fld>
            <a:endParaRPr lang="en-US" altLang="en-US" dirty="0"/>
          </a:p>
        </p:txBody>
      </p:sp>
    </p:spTree>
    <p:extLst>
      <p:ext uri="{BB962C8B-B14F-4D97-AF65-F5344CB8AC3E}">
        <p14:creationId xmlns:p14="http://schemas.microsoft.com/office/powerpoint/2010/main" val="1571750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matrix can help guide which DBL signals we should use in what situations.</a:t>
            </a:r>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30</a:t>
            </a:fld>
            <a:endParaRPr lang="en-US" altLang="en-US" dirty="0"/>
          </a:p>
        </p:txBody>
      </p:sp>
    </p:spTree>
    <p:extLst>
      <p:ext uri="{BB962C8B-B14F-4D97-AF65-F5344CB8AC3E}">
        <p14:creationId xmlns:p14="http://schemas.microsoft.com/office/powerpoint/2010/main" val="1489996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matrix can help guide which DBL signals we should use in what situations.</a:t>
            </a:r>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31</a:t>
            </a:fld>
            <a:endParaRPr lang="en-US" altLang="en-US" dirty="0"/>
          </a:p>
        </p:txBody>
      </p:sp>
    </p:spTree>
    <p:extLst>
      <p:ext uri="{BB962C8B-B14F-4D97-AF65-F5344CB8AC3E}">
        <p14:creationId xmlns:p14="http://schemas.microsoft.com/office/powerpoint/2010/main" val="525907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matrix can help guide which DBL signals we should use in what situations.</a:t>
            </a:r>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32</a:t>
            </a:fld>
            <a:endParaRPr lang="en-US" altLang="en-US" dirty="0"/>
          </a:p>
        </p:txBody>
      </p:sp>
    </p:spTree>
    <p:extLst>
      <p:ext uri="{BB962C8B-B14F-4D97-AF65-F5344CB8AC3E}">
        <p14:creationId xmlns:p14="http://schemas.microsoft.com/office/powerpoint/2010/main" val="3031005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Metamessages: an underlying meaning or implicit message, especially in advertising.</a:t>
            </a:r>
          </a:p>
          <a:p>
            <a:endParaRPr lang="en-US" dirty="0"/>
          </a:p>
          <a:p>
            <a:r>
              <a:rPr lang="en-US" dirty="0"/>
              <a:t>Nonverbal communication can play five roles:</a:t>
            </a:r>
          </a:p>
          <a:p>
            <a:endParaRPr lang="en-US" dirty="0"/>
          </a:p>
          <a:p>
            <a:pPr marL="171450" indent="-171450">
              <a:buFont typeface="Arial" panose="020B0604020202020204" pitchFamily="34" charset="0"/>
              <a:buChar char="•"/>
            </a:pPr>
            <a:r>
              <a:rPr lang="en-US" b="1" dirty="0"/>
              <a:t>Repetition:</a:t>
            </a:r>
            <a:r>
              <a:rPr lang="en-US" dirty="0"/>
              <a:t> It repeats and often strengthens the message you’re making verbally.</a:t>
            </a:r>
          </a:p>
          <a:p>
            <a:pPr marL="171450" indent="-171450">
              <a:buFont typeface="Arial" panose="020B0604020202020204" pitchFamily="34" charset="0"/>
              <a:buChar char="•"/>
            </a:pPr>
            <a:r>
              <a:rPr lang="en-US" b="1" dirty="0"/>
              <a:t>Contradiction:</a:t>
            </a:r>
            <a:r>
              <a:rPr lang="en-US" dirty="0"/>
              <a:t> It can contradict the message you’re trying to convey, thus indicating to your listener that you may not be telling the truth.</a:t>
            </a:r>
          </a:p>
          <a:p>
            <a:pPr marL="171450" indent="-171450">
              <a:buFont typeface="Arial" panose="020B0604020202020204" pitchFamily="34" charset="0"/>
              <a:buChar char="•"/>
            </a:pPr>
            <a:r>
              <a:rPr lang="en-US" b="1" dirty="0"/>
              <a:t>Substitution:</a:t>
            </a:r>
            <a:r>
              <a:rPr lang="en-US" dirty="0"/>
              <a:t> It can substitute for a verbal message. For example, your facial expression often conveys a far more vivid message than words ever can.</a:t>
            </a:r>
          </a:p>
          <a:p>
            <a:pPr marL="171450" indent="-171450">
              <a:buFont typeface="Arial" panose="020B0604020202020204" pitchFamily="34" charset="0"/>
              <a:buChar char="•"/>
            </a:pPr>
            <a:r>
              <a:rPr lang="en-US" b="1" dirty="0"/>
              <a:t>Complementing:</a:t>
            </a:r>
            <a:r>
              <a:rPr lang="en-US" dirty="0"/>
              <a:t> It may add to or complement your verbal message. As a boss, if you pat an employee on the back in addition to giving praise, it can increase the impact of your message.</a:t>
            </a:r>
          </a:p>
          <a:p>
            <a:pPr marL="171450" indent="-171450">
              <a:buFont typeface="Arial" panose="020B0604020202020204" pitchFamily="34" charset="0"/>
              <a:buChar char="•"/>
            </a:pPr>
            <a:r>
              <a:rPr lang="en-US" b="1" dirty="0"/>
              <a:t>Accenting:</a:t>
            </a:r>
            <a:r>
              <a:rPr lang="en-US" dirty="0"/>
              <a:t> It may accent or underline a verbal message. Pounding the table, for example, can underline the importance of your message.</a:t>
            </a:r>
          </a:p>
          <a:p>
            <a:endParaRPr lang="en-US" dirty="0"/>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4</a:t>
            </a:fld>
            <a:endParaRPr lang="en-US" altLang="en-US" dirty="0"/>
          </a:p>
        </p:txBody>
      </p:sp>
    </p:spTree>
    <p:extLst>
      <p:ext uri="{BB962C8B-B14F-4D97-AF65-F5344CB8AC3E}">
        <p14:creationId xmlns:p14="http://schemas.microsoft.com/office/powerpoint/2010/main" val="667940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matrix can help guide which DBL signals we should use in what situations.</a:t>
            </a:r>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33</a:t>
            </a:fld>
            <a:endParaRPr lang="en-US" altLang="en-US" dirty="0"/>
          </a:p>
        </p:txBody>
      </p:sp>
    </p:spTree>
    <p:extLst>
      <p:ext uri="{BB962C8B-B14F-4D97-AF65-F5344CB8AC3E}">
        <p14:creationId xmlns:p14="http://schemas.microsoft.com/office/powerpoint/2010/main" val="470157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a:extLst>
              <a:ext uri="{FF2B5EF4-FFF2-40B4-BE49-F238E27FC236}">
                <a16:creationId xmlns:a16="http://schemas.microsoft.com/office/drawing/2014/main" id="{787C9A57-1D6D-4898-AA51-385790A947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a:extLst>
              <a:ext uri="{FF2B5EF4-FFF2-40B4-BE49-F238E27FC236}">
                <a16:creationId xmlns:a16="http://schemas.microsoft.com/office/drawing/2014/main" id="{87B71266-7638-4760-883E-19A59AF97D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There are many books, website and articles about EQ. But there are two predominant resources on this topic and these materials have been drawn from both. The Bradberry book has an online assessment that comes with the book. General EI 2.0 is currently the most widely used. It is written in a very concise and direct manner. The book with the assessment is an outstanding resource to learn more about this topic. </a:t>
            </a:r>
          </a:p>
          <a:p>
            <a:endParaRPr lang="en-US" altLang="en-US" dirty="0"/>
          </a:p>
          <a:p>
            <a:r>
              <a:rPr lang="en-US" altLang="en-US" b="1" dirty="0"/>
              <a:t>Facilitator question: Have you seen these books or read material on EI? What did you learn?</a:t>
            </a:r>
          </a:p>
        </p:txBody>
      </p:sp>
      <p:sp>
        <p:nvSpPr>
          <p:cNvPr id="194564" name="Slide Number Placeholder 3">
            <a:extLst>
              <a:ext uri="{FF2B5EF4-FFF2-40B4-BE49-F238E27FC236}">
                <a16:creationId xmlns:a16="http://schemas.microsoft.com/office/drawing/2014/main" id="{C9A45490-5348-4686-895F-CE11653905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8968" indent="-288065">
              <a:defRPr>
                <a:solidFill>
                  <a:schemeClr val="tx1"/>
                </a:solidFill>
                <a:latin typeface="Calibri" panose="020F0502020204030204" pitchFamily="34" charset="0"/>
              </a:defRPr>
            </a:lvl2pPr>
            <a:lvl3pPr marL="1152258" indent="-230452">
              <a:defRPr>
                <a:solidFill>
                  <a:schemeClr val="tx1"/>
                </a:solidFill>
                <a:latin typeface="Calibri" panose="020F0502020204030204" pitchFamily="34" charset="0"/>
              </a:defRPr>
            </a:lvl3pPr>
            <a:lvl4pPr marL="1613162" indent="-230452">
              <a:defRPr>
                <a:solidFill>
                  <a:schemeClr val="tx1"/>
                </a:solidFill>
                <a:latin typeface="Calibri" panose="020F0502020204030204" pitchFamily="34" charset="0"/>
              </a:defRPr>
            </a:lvl4pPr>
            <a:lvl5pPr marL="2074065" indent="-230452">
              <a:defRPr>
                <a:solidFill>
                  <a:schemeClr val="tx1"/>
                </a:solidFill>
                <a:latin typeface="Calibri" panose="020F0502020204030204" pitchFamily="34" charset="0"/>
              </a:defRPr>
            </a:lvl5pPr>
            <a:lvl6pPr marL="2534968" indent="-230452" eaLnBrk="0" fontAlgn="base" hangingPunct="0">
              <a:spcBef>
                <a:spcPct val="0"/>
              </a:spcBef>
              <a:spcAft>
                <a:spcPct val="0"/>
              </a:spcAft>
              <a:defRPr>
                <a:solidFill>
                  <a:schemeClr val="tx1"/>
                </a:solidFill>
                <a:latin typeface="Calibri" panose="020F0502020204030204" pitchFamily="34" charset="0"/>
              </a:defRPr>
            </a:lvl6pPr>
            <a:lvl7pPr marL="2995872" indent="-230452" eaLnBrk="0" fontAlgn="base" hangingPunct="0">
              <a:spcBef>
                <a:spcPct val="0"/>
              </a:spcBef>
              <a:spcAft>
                <a:spcPct val="0"/>
              </a:spcAft>
              <a:defRPr>
                <a:solidFill>
                  <a:schemeClr val="tx1"/>
                </a:solidFill>
                <a:latin typeface="Calibri" panose="020F0502020204030204" pitchFamily="34" charset="0"/>
              </a:defRPr>
            </a:lvl7pPr>
            <a:lvl8pPr marL="3456775" indent="-230452" eaLnBrk="0" fontAlgn="base" hangingPunct="0">
              <a:spcBef>
                <a:spcPct val="0"/>
              </a:spcBef>
              <a:spcAft>
                <a:spcPct val="0"/>
              </a:spcAft>
              <a:defRPr>
                <a:solidFill>
                  <a:schemeClr val="tx1"/>
                </a:solidFill>
                <a:latin typeface="Calibri" panose="020F0502020204030204" pitchFamily="34" charset="0"/>
              </a:defRPr>
            </a:lvl8pPr>
            <a:lvl9pPr marL="3917678" indent="-230452" eaLnBrk="0" fontAlgn="base" hangingPunct="0">
              <a:spcBef>
                <a:spcPct val="0"/>
              </a:spcBef>
              <a:spcAft>
                <a:spcPct val="0"/>
              </a:spcAft>
              <a:defRPr>
                <a:solidFill>
                  <a:schemeClr val="tx1"/>
                </a:solidFill>
                <a:latin typeface="Calibri" panose="020F0502020204030204" pitchFamily="34" charset="0"/>
              </a:defRPr>
            </a:lvl9pPr>
          </a:lstStyle>
          <a:p>
            <a:fld id="{2F84A806-A7F2-4F5E-9887-12288FB6C36B}" type="slidenum">
              <a:rPr lang="en-US" altLang="en-US" smtClean="0"/>
              <a:pPr/>
              <a:t>36</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It is very hard to express what you mean, ensure understanding and interpret the intent of others when so much of our communication is nonverbal.</a:t>
            </a:r>
          </a:p>
          <a:p>
            <a:pPr fontAlgn="base"/>
            <a:r>
              <a:rPr lang="en-US" dirty="0"/>
              <a:t>There are risks to trust levels, innovation and collaboration.</a:t>
            </a:r>
          </a:p>
          <a:p>
            <a:pPr fontAlgn="base"/>
            <a:endParaRPr lang="en-US" dirty="0"/>
          </a:p>
          <a:p>
            <a:pPr fontAlgn="base"/>
            <a:r>
              <a:rPr lang="en-US" b="1" dirty="0"/>
              <a:t>So just what does this "7% Rule" really mean?</a:t>
            </a:r>
          </a:p>
          <a:p>
            <a:pPr fontAlgn="base"/>
            <a:r>
              <a:rPr lang="en-US" dirty="0"/>
              <a:t>The origin of this inimical adage is a misinterpretation, like the adage "the exception that proves the rule." This is something else people say without examining it. If you believe that this is actually true, I will demonstrate at the end of this article that it isn't. But first things first.</a:t>
            </a:r>
          </a:p>
          <a:p>
            <a:pPr fontAlgn="base"/>
            <a:endParaRPr lang="en-US" dirty="0"/>
          </a:p>
          <a:p>
            <a:pPr fontAlgn="base"/>
            <a:r>
              <a:rPr lang="en-US" dirty="0"/>
              <a:t>In the 1960s Professor Albert Mehrabian and colleagues at the University of California, Los Angles (UCLA), conducted studies into human communication patterns. When their results were published in professional journals in 1967, they were widely circulated across mass media in abbreviated form. Because the figures were so easy to remember, most people forgot about what they really meant. Hence, the myth that communication is only 7% verbal and 93% nonverbal was born. And we have been suffering from it ever since.</a:t>
            </a:r>
          </a:p>
          <a:p>
            <a:pPr fontAlgn="base"/>
            <a:endParaRPr lang="en-US" dirty="0"/>
          </a:p>
          <a:p>
            <a:pPr fontAlgn="base"/>
            <a:r>
              <a:rPr lang="en-US" dirty="0"/>
              <a:t>The fact is Professor Mehrabian's research had nothing to do with giving speeches, because it was based on the information that could be conveyed in a single word.</a:t>
            </a:r>
          </a:p>
          <a:p>
            <a:pPr fontAlgn="base"/>
            <a:r>
              <a:rPr lang="en-US" dirty="0"/>
              <a:t>Subjects were asked to listen to a recording of a woman's voice saying the word "maybe" three different ways to convey liking, neutrality, and disliking. They were also shown photos of the woman's face conveying the same three emotions. They were then asked to guess the emotions heard in the recorded voice, seen in the photos, and both together. The result? The subjects correctly identified the emotions 50 percent more often from the photos than from the voice.</a:t>
            </a:r>
          </a:p>
          <a:p>
            <a:pPr fontAlgn="base"/>
            <a:endParaRPr lang="en-US" dirty="0"/>
          </a:p>
          <a:p>
            <a:pPr fontAlgn="base"/>
            <a:r>
              <a:rPr lang="en-US" dirty="0"/>
              <a:t>In the second study, subjects were asked to listen to nine recorded words, three meant to convey liking (honey, dear, thanks), three to convey neutrality (maybe, really, oh), and three to convey disliking (don't, brute, terrible). Each word was pronounced three different ways. When asked to guess the emotions being conveyed, it turned out that the subjects were more influenced by the tone of voice than by the words themselves.</a:t>
            </a:r>
          </a:p>
          <a:p>
            <a:pPr fontAlgn="base"/>
            <a:endParaRPr lang="en-US" dirty="0"/>
          </a:p>
          <a:p>
            <a:pPr fontAlgn="base"/>
            <a:r>
              <a:rPr lang="en-US" dirty="0"/>
              <a:t>Professor Mehrabian combined the statistical results of the two studies and came up with the now famous and famously misused rule that communication is only 7% verbal and 93% nonverbal. The nonverbal component was made up of body language (55%) and tone of voice (38%).</a:t>
            </a:r>
          </a:p>
          <a:p>
            <a:pPr fontAlgn="base"/>
            <a:endParaRPr lang="en-US" dirty="0"/>
          </a:p>
          <a:p>
            <a:pPr fontAlgn="base"/>
            <a:r>
              <a:rPr lang="en-US" dirty="0"/>
              <a:t>Actually, it is incorrect to call this a "rule," being the result of only two studies. Scientists usually insist on many more corroborating studies before calling anything a rule.</a:t>
            </a:r>
          </a:p>
          <a:p>
            <a:pPr fontAlgn="base"/>
            <a:endParaRPr lang="en-US" dirty="0"/>
          </a:p>
          <a:p>
            <a:pPr fontAlgn="base"/>
            <a:r>
              <a:rPr lang="en-US" dirty="0"/>
              <a:t>More to the point, Professor Mehrabian's conclusion was that for inconsistent or contradictory communications, body language and tonality may be more accurate indicators of meaning and emotions than the words themselves. However, he never intended the results to apply to normal conversation. And certainly not to speeches, which should never be inconsistent or contradictory!</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5</a:t>
            </a:fld>
            <a:endParaRPr lang="en-US" altLang="en-US" dirty="0"/>
          </a:p>
        </p:txBody>
      </p:sp>
    </p:spTree>
    <p:extLst>
      <p:ext uri="{BB962C8B-B14F-4D97-AF65-F5344CB8AC3E}">
        <p14:creationId xmlns:p14="http://schemas.microsoft.com/office/powerpoint/2010/main" val="513033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6</a:t>
            </a:fld>
            <a:endParaRPr lang="en-US" altLang="en-US" dirty="0"/>
          </a:p>
        </p:txBody>
      </p:sp>
    </p:spTree>
    <p:extLst>
      <p:ext uri="{BB962C8B-B14F-4D97-AF65-F5344CB8AC3E}">
        <p14:creationId xmlns:p14="http://schemas.microsoft.com/office/powerpoint/2010/main" val="819187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communicate in minimal words and time (brevity and speed) and do so many times and to many people each day, we increase our chances of error, misunderstanding and confusion. We also — particularly leaders — can negatively impact our relationships and team culture.</a:t>
            </a:r>
          </a:p>
          <a:p>
            <a:endParaRPr lang="en-US" dirty="0"/>
          </a:p>
          <a:p>
            <a:r>
              <a:rPr lang="en-US" dirty="0"/>
              <a:t>Let’s look at some examples.</a:t>
            </a:r>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7</a:t>
            </a:fld>
            <a:endParaRPr lang="en-US" altLang="en-US" dirty="0"/>
          </a:p>
        </p:txBody>
      </p:sp>
    </p:spTree>
    <p:extLst>
      <p:ext uri="{BB962C8B-B14F-4D97-AF65-F5344CB8AC3E}">
        <p14:creationId xmlns:p14="http://schemas.microsoft.com/office/powerpoint/2010/main" val="2027704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may be saying, “this is silly.” To you, this may all be common sense and intuitive. You may be thinking “who cares?”</a:t>
            </a:r>
          </a:p>
          <a:p>
            <a:endParaRPr lang="en-US" dirty="0"/>
          </a:p>
          <a:p>
            <a:r>
              <a:rPr lang="en-US" dirty="0"/>
              <a:t>Be aware of how diversity can impact communication styles, norms and immersion into the digital world. There are cultural and age-related differences in how we communicate digitally. Take stock of your comfort level and personal style using digital communications. That will be a foundation of how you approach this discussion and improve your DBL in general. </a:t>
            </a:r>
          </a:p>
          <a:p>
            <a:endParaRPr lang="en-US" dirty="0"/>
          </a:p>
          <a:p>
            <a:r>
              <a:rPr lang="en-US" dirty="0"/>
              <a:t>The bottom line is, in our modern/digital/remote workplace, this is a real issue. </a:t>
            </a:r>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8</a:t>
            </a:fld>
            <a:endParaRPr lang="en-US" altLang="en-US" dirty="0"/>
          </a:p>
        </p:txBody>
      </p:sp>
    </p:spTree>
    <p:extLst>
      <p:ext uri="{BB962C8B-B14F-4D97-AF65-F5344CB8AC3E}">
        <p14:creationId xmlns:p14="http://schemas.microsoft.com/office/powerpoint/2010/main" val="3512808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an example. Ever send or receive on of these?</a:t>
            </a:r>
          </a:p>
          <a:p>
            <a:endParaRPr lang="en-US" dirty="0"/>
          </a:p>
          <a:p>
            <a:r>
              <a:rPr lang="en-US" dirty="0"/>
              <a:t>This is a quick, efficient way to get a last-minute meeting to the entire team. </a:t>
            </a:r>
          </a:p>
          <a:p>
            <a:endParaRPr lang="en-US" dirty="0"/>
          </a:p>
          <a:p>
            <a:r>
              <a:rPr lang="en-US" dirty="0"/>
              <a:t>Problems:</a:t>
            </a:r>
          </a:p>
          <a:p>
            <a:pPr marL="172839" indent="-172839">
              <a:buFont typeface="Arial" panose="020B0604020202020204" pitchFamily="34" charset="0"/>
              <a:buChar char="•"/>
            </a:pPr>
            <a:r>
              <a:rPr lang="en-US" dirty="0"/>
              <a:t>Sent late at night implies urgency, creates anxiety.</a:t>
            </a:r>
          </a:p>
          <a:p>
            <a:pPr marL="172839" indent="-172839">
              <a:buFont typeface="Arial" panose="020B0604020202020204" pitchFamily="34" charset="0"/>
              <a:buChar char="•"/>
            </a:pPr>
            <a:r>
              <a:rPr lang="en-US" dirty="0"/>
              <a:t>Sent via Teams, assuming everyone will check after hours.</a:t>
            </a:r>
          </a:p>
          <a:p>
            <a:pPr marL="172839" indent="-172839">
              <a:buFont typeface="Arial" panose="020B0604020202020204" pitchFamily="34" charset="0"/>
              <a:buChar char="•"/>
            </a:pPr>
            <a:r>
              <a:rPr lang="en-US" dirty="0"/>
              <a:t>No context. No explanation. Went to everyone, so that suggest magnitude.</a:t>
            </a:r>
          </a:p>
          <a:p>
            <a:pPr marL="172839" indent="-172839">
              <a:buFont typeface="Arial" panose="020B0604020202020204" pitchFamily="34" charset="0"/>
              <a:buChar char="•"/>
            </a:pPr>
            <a:r>
              <a:rPr lang="en-US" dirty="0"/>
              <a:t>Why is the HR Manager included?</a:t>
            </a:r>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9</a:t>
            </a:fld>
            <a:endParaRPr lang="en-US" altLang="en-US" dirty="0"/>
          </a:p>
        </p:txBody>
      </p:sp>
    </p:spTree>
    <p:extLst>
      <p:ext uri="{BB962C8B-B14F-4D97-AF65-F5344CB8AC3E}">
        <p14:creationId xmlns:p14="http://schemas.microsoft.com/office/powerpoint/2010/main" val="1998031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example. You’ve checked in following an important meeting. You disclosed your emotions about the meeting and asked for an update and for feedback.</a:t>
            </a:r>
          </a:p>
          <a:p>
            <a:endParaRPr lang="en-US" dirty="0"/>
          </a:p>
          <a:p>
            <a:r>
              <a:rPr lang="en-US" dirty="0"/>
              <a:t>Problems:</a:t>
            </a:r>
          </a:p>
          <a:p>
            <a:pPr marL="172839" indent="-172839">
              <a:buFont typeface="Arial" panose="020B0604020202020204" pitchFamily="34" charset="0"/>
              <a:buChar char="•"/>
            </a:pPr>
            <a:r>
              <a:rPr lang="en-US" dirty="0"/>
              <a:t>Your supervisor doesn’t respond until the next day.</a:t>
            </a:r>
          </a:p>
          <a:p>
            <a:pPr marL="172839" indent="-172839">
              <a:buFont typeface="Arial" panose="020B0604020202020204" pitchFamily="34" charset="0"/>
              <a:buChar char="•"/>
            </a:pPr>
            <a:r>
              <a:rPr lang="en-US" dirty="0"/>
              <a:t>Sends an ambiguous response.</a:t>
            </a:r>
          </a:p>
          <a:p>
            <a:pPr marL="172839" indent="-172839">
              <a:buFont typeface="Arial" panose="020B0604020202020204" pitchFamily="34" charset="0"/>
              <a:buChar char="•"/>
            </a:pPr>
            <a:r>
              <a:rPr lang="en-US" dirty="0"/>
              <a:t>Fails to answer your question.</a:t>
            </a:r>
          </a:p>
          <a:p>
            <a:pPr marL="172839" indent="-172839">
              <a:buFont typeface="Arial" panose="020B0604020202020204" pitchFamily="34" charset="0"/>
              <a:buChar char="•"/>
            </a:pPr>
            <a:r>
              <a:rPr lang="en-US" dirty="0"/>
              <a:t>Use of exclamation mark.</a:t>
            </a:r>
          </a:p>
          <a:p>
            <a:pPr marL="172839" indent="-172839">
              <a:buFont typeface="Arial" panose="020B0604020202020204" pitchFamily="34" charset="0"/>
              <a:buChar char="•"/>
            </a:pPr>
            <a:r>
              <a:rPr lang="en-US" dirty="0"/>
              <a:t>May not be the right tone of email to use an emoji.</a:t>
            </a:r>
          </a:p>
          <a:p>
            <a:pPr marL="172839" indent="-172839">
              <a:buFont typeface="Arial" panose="020B0604020202020204" pitchFamily="34" charset="0"/>
              <a:buChar char="•"/>
            </a:pPr>
            <a:endParaRPr lang="en-US" dirty="0"/>
          </a:p>
          <a:p>
            <a:r>
              <a:rPr lang="en-US" b="1" dirty="0"/>
              <a:t>What is the message that is being sent?</a:t>
            </a:r>
          </a:p>
        </p:txBody>
      </p:sp>
      <p:sp>
        <p:nvSpPr>
          <p:cNvPr id="4" name="Slide Number Placeholder 3"/>
          <p:cNvSpPr>
            <a:spLocks noGrp="1"/>
          </p:cNvSpPr>
          <p:nvPr>
            <p:ph type="sldNum" sz="quarter" idx="5"/>
          </p:nvPr>
        </p:nvSpPr>
        <p:spPr/>
        <p:txBody>
          <a:bodyPr/>
          <a:lstStyle/>
          <a:p>
            <a:pPr>
              <a:defRPr/>
            </a:pPr>
            <a:fld id="{EBA9C9F7-F53C-41F1-BDC7-36D77A6C97A2}" type="slidenum">
              <a:rPr lang="en-US" altLang="en-US" smtClean="0"/>
              <a:pPr>
                <a:defRPr/>
              </a:pPr>
              <a:t>10</a:t>
            </a:fld>
            <a:endParaRPr lang="en-US" altLang="en-US" dirty="0"/>
          </a:p>
        </p:txBody>
      </p:sp>
    </p:spTree>
    <p:extLst>
      <p:ext uri="{BB962C8B-B14F-4D97-AF65-F5344CB8AC3E}">
        <p14:creationId xmlns:p14="http://schemas.microsoft.com/office/powerpoint/2010/main" val="39384455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8.jpeg"/><Relationship Id="rId1" Type="http://schemas.openxmlformats.org/officeDocument/2006/relationships/slideMaster" Target="../slideMasters/slideMaster4.xml"/><Relationship Id="rId4" Type="http://schemas.openxmlformats.org/officeDocument/2006/relationships/image" Target="../media/image77.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9.jpeg"/><Relationship Id="rId1" Type="http://schemas.openxmlformats.org/officeDocument/2006/relationships/slideMaster" Target="../slideMasters/slideMaster4.xml"/><Relationship Id="rId4" Type="http://schemas.openxmlformats.org/officeDocument/2006/relationships/image" Target="../media/image77.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0.jpeg"/><Relationship Id="rId1" Type="http://schemas.openxmlformats.org/officeDocument/2006/relationships/slideMaster" Target="../slideMasters/slideMaster4.xml"/><Relationship Id="rId4" Type="http://schemas.openxmlformats.org/officeDocument/2006/relationships/image" Target="../media/image7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1.jpeg"/><Relationship Id="rId1" Type="http://schemas.openxmlformats.org/officeDocument/2006/relationships/slideMaster" Target="../slideMasters/slideMaster4.xml"/><Relationship Id="rId4" Type="http://schemas.openxmlformats.org/officeDocument/2006/relationships/image" Target="../media/image7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6.jpeg"/><Relationship Id="rId1" Type="http://schemas.openxmlformats.org/officeDocument/2006/relationships/slideMaster" Target="../slideMasters/slideMaster4.xml"/><Relationship Id="rId4" Type="http://schemas.openxmlformats.org/officeDocument/2006/relationships/image" Target="../media/image7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7.jpeg"/><Relationship Id="rId1" Type="http://schemas.openxmlformats.org/officeDocument/2006/relationships/slideMaster" Target="../slideMasters/slideMaster4.xml"/><Relationship Id="rId4" Type="http://schemas.openxmlformats.org/officeDocument/2006/relationships/image" Target="../media/image7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2.jpeg"/><Relationship Id="rId1" Type="http://schemas.openxmlformats.org/officeDocument/2006/relationships/slideMaster" Target="../slideMasters/slideMaster4.xml"/><Relationship Id="rId4" Type="http://schemas.openxmlformats.org/officeDocument/2006/relationships/image" Target="../media/image7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3.jpeg"/><Relationship Id="rId1" Type="http://schemas.openxmlformats.org/officeDocument/2006/relationships/slideMaster" Target="../slideMasters/slideMaster4.xml"/><Relationship Id="rId4" Type="http://schemas.openxmlformats.org/officeDocument/2006/relationships/image" Target="../media/image7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7.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9.jpeg"/><Relationship Id="rId1" Type="http://schemas.openxmlformats.org/officeDocument/2006/relationships/slideMaster" Target="../slideMasters/slideMaster3.xml"/><Relationship Id="rId4" Type="http://schemas.openxmlformats.org/officeDocument/2006/relationships/image" Target="../media/image6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1.jpeg"/><Relationship Id="rId1" Type="http://schemas.openxmlformats.org/officeDocument/2006/relationships/slideMaster" Target="../slideMasters/slideMaster3.xml"/><Relationship Id="rId4" Type="http://schemas.openxmlformats.org/officeDocument/2006/relationships/image" Target="../media/image60.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2.jpeg"/><Relationship Id="rId1" Type="http://schemas.openxmlformats.org/officeDocument/2006/relationships/slideMaster" Target="../slideMasters/slideMaster3.xml"/><Relationship Id="rId4" Type="http://schemas.openxmlformats.org/officeDocument/2006/relationships/image" Target="../media/image60.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3.jpeg"/><Relationship Id="rId1" Type="http://schemas.openxmlformats.org/officeDocument/2006/relationships/slideMaster" Target="../slideMasters/slideMaster3.xml"/><Relationship Id="rId4" Type="http://schemas.openxmlformats.org/officeDocument/2006/relationships/image" Target="../media/image60.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4.jpeg"/><Relationship Id="rId1" Type="http://schemas.openxmlformats.org/officeDocument/2006/relationships/slideMaster" Target="../slideMasters/slideMaster3.xml"/><Relationship Id="rId4" Type="http://schemas.openxmlformats.org/officeDocument/2006/relationships/image" Target="../media/image60.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jpeg"/><Relationship Id="rId1" Type="http://schemas.openxmlformats.org/officeDocument/2006/relationships/slideMaster" Target="../slideMasters/slideMaster3.xml"/><Relationship Id="rId4" Type="http://schemas.openxmlformats.org/officeDocument/2006/relationships/image" Target="../media/image60.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5.jpeg"/><Relationship Id="rId1" Type="http://schemas.openxmlformats.org/officeDocument/2006/relationships/slideMaster" Target="../slideMasters/slideMaster3.xml"/><Relationship Id="rId4" Type="http://schemas.openxmlformats.org/officeDocument/2006/relationships/image" Target="../media/image6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6.jpeg"/><Relationship Id="rId1" Type="http://schemas.openxmlformats.org/officeDocument/2006/relationships/slideMaster" Target="../slideMasters/slideMaster3.xml"/><Relationship Id="rId4" Type="http://schemas.openxmlformats.org/officeDocument/2006/relationships/image" Target="../media/image60.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7.jpeg"/><Relationship Id="rId1" Type="http://schemas.openxmlformats.org/officeDocument/2006/relationships/slideMaster" Target="../slideMasters/slideMaster3.xml"/><Relationship Id="rId4" Type="http://schemas.openxmlformats.org/officeDocument/2006/relationships/image" Target="../media/image60.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5.jpeg"/><Relationship Id="rId1" Type="http://schemas.openxmlformats.org/officeDocument/2006/relationships/slideMaster" Target="../slideMasters/slideMaster3.xml"/><Relationship Id="rId4" Type="http://schemas.openxmlformats.org/officeDocument/2006/relationships/image" Target="../media/image6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8.jpeg"/><Relationship Id="rId1" Type="http://schemas.openxmlformats.org/officeDocument/2006/relationships/slideMaster" Target="../slideMasters/slideMaster3.xml"/><Relationship Id="rId4" Type="http://schemas.openxmlformats.org/officeDocument/2006/relationships/image" Target="../media/image60.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9.jpeg"/><Relationship Id="rId1" Type="http://schemas.openxmlformats.org/officeDocument/2006/relationships/slideMaster" Target="../slideMasters/slideMaster3.xml"/><Relationship Id="rId4" Type="http://schemas.openxmlformats.org/officeDocument/2006/relationships/image" Target="../media/image60.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0.jpeg"/><Relationship Id="rId1" Type="http://schemas.openxmlformats.org/officeDocument/2006/relationships/slideMaster" Target="../slideMasters/slideMaster3.xml"/><Relationship Id="rId4" Type="http://schemas.openxmlformats.org/officeDocument/2006/relationships/image" Target="../media/image60.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1.jpeg"/><Relationship Id="rId1" Type="http://schemas.openxmlformats.org/officeDocument/2006/relationships/slideMaster" Target="../slideMasters/slideMaster3.xml"/><Relationship Id="rId4" Type="http://schemas.openxmlformats.org/officeDocument/2006/relationships/image" Target="../media/image60.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2.jpeg"/><Relationship Id="rId1" Type="http://schemas.openxmlformats.org/officeDocument/2006/relationships/slideMaster" Target="../slideMasters/slideMaster3.xml"/><Relationship Id="rId4" Type="http://schemas.openxmlformats.org/officeDocument/2006/relationships/image" Target="../media/image7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0.jpeg"/><Relationship Id="rId1" Type="http://schemas.openxmlformats.org/officeDocument/2006/relationships/slideMaster" Target="../slideMasters/slideMaster3.xml"/><Relationship Id="rId4" Type="http://schemas.openxmlformats.org/officeDocument/2006/relationships/image" Target="../media/image7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5.jpeg"/><Relationship Id="rId1" Type="http://schemas.openxmlformats.org/officeDocument/2006/relationships/slideMaster" Target="../slideMasters/slideMaster4.xml"/><Relationship Id="rId4" Type="http://schemas.openxmlformats.org/officeDocument/2006/relationships/image" Target="../media/image7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7.jpeg"/><Relationship Id="rId1" Type="http://schemas.openxmlformats.org/officeDocument/2006/relationships/slideMaster" Target="../slideMasters/slideMaster4.xml"/><Relationship Id="rId4" Type="http://schemas.openxmlformats.org/officeDocument/2006/relationships/image" Target="../media/image7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5.jpeg"/><Relationship Id="rId1" Type="http://schemas.openxmlformats.org/officeDocument/2006/relationships/slideMaster" Target="../slideMasters/slideMaster4.xml"/><Relationship Id="rId4" Type="http://schemas.openxmlformats.org/officeDocument/2006/relationships/image" Target="../media/image7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2.jpeg"/><Relationship Id="rId1" Type="http://schemas.openxmlformats.org/officeDocument/2006/relationships/slideMaster" Target="../slideMasters/slideMaster4.xml"/><Relationship Id="rId4" Type="http://schemas.openxmlformats.org/officeDocument/2006/relationships/image" Target="../media/image7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6524EFC-D669-D840-B3D8-6E5E6FE06C28}"/>
              </a:ext>
            </a:extLst>
          </p:cNvPr>
          <p:cNvSpPr/>
          <p:nvPr userDrawn="1"/>
        </p:nvSpPr>
        <p:spPr>
          <a:xfrm>
            <a:off x="2215978" y="0"/>
            <a:ext cx="5987496"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drawing&#10;&#10;Description automatically generated">
            <a:extLst>
              <a:ext uri="{FF2B5EF4-FFF2-40B4-BE49-F238E27FC236}">
                <a16:creationId xmlns:a16="http://schemas.microsoft.com/office/drawing/2014/main" id="{C5D1653F-E2B7-9544-90A5-EF6A939A7B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003" t="-958" b="-1351"/>
          <a:stretch/>
        </p:blipFill>
        <p:spPr>
          <a:xfrm>
            <a:off x="8916074" y="543296"/>
            <a:ext cx="3275926" cy="5173292"/>
          </a:xfrm>
          <a:prstGeom prst="rect">
            <a:avLst/>
          </a:prstGeom>
        </p:spPr>
      </p:pic>
      <p:sp>
        <p:nvSpPr>
          <p:cNvPr id="2" name="Title 1">
            <a:extLst>
              <a:ext uri="{FF2B5EF4-FFF2-40B4-BE49-F238E27FC236}">
                <a16:creationId xmlns:a16="http://schemas.microsoft.com/office/drawing/2014/main" id="{A48725C5-0C1A-4946-8D4A-8AE968B883F2}"/>
              </a:ext>
            </a:extLst>
          </p:cNvPr>
          <p:cNvSpPr>
            <a:spLocks noGrp="1"/>
          </p:cNvSpPr>
          <p:nvPr>
            <p:ph type="ctrTitle"/>
          </p:nvPr>
        </p:nvSpPr>
        <p:spPr>
          <a:xfrm>
            <a:off x="832022" y="1505422"/>
            <a:ext cx="9144000" cy="2387600"/>
          </a:xfrm>
        </p:spPr>
        <p:txBody>
          <a:bodyPr anchor="b">
            <a:normAutofit/>
          </a:bodyPr>
          <a:lstStyle>
            <a:lvl1pPr algn="l">
              <a:defRPr sz="5000"/>
            </a:lvl1pPr>
          </a:lstStyle>
          <a:p>
            <a:r>
              <a:rPr lang="en-US" dirty="0"/>
              <a:t>Click to edit Master title style</a:t>
            </a:r>
          </a:p>
        </p:txBody>
      </p:sp>
      <p:sp>
        <p:nvSpPr>
          <p:cNvPr id="3" name="Subtitle 2">
            <a:extLst>
              <a:ext uri="{FF2B5EF4-FFF2-40B4-BE49-F238E27FC236}">
                <a16:creationId xmlns:a16="http://schemas.microsoft.com/office/drawing/2014/main" id="{ECDA36E9-3F83-485D-AFD6-3F4F3BB50AA0}"/>
              </a:ext>
            </a:extLst>
          </p:cNvPr>
          <p:cNvSpPr>
            <a:spLocks noGrp="1"/>
          </p:cNvSpPr>
          <p:nvPr>
            <p:ph type="subTitle" idx="1"/>
          </p:nvPr>
        </p:nvSpPr>
        <p:spPr>
          <a:xfrm>
            <a:off x="832022" y="3985097"/>
            <a:ext cx="9144000" cy="60442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3" descr="A close up of a logo&#10;&#10;Description automatically generated">
            <a:extLst>
              <a:ext uri="{FF2B5EF4-FFF2-40B4-BE49-F238E27FC236}">
                <a16:creationId xmlns:a16="http://schemas.microsoft.com/office/drawing/2014/main" id="{9456E949-E683-44A5-9791-116736A0D27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420049" y="2511272"/>
            <a:ext cx="2771951" cy="169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11561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11" name="Picture 10" descr="A picture containing person, yellow, baseball, holding&#10;&#10;Description automatically generated">
            <a:extLst>
              <a:ext uri="{FF2B5EF4-FFF2-40B4-BE49-F238E27FC236}">
                <a16:creationId xmlns:a16="http://schemas.microsoft.com/office/drawing/2014/main" id="{B3D57548-C615-8243-89EF-ED19FFEE43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800"/>
          <a:stretch/>
        </p:blipFill>
        <p:spPr>
          <a:xfrm>
            <a:off x="7994469" y="1140229"/>
            <a:ext cx="4197532" cy="4955772"/>
          </a:xfrm>
          <a:prstGeom prst="rect">
            <a:avLst/>
          </a:prstGeom>
        </p:spPr>
      </p:pic>
      <p:sp>
        <p:nvSpPr>
          <p:cNvPr id="10" name="Rectangle 9">
            <a:extLst>
              <a:ext uri="{FF2B5EF4-FFF2-40B4-BE49-F238E27FC236}">
                <a16:creationId xmlns:a16="http://schemas.microsoft.com/office/drawing/2014/main" id="{480DE0BA-DDEC-CB44-B62B-A2C1FC6CAE4D}"/>
              </a:ext>
            </a:extLst>
          </p:cNvPr>
          <p:cNvSpPr/>
          <p:nvPr userDrawn="1"/>
        </p:nvSpPr>
        <p:spPr>
          <a:xfrm rot="5400000">
            <a:off x="10137980" y="-65927"/>
            <a:ext cx="1275898"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60855B1-F4F1-9346-BC63-9CC465C68F4E}"/>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117E758-6592-8340-BFC1-0F742BEA64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181" b="-21571"/>
          <a:stretch/>
        </p:blipFill>
        <p:spPr>
          <a:xfrm>
            <a:off x="9095614" y="0"/>
            <a:ext cx="3096386" cy="2187146"/>
          </a:xfrm>
          <a:prstGeom prst="rect">
            <a:avLst/>
          </a:prstGeom>
        </p:spPr>
      </p:pic>
      <p:pic>
        <p:nvPicPr>
          <p:cNvPr id="12" name="Picture 11">
            <a:extLst>
              <a:ext uri="{FF2B5EF4-FFF2-40B4-BE49-F238E27FC236}">
                <a16:creationId xmlns:a16="http://schemas.microsoft.com/office/drawing/2014/main" id="{6CD13F10-0D79-48DB-8303-786248BB79C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286344" y="302530"/>
            <a:ext cx="1660293" cy="815350"/>
          </a:xfrm>
          <a:prstGeom prst="rect">
            <a:avLst/>
          </a:prstGeom>
        </p:spPr>
      </p:pic>
    </p:spTree>
    <p:extLst>
      <p:ext uri="{BB962C8B-B14F-4D97-AF65-F5344CB8AC3E}">
        <p14:creationId xmlns:p14="http://schemas.microsoft.com/office/powerpoint/2010/main" val="290238417"/>
      </p:ext>
    </p:extLst>
  </p:cSld>
  <p:clrMapOvr>
    <a:masterClrMapping/>
  </p:clrMapOvr>
  <p:extLst>
    <p:ext uri="{DCECCB84-F9BA-43D5-87BE-67443E8EF086}">
      <p15:sldGuideLst xmlns:p15="http://schemas.microsoft.com/office/powerpoint/2012/main">
        <p15:guide id="1" orient="horz"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84BD1-CD55-4C80-BA61-C4ECB5FBF196}"/>
              </a:ext>
            </a:extLst>
          </p:cNvPr>
          <p:cNvSpPr/>
          <p:nvPr userDrawn="1"/>
        </p:nvSpPr>
        <p:spPr>
          <a:xfrm rot="5400000">
            <a:off x="7890280" y="2644502"/>
            <a:ext cx="2988466" cy="5585459"/>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10">
            <a:extLst>
              <a:ext uri="{FF2B5EF4-FFF2-40B4-BE49-F238E27FC236}">
                <a16:creationId xmlns:a16="http://schemas.microsoft.com/office/drawing/2014/main" id="{05A1126D-9322-4123-B0C0-17C402B9BA9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388"/>
          <a:stretch>
            <a:fillRect/>
          </a:stretch>
        </p:blipFill>
        <p:spPr bwMode="auto">
          <a:xfrm>
            <a:off x="8683625" y="1692275"/>
            <a:ext cx="3508375"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D540F91-8EDC-4505-AB1A-520B40B24382}"/>
              </a:ext>
            </a:extLst>
          </p:cNvPr>
          <p:cNvSpPr/>
          <p:nvPr userDrawn="1"/>
        </p:nvSpPr>
        <p:spPr>
          <a:xfrm rot="5400000">
            <a:off x="7890280" y="-1011268"/>
            <a:ext cx="2988466" cy="5585459"/>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2D11D324-9CC4-4204-BF07-821E77763356}"/>
              </a:ext>
            </a:extLst>
          </p:cNvPr>
          <p:cNvSpPr/>
          <p:nvPr userDrawn="1"/>
        </p:nvSpPr>
        <p:spPr>
          <a:xfrm>
            <a:off x="6936504" y="59048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3" descr="A picture containing drawing&#10;&#10;Description automatically generated">
            <a:extLst>
              <a:ext uri="{FF2B5EF4-FFF2-40B4-BE49-F238E27FC236}">
                <a16:creationId xmlns:a16="http://schemas.microsoft.com/office/drawing/2014/main" id="{0A8211FC-1604-425C-A598-7062AAAE623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80500" y="0"/>
            <a:ext cx="309721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a:extLst>
              <a:ext uri="{FF2B5EF4-FFF2-40B4-BE49-F238E27FC236}">
                <a16:creationId xmlns:a16="http://schemas.microsoft.com/office/drawing/2014/main" id="{BA57784C-2E79-4A95-B375-1C06F096914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13975" y="254000"/>
            <a:ext cx="16605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8298"/>
            <a:ext cx="10515600" cy="1196926"/>
          </a:xfrm>
        </p:spPr>
        <p:txBody>
          <a:bodyPr/>
          <a:lstStyle/>
          <a:p>
            <a:r>
              <a:rPr lang="en-US"/>
              <a:t>Click to edit Master title style</a:t>
            </a:r>
          </a:p>
        </p:txBody>
      </p:sp>
      <p:sp>
        <p:nvSpPr>
          <p:cNvPr id="3" name="Content Placeholder 2"/>
          <p:cNvSpPr>
            <a:spLocks noGrp="1"/>
          </p:cNvSpPr>
          <p:nvPr>
            <p:ph idx="1"/>
          </p:nvPr>
        </p:nvSpPr>
        <p:spPr>
          <a:xfrm>
            <a:off x="113449" y="2249681"/>
            <a:ext cx="1051560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80303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C70C5BB9-6701-45C4-A05B-78BBAB261D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4500" y="1331913"/>
            <a:ext cx="41306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6E4E967-BBAC-435F-808D-75925FE78E2C}"/>
              </a:ext>
            </a:extLst>
          </p:cNvPr>
          <p:cNvSpPr/>
          <p:nvPr userDrawn="1"/>
        </p:nvSpPr>
        <p:spPr>
          <a:xfrm rot="5400000">
            <a:off x="9664619" y="-941675"/>
            <a:ext cx="768890" cy="4285875"/>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F76501C9-C22B-4CF4-ABF5-24F2BB7E58E6}"/>
              </a:ext>
            </a:extLst>
          </p:cNvPr>
          <p:cNvSpPr/>
          <p:nvPr userDrawn="1"/>
        </p:nvSpPr>
        <p:spPr>
          <a:xfrm>
            <a:off x="6696215" y="469407"/>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8E303F7B-86CE-432A-94C4-E12DE911F40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83675" y="0"/>
            <a:ext cx="309721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a:extLst>
              <a:ext uri="{FF2B5EF4-FFF2-40B4-BE49-F238E27FC236}">
                <a16:creationId xmlns:a16="http://schemas.microsoft.com/office/drawing/2014/main" id="{30BA75E4-FB39-4B9E-9492-D5D6973A380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13975" y="254000"/>
            <a:ext cx="16605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0184"/>
            <a:ext cx="10515600" cy="828124"/>
          </a:xfrm>
        </p:spPr>
        <p:txBody>
          <a:bodyPr/>
          <a:lstStyle/>
          <a:p>
            <a:r>
              <a:rPr lang="en-US"/>
              <a:t>Click to edit Master title style</a:t>
            </a:r>
          </a:p>
        </p:txBody>
      </p:sp>
      <p:sp>
        <p:nvSpPr>
          <p:cNvPr id="3" name="Content Placeholder 2"/>
          <p:cNvSpPr>
            <a:spLocks noGrp="1"/>
          </p:cNvSpPr>
          <p:nvPr>
            <p:ph idx="1"/>
          </p:nvPr>
        </p:nvSpPr>
        <p:spPr>
          <a:xfrm>
            <a:off x="237986" y="1246015"/>
            <a:ext cx="8809578" cy="4360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55785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63F750-B135-4FE9-B842-F5127C46F479}"/>
              </a:ext>
            </a:extLst>
          </p:cNvPr>
          <p:cNvSpPr/>
          <p:nvPr userDrawn="1"/>
        </p:nvSpPr>
        <p:spPr>
          <a:xfrm rot="5400000">
            <a:off x="8590375" y="-1978488"/>
            <a:ext cx="1054797"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10">
            <a:extLst>
              <a:ext uri="{FF2B5EF4-FFF2-40B4-BE49-F238E27FC236}">
                <a16:creationId xmlns:a16="http://schemas.microsoft.com/office/drawing/2014/main" id="{3168E91A-01EE-4BD3-9805-383B71E926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2175" y="941388"/>
            <a:ext cx="4968875"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81DCF75-7363-48B7-A3A3-0A27CEC8FF5A}"/>
              </a:ext>
            </a:extLst>
          </p:cNvPr>
          <p:cNvSpPr/>
          <p:nvPr userDrawn="1"/>
        </p:nvSpPr>
        <p:spPr>
          <a:xfrm rot="5400000">
            <a:off x="9750203" y="-648753"/>
            <a:ext cx="1054796" cy="3690257"/>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549D9E9B-65C5-415B-9465-3E62295BF5F7}"/>
              </a:ext>
            </a:extLst>
          </p:cNvPr>
          <p:cNvSpPr/>
          <p:nvPr userDrawn="1"/>
        </p:nvSpPr>
        <p:spPr>
          <a:xfrm>
            <a:off x="7078543" y="145178"/>
            <a:ext cx="2148593"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3" descr="A picture containing drawing&#10;&#10;Description automatically generated">
            <a:extLst>
              <a:ext uri="{FF2B5EF4-FFF2-40B4-BE49-F238E27FC236}">
                <a16:creationId xmlns:a16="http://schemas.microsoft.com/office/drawing/2014/main" id="{1E6A4113-AF34-4305-898F-5BC6E654244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134475" y="0"/>
            <a:ext cx="309721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A close up of a logo&#10;&#10;Description automatically generated">
            <a:extLst>
              <a:ext uri="{FF2B5EF4-FFF2-40B4-BE49-F238E27FC236}">
                <a16:creationId xmlns:a16="http://schemas.microsoft.com/office/drawing/2014/main" id="{A501F8E3-A531-4C63-A04B-A06D35CD31A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47313" y="263525"/>
            <a:ext cx="1725612"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1928" y="84713"/>
            <a:ext cx="11698186" cy="677286"/>
          </a:xfrm>
        </p:spPr>
        <p:txBody>
          <a:bodyPr/>
          <a:lstStyle/>
          <a:p>
            <a:r>
              <a:rPr lang="en-US"/>
              <a:t>Click to edit Master title style</a:t>
            </a:r>
          </a:p>
        </p:txBody>
      </p:sp>
      <p:sp>
        <p:nvSpPr>
          <p:cNvPr id="3" name="Content Placeholder 2"/>
          <p:cNvSpPr>
            <a:spLocks noGrp="1"/>
          </p:cNvSpPr>
          <p:nvPr>
            <p:ph idx="1"/>
          </p:nvPr>
        </p:nvSpPr>
        <p:spPr>
          <a:xfrm>
            <a:off x="69271" y="996088"/>
            <a:ext cx="8322636"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09592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282E2BCD-188D-4A7F-B729-2B9C76DC25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4007"/>
          <a:stretch>
            <a:fillRect/>
          </a:stretch>
        </p:blipFill>
        <p:spPr bwMode="auto">
          <a:xfrm>
            <a:off x="8234363" y="642938"/>
            <a:ext cx="394335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8CFC5B8-7A9F-4D8F-B6E3-0CBF55331472}"/>
              </a:ext>
            </a:extLst>
          </p:cNvPr>
          <p:cNvSpPr/>
          <p:nvPr userDrawn="1"/>
        </p:nvSpPr>
        <p:spPr>
          <a:xfrm rot="5400000">
            <a:off x="9818208" y="-1042993"/>
            <a:ext cx="1041843" cy="3634943"/>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E8431DE7-D52A-4205-9077-D17C2FCE2153}"/>
              </a:ext>
            </a:extLst>
          </p:cNvPr>
          <p:cNvSpPr/>
          <p:nvPr userDrawn="1"/>
        </p:nvSpPr>
        <p:spPr>
          <a:xfrm>
            <a:off x="7595004" y="356097"/>
            <a:ext cx="2153193"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F5F51579-529E-4878-BAD4-127063E9A1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134475" y="-11113"/>
            <a:ext cx="3097213" cy="218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A93BB41E-5AEA-4B22-851C-65F57B0C155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47313" y="263525"/>
            <a:ext cx="1725612"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398" y="50938"/>
            <a:ext cx="10515600" cy="592043"/>
          </a:xfrm>
        </p:spPr>
        <p:txBody>
          <a:bodyPr/>
          <a:lstStyle/>
          <a:p>
            <a:r>
              <a:rPr lang="en-US"/>
              <a:t>Click to edit Master title style</a:t>
            </a:r>
          </a:p>
        </p:txBody>
      </p:sp>
      <p:sp>
        <p:nvSpPr>
          <p:cNvPr id="3" name="Content Placeholder 2"/>
          <p:cNvSpPr>
            <a:spLocks noGrp="1"/>
          </p:cNvSpPr>
          <p:nvPr>
            <p:ph idx="1"/>
          </p:nvPr>
        </p:nvSpPr>
        <p:spPr>
          <a:xfrm>
            <a:off x="601455" y="1397940"/>
            <a:ext cx="10515600" cy="39515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86680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pic>
        <p:nvPicPr>
          <p:cNvPr id="4" name="Picture 7" descr="A person standing posing for the camera&#10;&#10;Description automatically generated">
            <a:extLst>
              <a:ext uri="{FF2B5EF4-FFF2-40B4-BE49-F238E27FC236}">
                <a16:creationId xmlns:a16="http://schemas.microsoft.com/office/drawing/2014/main" id="{E646264D-0670-40C8-8587-EC58F32705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2719"/>
          <a:stretch>
            <a:fillRect/>
          </a:stretch>
        </p:blipFill>
        <p:spPr bwMode="auto">
          <a:xfrm>
            <a:off x="6796088" y="1739900"/>
            <a:ext cx="5395912"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791A199-EDE1-4EE6-A103-F7230FFF1108}"/>
              </a:ext>
            </a:extLst>
          </p:cNvPr>
          <p:cNvSpPr/>
          <p:nvPr userDrawn="1"/>
        </p:nvSpPr>
        <p:spPr>
          <a:xfrm rot="5400000">
            <a:off x="10207892" y="371168"/>
            <a:ext cx="1136073"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B765B438-61B6-4EED-92F1-685646EE2646}"/>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1DCE1AF7-F4E8-4C0A-9444-E707B695CE9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60CF6DCA-FE53-4473-B6CA-62AE6CBE48F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47313" y="263525"/>
            <a:ext cx="1725612"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1323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4" name="Picture 7" descr="A person looking at a computer&#10;&#10;Description automatically generated">
            <a:extLst>
              <a:ext uri="{FF2B5EF4-FFF2-40B4-BE49-F238E27FC236}">
                <a16:creationId xmlns:a16="http://schemas.microsoft.com/office/drawing/2014/main" id="{756CC85C-16D0-4A31-9EDE-5DDA6A0B05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59925" y="1739900"/>
            <a:ext cx="2632075"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693FA65-24A0-4BDC-9557-9CBF587BAB0B}"/>
              </a:ext>
            </a:extLst>
          </p:cNvPr>
          <p:cNvSpPr/>
          <p:nvPr userDrawn="1"/>
        </p:nvSpPr>
        <p:spPr>
          <a:xfrm rot="5400000">
            <a:off x="10207892" y="371168"/>
            <a:ext cx="1136073"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42E4D998-8B6E-4A87-BF63-F45C581ECCAB}"/>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4C428756-8F41-474C-BE24-563A726AE22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0E9246D4-7B39-4793-B423-109DE7644CD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47313" y="263525"/>
            <a:ext cx="1725612"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42390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A061F9-1269-4713-B597-6B8664DF8D99}"/>
              </a:ext>
            </a:extLst>
          </p:cNvPr>
          <p:cNvSpPr/>
          <p:nvPr userDrawn="1"/>
        </p:nvSpPr>
        <p:spPr>
          <a:xfrm>
            <a:off x="6658794" y="468402"/>
            <a:ext cx="3661953" cy="792800"/>
          </a:xfrm>
          <a:prstGeom prst="rect">
            <a:avLst/>
          </a:prstGeom>
          <a:gradFill flip="none" rotWithShape="1">
            <a:gsLst>
              <a:gs pos="59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10">
            <a:extLst>
              <a:ext uri="{FF2B5EF4-FFF2-40B4-BE49-F238E27FC236}">
                <a16:creationId xmlns:a16="http://schemas.microsoft.com/office/drawing/2014/main" id="{B0668B71-C8EE-44C7-B41C-1C422D9D9FE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18463" y="1085850"/>
            <a:ext cx="41783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CC710D9-575A-44EE-ADFE-C2108D61C3C9}"/>
              </a:ext>
            </a:extLst>
          </p:cNvPr>
          <p:cNvSpPr/>
          <p:nvPr userDrawn="1"/>
        </p:nvSpPr>
        <p:spPr>
          <a:xfrm>
            <a:off x="6650742" y="410984"/>
            <a:ext cx="3661953" cy="6036032"/>
          </a:xfrm>
          <a:prstGeom prst="rect">
            <a:avLst/>
          </a:prstGeom>
          <a:gradFill flip="none" rotWithShape="1">
            <a:gsLst>
              <a:gs pos="59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1E638823-9421-4CEC-8CA1-EEB3E267B6F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8782050" y="0"/>
            <a:ext cx="344805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63BC4454-F954-4E1A-8A5D-30EDEFEA7C3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47313" y="263525"/>
            <a:ext cx="1725612"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4170" y="91992"/>
            <a:ext cx="10515600" cy="1034210"/>
          </a:xfrm>
        </p:spPr>
        <p:txBody>
          <a:bodyPr/>
          <a:lstStyle/>
          <a:p>
            <a:r>
              <a:rPr lang="en-US" dirty="0"/>
              <a:t>Click to edit Master title style</a:t>
            </a:r>
          </a:p>
        </p:txBody>
      </p:sp>
      <p:sp>
        <p:nvSpPr>
          <p:cNvPr id="3" name="Content Placeholder 2"/>
          <p:cNvSpPr>
            <a:spLocks noGrp="1"/>
          </p:cNvSpPr>
          <p:nvPr>
            <p:ph idx="1"/>
          </p:nvPr>
        </p:nvSpPr>
        <p:spPr>
          <a:xfrm>
            <a:off x="174170" y="2137602"/>
            <a:ext cx="798685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89448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BD44039D-9356-436D-B37F-9DFD3843D1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369"/>
          <a:stretch>
            <a:fillRect/>
          </a:stretch>
        </p:blipFill>
        <p:spPr bwMode="auto">
          <a:xfrm>
            <a:off x="8858250" y="1184275"/>
            <a:ext cx="333375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067C992-CF41-4E44-8F69-4759AE70BEB5}"/>
              </a:ext>
            </a:extLst>
          </p:cNvPr>
          <p:cNvSpPr/>
          <p:nvPr userDrawn="1"/>
        </p:nvSpPr>
        <p:spPr>
          <a:xfrm>
            <a:off x="8102824" y="466062"/>
            <a:ext cx="1985579" cy="6145806"/>
          </a:xfrm>
          <a:prstGeom prst="rect">
            <a:avLst/>
          </a:prstGeom>
          <a:gradFill flip="none" rotWithShape="1">
            <a:gsLst>
              <a:gs pos="46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CEA47449-8B71-40DA-877B-D03545DFDC26}"/>
              </a:ext>
            </a:extLst>
          </p:cNvPr>
          <p:cNvSpPr/>
          <p:nvPr userDrawn="1"/>
        </p:nvSpPr>
        <p:spPr>
          <a:xfrm rot="5400000">
            <a:off x="9546948" y="-457906"/>
            <a:ext cx="2187146" cy="3102958"/>
          </a:xfrm>
          <a:prstGeom prst="rect">
            <a:avLst/>
          </a:prstGeom>
          <a:gradFill flip="none" rotWithShape="1">
            <a:gsLst>
              <a:gs pos="5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2" descr="A picture containing drawing&#10;&#10;Description automatically generated">
            <a:extLst>
              <a:ext uri="{FF2B5EF4-FFF2-40B4-BE49-F238E27FC236}">
                <a16:creationId xmlns:a16="http://schemas.microsoft.com/office/drawing/2014/main" id="{F126810E-F88E-4232-A309-F4D29E0F3E2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A close up of a logo&#10;&#10;Description automatically generated">
            <a:extLst>
              <a:ext uri="{FF2B5EF4-FFF2-40B4-BE49-F238E27FC236}">
                <a16:creationId xmlns:a16="http://schemas.microsoft.com/office/drawing/2014/main" id="{C81FA760-073C-4B65-88D5-0796605131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47313" y="263525"/>
            <a:ext cx="1725612"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549317"/>
            <a:ext cx="10515600" cy="1034210"/>
          </a:xfrm>
        </p:spPr>
        <p:txBody>
          <a:bodyPr/>
          <a:lstStyle/>
          <a:p>
            <a:r>
              <a:rPr lang="en-US" dirty="0"/>
              <a:t>Click to edit Master title style</a:t>
            </a:r>
          </a:p>
        </p:txBody>
      </p:sp>
      <p:sp>
        <p:nvSpPr>
          <p:cNvPr id="3" name="Content Placeholder 2"/>
          <p:cNvSpPr>
            <a:spLocks noGrp="1"/>
          </p:cNvSpPr>
          <p:nvPr>
            <p:ph idx="1"/>
          </p:nvPr>
        </p:nvSpPr>
        <p:spPr>
          <a:xfrm>
            <a:off x="600890" y="2192936"/>
            <a:ext cx="1051560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838200" y="1583526"/>
            <a:ext cx="10515599" cy="461007"/>
          </a:xfrm>
        </p:spPr>
        <p:txBody>
          <a:bodyPr>
            <a:noAutofit/>
          </a:bodyPr>
          <a:lstStyle>
            <a:lvl1pPr marL="0" indent="0">
              <a:buNone/>
              <a:defRPr sz="2400" i="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40407873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A picture containing drawing&#10;&#10;Description automatically generated">
            <a:extLst>
              <a:ext uri="{FF2B5EF4-FFF2-40B4-BE49-F238E27FC236}">
                <a16:creationId xmlns:a16="http://schemas.microsoft.com/office/drawing/2014/main" id="{879A36D2-F9FF-42F7-8BE2-155A13C39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003" t="-958" b="-1350"/>
          <a:stretch>
            <a:fillRect/>
          </a:stretch>
        </p:blipFill>
        <p:spPr bwMode="auto">
          <a:xfrm>
            <a:off x="8915400" y="688975"/>
            <a:ext cx="32766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 close up of a logo&#10;&#10;Description automatically generated">
            <a:extLst>
              <a:ext uri="{FF2B5EF4-FFF2-40B4-BE49-F238E27FC236}">
                <a16:creationId xmlns:a16="http://schemas.microsoft.com/office/drawing/2014/main" id="{EAB9B3B4-B8E0-4627-AFFB-F7832D98C82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72600" y="2768600"/>
            <a:ext cx="27305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709738"/>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A2C70E02-86CA-456D-9351-127976540F7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EA63A5-B79F-4197-A221-3865E91A662B}" type="datetimeFigureOut">
              <a:rPr lang="en-US"/>
              <a:pPr>
                <a:defRPr/>
              </a:pPr>
              <a:t>12/12/2022</a:t>
            </a:fld>
            <a:endParaRPr lang="en-US" dirty="0"/>
          </a:p>
        </p:txBody>
      </p:sp>
      <p:sp>
        <p:nvSpPr>
          <p:cNvPr id="7" name="Footer Placeholder 4">
            <a:extLst>
              <a:ext uri="{FF2B5EF4-FFF2-40B4-BE49-F238E27FC236}">
                <a16:creationId xmlns:a16="http://schemas.microsoft.com/office/drawing/2014/main" id="{A31E93FB-606F-4C90-92A3-847316AC440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8" name="Slide Number Placeholder 5">
            <a:extLst>
              <a:ext uri="{FF2B5EF4-FFF2-40B4-BE49-F238E27FC236}">
                <a16:creationId xmlns:a16="http://schemas.microsoft.com/office/drawing/2014/main" id="{89AA4E1B-9717-40BF-8D5D-37119C19C543}"/>
              </a:ext>
            </a:extLst>
          </p:cNvPr>
          <p:cNvSpPr>
            <a:spLocks noGrp="1"/>
          </p:cNvSpPr>
          <p:nvPr>
            <p:ph type="sldNum" sz="quarter" idx="12"/>
          </p:nvPr>
        </p:nvSpPr>
        <p:spPr>
          <a:xfrm>
            <a:off x="6226175" y="6324600"/>
            <a:ext cx="2397125" cy="298450"/>
          </a:xfrm>
          <a:prstGeom prst="rect">
            <a:avLst/>
          </a:prstGeom>
        </p:spPr>
        <p:txBody>
          <a:bodyPr/>
          <a:lstStyle>
            <a:lvl1pPr>
              <a:defRPr/>
            </a:lvl1pPr>
          </a:lstStyle>
          <a:p>
            <a:pPr>
              <a:defRPr/>
            </a:pPr>
            <a:fld id="{83285F2E-0B14-4747-A159-EAB9C7F3771B}" type="slidenum">
              <a:rPr lang="en-US"/>
              <a:pPr>
                <a:defRPr/>
              </a:pPr>
              <a:t>‹#›</a:t>
            </a:fld>
            <a:endParaRPr lang="en-US" dirty="0"/>
          </a:p>
        </p:txBody>
      </p:sp>
    </p:spTree>
    <p:extLst>
      <p:ext uri="{BB962C8B-B14F-4D97-AF65-F5344CB8AC3E}">
        <p14:creationId xmlns:p14="http://schemas.microsoft.com/office/powerpoint/2010/main" val="10669693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A picture containing drawing&#10;&#10;Description automatically generated">
            <a:extLst>
              <a:ext uri="{FF2B5EF4-FFF2-40B4-BE49-F238E27FC236}">
                <a16:creationId xmlns:a16="http://schemas.microsoft.com/office/drawing/2014/main" id="{324875E2-905B-4A94-A472-53F7C2BADB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7696" b="-6895"/>
          <a:stretch>
            <a:fillRect/>
          </a:stretch>
        </p:blipFill>
        <p:spPr bwMode="auto">
          <a:xfrm>
            <a:off x="0" y="-23813"/>
            <a:ext cx="2667000" cy="155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A picture containing shirt&#10;&#10;Description automatically generated">
            <a:extLst>
              <a:ext uri="{FF2B5EF4-FFF2-40B4-BE49-F238E27FC236}">
                <a16:creationId xmlns:a16="http://schemas.microsoft.com/office/drawing/2014/main" id="{107A2C61-8966-48D4-A041-6288B79554C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138" y="136525"/>
            <a:ext cx="1508125"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09800" y="-401471"/>
            <a:ext cx="9644743"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a:extLst>
              <a:ext uri="{FF2B5EF4-FFF2-40B4-BE49-F238E27FC236}">
                <a16:creationId xmlns:a16="http://schemas.microsoft.com/office/drawing/2014/main" id="{3D5C7538-1693-477D-A1DE-A5C97C65F6F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9063748-3596-4531-801F-3533BAFE4AA1}" type="datetimeFigureOut">
              <a:rPr lang="en-US"/>
              <a:pPr>
                <a:defRPr/>
              </a:pPr>
              <a:t>12/12/2022</a:t>
            </a:fld>
            <a:endParaRPr lang="en-US" dirty="0"/>
          </a:p>
        </p:txBody>
      </p:sp>
      <p:sp>
        <p:nvSpPr>
          <p:cNvPr id="10" name="Footer Placeholder 7">
            <a:extLst>
              <a:ext uri="{FF2B5EF4-FFF2-40B4-BE49-F238E27FC236}">
                <a16:creationId xmlns:a16="http://schemas.microsoft.com/office/drawing/2014/main" id="{063A1018-7676-4AFE-931C-7B8E15A2673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11" name="Slide Number Placeholder 8">
            <a:extLst>
              <a:ext uri="{FF2B5EF4-FFF2-40B4-BE49-F238E27FC236}">
                <a16:creationId xmlns:a16="http://schemas.microsoft.com/office/drawing/2014/main" id="{F3AB855F-6E7A-4CCC-95EC-866A86ACF7BF}"/>
              </a:ext>
            </a:extLst>
          </p:cNvPr>
          <p:cNvSpPr>
            <a:spLocks noGrp="1"/>
          </p:cNvSpPr>
          <p:nvPr>
            <p:ph type="sldNum" sz="quarter" idx="12"/>
          </p:nvPr>
        </p:nvSpPr>
        <p:spPr>
          <a:xfrm>
            <a:off x="6226175" y="6324600"/>
            <a:ext cx="2397125" cy="298450"/>
          </a:xfrm>
          <a:prstGeom prst="rect">
            <a:avLst/>
          </a:prstGeom>
        </p:spPr>
        <p:txBody>
          <a:bodyPr/>
          <a:lstStyle>
            <a:lvl1pPr>
              <a:defRPr/>
            </a:lvl1pPr>
          </a:lstStyle>
          <a:p>
            <a:pPr>
              <a:defRPr/>
            </a:pPr>
            <a:fld id="{28A4DFF5-2BD8-4232-9A7D-6AD8A6E3DDF4}" type="slidenum">
              <a:rPr lang="en-US"/>
              <a:pPr>
                <a:defRPr/>
              </a:pPr>
              <a:t>‹#›</a:t>
            </a:fld>
            <a:endParaRPr lang="en-US" dirty="0"/>
          </a:p>
        </p:txBody>
      </p:sp>
    </p:spTree>
    <p:extLst>
      <p:ext uri="{BB962C8B-B14F-4D97-AF65-F5344CB8AC3E}">
        <p14:creationId xmlns:p14="http://schemas.microsoft.com/office/powerpoint/2010/main" val="215116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12" name="Picture 11" descr="A person in a yellow shirt&#10;&#10;Description automatically generated">
            <a:extLst>
              <a:ext uri="{FF2B5EF4-FFF2-40B4-BE49-F238E27FC236}">
                <a16:creationId xmlns:a16="http://schemas.microsoft.com/office/drawing/2014/main" id="{69FFE79B-3C27-784D-8A7F-4BD0A10D5F8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94618" y="1425667"/>
            <a:ext cx="3297382" cy="4670333"/>
          </a:xfrm>
          <a:prstGeom prst="rect">
            <a:avLst/>
          </a:prstGeom>
        </p:spPr>
      </p:pic>
      <p:sp>
        <p:nvSpPr>
          <p:cNvPr id="10" name="Rectangle 9">
            <a:extLst>
              <a:ext uri="{FF2B5EF4-FFF2-40B4-BE49-F238E27FC236}">
                <a16:creationId xmlns:a16="http://schemas.microsoft.com/office/drawing/2014/main" id="{480DE0BA-DDEC-CB44-B62B-A2C1FC6CAE4D}"/>
              </a:ext>
            </a:extLst>
          </p:cNvPr>
          <p:cNvSpPr/>
          <p:nvPr userDrawn="1"/>
        </p:nvSpPr>
        <p:spPr>
          <a:xfrm rot="5400000">
            <a:off x="10137980" y="-65927"/>
            <a:ext cx="1275898"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60855B1-F4F1-9346-BC63-9CC465C68F4E}"/>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a:xfrm>
            <a:off x="469490" y="2164766"/>
            <a:ext cx="6211529"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117E758-6592-8340-BFC1-0F742BEA64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181" b="-21571"/>
          <a:stretch/>
        </p:blipFill>
        <p:spPr>
          <a:xfrm>
            <a:off x="9095614" y="0"/>
            <a:ext cx="3096386" cy="2187146"/>
          </a:xfrm>
          <a:prstGeom prst="rect">
            <a:avLst/>
          </a:prstGeom>
        </p:spPr>
      </p:pic>
    </p:spTree>
    <p:extLst>
      <p:ext uri="{BB962C8B-B14F-4D97-AF65-F5344CB8AC3E}">
        <p14:creationId xmlns:p14="http://schemas.microsoft.com/office/powerpoint/2010/main" val="1590091776"/>
      </p:ext>
    </p:extLst>
  </p:cSld>
  <p:clrMapOvr>
    <a:masterClrMapping/>
  </p:clrMapOvr>
  <p:extLst>
    <p:ext uri="{DCECCB84-F9BA-43D5-87BE-67443E8EF086}">
      <p15:sldGuideLst xmlns:p15="http://schemas.microsoft.com/office/powerpoint/2012/main">
        <p15:guide id="1" orient="horz"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A picture containing drawing&#10;&#10;Description automatically generated">
            <a:extLst>
              <a:ext uri="{FF2B5EF4-FFF2-40B4-BE49-F238E27FC236}">
                <a16:creationId xmlns:a16="http://schemas.microsoft.com/office/drawing/2014/main" id="{B9652620-452A-433E-924A-3DB3EF4FD1D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7696" b="-6895"/>
          <a:stretch>
            <a:fillRect/>
          </a:stretch>
        </p:blipFill>
        <p:spPr bwMode="auto">
          <a:xfrm>
            <a:off x="0" y="-23813"/>
            <a:ext cx="2667000" cy="155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A picture containing shirt&#10;&#10;Description automatically generated">
            <a:extLst>
              <a:ext uri="{FF2B5EF4-FFF2-40B4-BE49-F238E27FC236}">
                <a16:creationId xmlns:a16="http://schemas.microsoft.com/office/drawing/2014/main" id="{556558CA-B34F-41E9-8E93-4B8E1FD6C78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450" y="136525"/>
            <a:ext cx="15875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09800" y="-51914"/>
            <a:ext cx="10515600" cy="1028083"/>
          </a:xfrm>
        </p:spPr>
        <p:txBody>
          <a:bodyPr/>
          <a:lstStyle/>
          <a:p>
            <a:r>
              <a:rPr lang="en-US"/>
              <a:t>Click to edit Master title style</a:t>
            </a:r>
          </a:p>
        </p:txBody>
      </p:sp>
      <p:sp>
        <p:nvSpPr>
          <p:cNvPr id="5" name="Date Placeholder 2">
            <a:extLst>
              <a:ext uri="{FF2B5EF4-FFF2-40B4-BE49-F238E27FC236}">
                <a16:creationId xmlns:a16="http://schemas.microsoft.com/office/drawing/2014/main" id="{4A44AF06-CE00-452D-933D-E700662AD851}"/>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8A515C5-8CEA-437C-A40B-EE5459BA3CB5}" type="datetimeFigureOut">
              <a:rPr lang="en-US"/>
              <a:pPr>
                <a:defRPr/>
              </a:pPr>
              <a:t>12/12/2022</a:t>
            </a:fld>
            <a:endParaRPr lang="en-US" dirty="0"/>
          </a:p>
        </p:txBody>
      </p:sp>
      <p:sp>
        <p:nvSpPr>
          <p:cNvPr id="6" name="Footer Placeholder 3">
            <a:extLst>
              <a:ext uri="{FF2B5EF4-FFF2-40B4-BE49-F238E27FC236}">
                <a16:creationId xmlns:a16="http://schemas.microsoft.com/office/drawing/2014/main" id="{7E90252F-B78A-4DBF-AD49-CA37E441BEF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7" name="Slide Number Placeholder 4">
            <a:extLst>
              <a:ext uri="{FF2B5EF4-FFF2-40B4-BE49-F238E27FC236}">
                <a16:creationId xmlns:a16="http://schemas.microsoft.com/office/drawing/2014/main" id="{275E2D8D-97D3-4A10-9EAB-C3DF845311DC}"/>
              </a:ext>
            </a:extLst>
          </p:cNvPr>
          <p:cNvSpPr>
            <a:spLocks noGrp="1"/>
          </p:cNvSpPr>
          <p:nvPr>
            <p:ph type="sldNum" sz="quarter" idx="12"/>
          </p:nvPr>
        </p:nvSpPr>
        <p:spPr>
          <a:xfrm>
            <a:off x="6226175" y="6324600"/>
            <a:ext cx="2397125" cy="298450"/>
          </a:xfrm>
          <a:prstGeom prst="rect">
            <a:avLst/>
          </a:prstGeom>
        </p:spPr>
        <p:txBody>
          <a:bodyPr/>
          <a:lstStyle>
            <a:lvl1pPr>
              <a:defRPr/>
            </a:lvl1pPr>
          </a:lstStyle>
          <a:p>
            <a:pPr>
              <a:defRPr/>
            </a:pPr>
            <a:fld id="{9528A68E-D3EC-4F91-9868-9F85229EC55B}" type="slidenum">
              <a:rPr lang="en-US"/>
              <a:pPr>
                <a:defRPr/>
              </a:pPr>
              <a:t>‹#›</a:t>
            </a:fld>
            <a:endParaRPr lang="en-US" dirty="0"/>
          </a:p>
        </p:txBody>
      </p:sp>
    </p:spTree>
    <p:extLst>
      <p:ext uri="{BB962C8B-B14F-4D97-AF65-F5344CB8AC3E}">
        <p14:creationId xmlns:p14="http://schemas.microsoft.com/office/powerpoint/2010/main" val="2873372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A picture containing drawing&#10;&#10;Description automatically generated">
            <a:extLst>
              <a:ext uri="{FF2B5EF4-FFF2-40B4-BE49-F238E27FC236}">
                <a16:creationId xmlns:a16="http://schemas.microsoft.com/office/drawing/2014/main" id="{F96D77C7-E40A-40AD-A6A2-680926DC65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7696" b="-6895"/>
          <a:stretch>
            <a:fillRect/>
          </a:stretch>
        </p:blipFill>
        <p:spPr bwMode="auto">
          <a:xfrm>
            <a:off x="0" y="-23813"/>
            <a:ext cx="2667000" cy="155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A picture containing shirt&#10;&#10;Description automatically generated">
            <a:extLst>
              <a:ext uri="{FF2B5EF4-FFF2-40B4-BE49-F238E27FC236}">
                <a16:creationId xmlns:a16="http://schemas.microsoft.com/office/drawing/2014/main" id="{274B00C5-DBB4-4D44-B4D5-497AF151AD1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6850" y="136525"/>
            <a:ext cx="152241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a:extLst>
              <a:ext uri="{FF2B5EF4-FFF2-40B4-BE49-F238E27FC236}">
                <a16:creationId xmlns:a16="http://schemas.microsoft.com/office/drawing/2014/main" id="{0CA2D9BD-07FD-4F3D-9FD9-6B0B7FB874D1}"/>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E941027-449E-4A15-9138-865A65355AAB}" type="datetimeFigureOut">
              <a:rPr lang="en-US"/>
              <a:pPr>
                <a:defRPr/>
              </a:pPr>
              <a:t>12/12/2022</a:t>
            </a:fld>
            <a:endParaRPr lang="en-US" dirty="0"/>
          </a:p>
        </p:txBody>
      </p:sp>
      <p:sp>
        <p:nvSpPr>
          <p:cNvPr id="5" name="Footer Placeholder 2">
            <a:extLst>
              <a:ext uri="{FF2B5EF4-FFF2-40B4-BE49-F238E27FC236}">
                <a16:creationId xmlns:a16="http://schemas.microsoft.com/office/drawing/2014/main" id="{0F0EABF1-E94D-4643-8D81-53B466D8DFB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Tree>
    <p:extLst>
      <p:ext uri="{BB962C8B-B14F-4D97-AF65-F5344CB8AC3E}">
        <p14:creationId xmlns:p14="http://schemas.microsoft.com/office/powerpoint/2010/main" val="14601432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descr="A picture containing drawing&#10;&#10;Description automatically generated">
            <a:extLst>
              <a:ext uri="{FF2B5EF4-FFF2-40B4-BE49-F238E27FC236}">
                <a16:creationId xmlns:a16="http://schemas.microsoft.com/office/drawing/2014/main" id="{082778B3-940F-4297-AE2E-8BDADF603A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A close up of a logo&#10;&#10;Description automatically generated">
            <a:extLst>
              <a:ext uri="{FF2B5EF4-FFF2-40B4-BE49-F238E27FC236}">
                <a16:creationId xmlns:a16="http://schemas.microsoft.com/office/drawing/2014/main" id="{15146B2F-73EA-420C-98E4-0121F2E696E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7313" y="263525"/>
            <a:ext cx="1725612"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1514" y="573452"/>
            <a:ext cx="10515600" cy="188547"/>
          </a:xfrm>
        </p:spPr>
        <p:txBody>
          <a:bodyPr/>
          <a:lstStyle/>
          <a:p>
            <a:r>
              <a:rPr lang="en-US"/>
              <a:t>Click to edit Master title style</a:t>
            </a:r>
          </a:p>
        </p:txBody>
      </p:sp>
    </p:spTree>
    <p:extLst>
      <p:ext uri="{BB962C8B-B14F-4D97-AF65-F5344CB8AC3E}">
        <p14:creationId xmlns:p14="http://schemas.microsoft.com/office/powerpoint/2010/main" val="1376757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0DE0BA-DDEC-CB44-B62B-A2C1FC6CAE4D}"/>
              </a:ext>
            </a:extLst>
          </p:cNvPr>
          <p:cNvSpPr/>
          <p:nvPr userDrawn="1"/>
        </p:nvSpPr>
        <p:spPr>
          <a:xfrm rot="5400000">
            <a:off x="10060642" y="-143265"/>
            <a:ext cx="768890" cy="3493826"/>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a:xfrm>
            <a:off x="128207" y="2133946"/>
            <a:ext cx="5579419"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117E758-6592-8340-BFC1-0F742BEA64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181" b="-21571"/>
          <a:stretch/>
        </p:blipFill>
        <p:spPr>
          <a:xfrm>
            <a:off x="9095614" y="588"/>
            <a:ext cx="3096386" cy="2187146"/>
          </a:xfrm>
          <a:prstGeom prst="rect">
            <a:avLst/>
          </a:prstGeom>
        </p:spPr>
      </p:pic>
      <p:pic>
        <p:nvPicPr>
          <p:cNvPr id="12" name="Picture 11">
            <a:extLst>
              <a:ext uri="{FF2B5EF4-FFF2-40B4-BE49-F238E27FC236}">
                <a16:creationId xmlns:a16="http://schemas.microsoft.com/office/drawing/2014/main" id="{BD96456C-571F-4657-BC0A-CDAB3BBB1CE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86344" y="302530"/>
            <a:ext cx="1660293" cy="81535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DF1DADA6-0194-4A5B-9DD7-6463219920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181" b="-21571"/>
          <a:stretch/>
        </p:blipFill>
        <p:spPr>
          <a:xfrm>
            <a:off x="9134856" y="0"/>
            <a:ext cx="3096386" cy="2187146"/>
          </a:xfrm>
          <a:prstGeom prst="rect">
            <a:avLst/>
          </a:prstGeom>
        </p:spPr>
      </p:pic>
      <p:pic>
        <p:nvPicPr>
          <p:cNvPr id="9" name="Picture 13" descr="A close up of a logo&#10;&#10;Description automatically generated">
            <a:extLst>
              <a:ext uri="{FF2B5EF4-FFF2-40B4-BE49-F238E27FC236}">
                <a16:creationId xmlns:a16="http://schemas.microsoft.com/office/drawing/2014/main" id="{975C1D03-ABA7-4E20-8164-49890A20F377}"/>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59617"/>
      </p:ext>
    </p:extLst>
  </p:cSld>
  <p:clrMapOvr>
    <a:masterClrMapping/>
  </p:clrMapOvr>
  <p:extLst>
    <p:ext uri="{DCECCB84-F9BA-43D5-87BE-67443E8EF086}">
      <p15:sldGuideLst xmlns:p15="http://schemas.microsoft.com/office/powerpoint/2012/main">
        <p15:guide id="1" orient="horz"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12" name="Picture 11" descr="A picture containing person, indoor, table, window&#10;&#10;Description automatically generated">
            <a:extLst>
              <a:ext uri="{FF2B5EF4-FFF2-40B4-BE49-F238E27FC236}">
                <a16:creationId xmlns:a16="http://schemas.microsoft.com/office/drawing/2014/main" id="{52F4A786-1235-5B4C-8E87-40FADFBF83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977744" y="1562987"/>
            <a:ext cx="3214255" cy="4533014"/>
          </a:xfrm>
          <a:prstGeom prst="rect">
            <a:avLst/>
          </a:prstGeom>
        </p:spPr>
      </p:pic>
      <p:sp>
        <p:nvSpPr>
          <p:cNvPr id="10" name="Rectangle 9">
            <a:extLst>
              <a:ext uri="{FF2B5EF4-FFF2-40B4-BE49-F238E27FC236}">
                <a16:creationId xmlns:a16="http://schemas.microsoft.com/office/drawing/2014/main" id="{480DE0BA-DDEC-CB44-B62B-A2C1FC6CAE4D}"/>
              </a:ext>
            </a:extLst>
          </p:cNvPr>
          <p:cNvSpPr/>
          <p:nvPr userDrawn="1"/>
        </p:nvSpPr>
        <p:spPr>
          <a:xfrm rot="5400000">
            <a:off x="10391484" y="187577"/>
            <a:ext cx="768890"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60855B1-F4F1-9346-BC63-9CC465C68F4E}"/>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a:xfrm>
            <a:off x="838200" y="2115275"/>
            <a:ext cx="5724832"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117E758-6592-8340-BFC1-0F742BEA64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181" b="-21571"/>
          <a:stretch/>
        </p:blipFill>
        <p:spPr>
          <a:xfrm>
            <a:off x="8977744" y="-751341"/>
            <a:ext cx="3096386" cy="2187146"/>
          </a:xfrm>
          <a:prstGeom prst="rect">
            <a:avLst/>
          </a:prstGeom>
        </p:spPr>
      </p:pic>
      <p:pic>
        <p:nvPicPr>
          <p:cNvPr id="11" name="Picture 10">
            <a:extLst>
              <a:ext uri="{FF2B5EF4-FFF2-40B4-BE49-F238E27FC236}">
                <a16:creationId xmlns:a16="http://schemas.microsoft.com/office/drawing/2014/main" id="{13D99E0E-A4D1-4EBD-8D9F-9D7013380BA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286344" y="302530"/>
            <a:ext cx="1660293" cy="815350"/>
          </a:xfrm>
          <a:prstGeom prst="rect">
            <a:avLst/>
          </a:prstGeom>
        </p:spPr>
      </p:pic>
    </p:spTree>
    <p:extLst>
      <p:ext uri="{BB962C8B-B14F-4D97-AF65-F5344CB8AC3E}">
        <p14:creationId xmlns:p14="http://schemas.microsoft.com/office/powerpoint/2010/main" val="1677951022"/>
      </p:ext>
    </p:extLst>
  </p:cSld>
  <p:clrMapOvr>
    <a:masterClrMapping/>
  </p:clrMapOvr>
  <p:extLst>
    <p:ext uri="{DCECCB84-F9BA-43D5-87BE-67443E8EF086}">
      <p15:sldGuideLst xmlns:p15="http://schemas.microsoft.com/office/powerpoint/2012/main">
        <p15:guide id="1" orient="horz"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pic>
        <p:nvPicPr>
          <p:cNvPr id="11" name="Picture 10" descr="A person smiling for the camera&#10;&#10;Description automatically generated">
            <a:extLst>
              <a:ext uri="{FF2B5EF4-FFF2-40B4-BE49-F238E27FC236}">
                <a16:creationId xmlns:a16="http://schemas.microsoft.com/office/drawing/2014/main" id="{D1821610-2C62-284A-804D-A0D3ADA1AE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8244"/>
          <a:stretch/>
        </p:blipFill>
        <p:spPr>
          <a:xfrm flipH="1">
            <a:off x="7496307" y="1739332"/>
            <a:ext cx="4695691" cy="4356668"/>
          </a:xfrm>
          <a:prstGeom prst="rect">
            <a:avLst/>
          </a:prstGeom>
        </p:spPr>
      </p:pic>
      <p:sp>
        <p:nvSpPr>
          <p:cNvPr id="10" name="Rectangle 9">
            <a:extLst>
              <a:ext uri="{FF2B5EF4-FFF2-40B4-BE49-F238E27FC236}">
                <a16:creationId xmlns:a16="http://schemas.microsoft.com/office/drawing/2014/main" id="{480DE0BA-DDEC-CB44-B62B-A2C1FC6CAE4D}"/>
              </a:ext>
            </a:extLst>
          </p:cNvPr>
          <p:cNvSpPr/>
          <p:nvPr userDrawn="1"/>
        </p:nvSpPr>
        <p:spPr>
          <a:xfrm rot="5400000">
            <a:off x="10207892" y="371168"/>
            <a:ext cx="1136073"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60855B1-F4F1-9346-BC63-9CC465C68F4E}"/>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a:xfrm>
            <a:off x="838200" y="2115275"/>
            <a:ext cx="565109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117E758-6592-8340-BFC1-0F742BEA64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181" b="-21571"/>
          <a:stretch/>
        </p:blipFill>
        <p:spPr>
          <a:xfrm>
            <a:off x="9095614" y="-814996"/>
            <a:ext cx="3096386" cy="2187146"/>
          </a:xfrm>
          <a:prstGeom prst="rect">
            <a:avLst/>
          </a:prstGeom>
        </p:spPr>
      </p:pic>
      <p:pic>
        <p:nvPicPr>
          <p:cNvPr id="12" name="Picture 11">
            <a:extLst>
              <a:ext uri="{FF2B5EF4-FFF2-40B4-BE49-F238E27FC236}">
                <a16:creationId xmlns:a16="http://schemas.microsoft.com/office/drawing/2014/main" id="{10B0B7BF-33E2-4DCB-A342-AC912D324B2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286344" y="302530"/>
            <a:ext cx="1660293" cy="815350"/>
          </a:xfrm>
          <a:prstGeom prst="rect">
            <a:avLst/>
          </a:prstGeom>
        </p:spPr>
      </p:pic>
    </p:spTree>
    <p:extLst>
      <p:ext uri="{BB962C8B-B14F-4D97-AF65-F5344CB8AC3E}">
        <p14:creationId xmlns:p14="http://schemas.microsoft.com/office/powerpoint/2010/main" val="1280861181"/>
      </p:ext>
    </p:extLst>
  </p:cSld>
  <p:clrMapOvr>
    <a:masterClrMapping/>
  </p:clrMapOvr>
  <p:extLst>
    <p:ext uri="{DCECCB84-F9BA-43D5-87BE-67443E8EF086}">
      <p15:sldGuideLst xmlns:p15="http://schemas.microsoft.com/office/powerpoint/2012/main">
        <p15:guide id="1" orient="horz"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12" name="Picture 11" descr="A person standing posing for the camera&#10;&#10;Description automatically generated">
            <a:extLst>
              <a:ext uri="{FF2B5EF4-FFF2-40B4-BE49-F238E27FC236}">
                <a16:creationId xmlns:a16="http://schemas.microsoft.com/office/drawing/2014/main" id="{9128EC85-F086-3E4D-870B-D85EDC24AC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2719"/>
          <a:stretch/>
        </p:blipFill>
        <p:spPr>
          <a:xfrm flipH="1">
            <a:off x="6795896" y="1739332"/>
            <a:ext cx="5396102" cy="4356668"/>
          </a:xfrm>
          <a:prstGeom prst="rect">
            <a:avLst/>
          </a:prstGeom>
        </p:spPr>
      </p:pic>
      <p:sp>
        <p:nvSpPr>
          <p:cNvPr id="10" name="Rectangle 9">
            <a:extLst>
              <a:ext uri="{FF2B5EF4-FFF2-40B4-BE49-F238E27FC236}">
                <a16:creationId xmlns:a16="http://schemas.microsoft.com/office/drawing/2014/main" id="{480DE0BA-DDEC-CB44-B62B-A2C1FC6CAE4D}"/>
              </a:ext>
            </a:extLst>
          </p:cNvPr>
          <p:cNvSpPr/>
          <p:nvPr userDrawn="1"/>
        </p:nvSpPr>
        <p:spPr>
          <a:xfrm rot="5400000">
            <a:off x="8918373" y="371168"/>
            <a:ext cx="1136073"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60855B1-F4F1-9346-BC63-9CC465C68F4E}"/>
              </a:ext>
            </a:extLst>
          </p:cNvPr>
          <p:cNvSpPr/>
          <p:nvPr userDrawn="1"/>
        </p:nvSpPr>
        <p:spPr>
          <a:xfrm>
            <a:off x="6704948" y="0"/>
            <a:ext cx="4851377"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a:xfrm>
            <a:off x="-1614086" y="2066267"/>
            <a:ext cx="1051560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117E758-6592-8340-BFC1-0F742BEA64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181" b="-21571"/>
          <a:stretch/>
        </p:blipFill>
        <p:spPr>
          <a:xfrm>
            <a:off x="7806095" y="0"/>
            <a:ext cx="3096386" cy="2187146"/>
          </a:xfrm>
          <a:prstGeom prst="rect">
            <a:avLst/>
          </a:prstGeom>
        </p:spPr>
      </p:pic>
      <p:pic>
        <p:nvPicPr>
          <p:cNvPr id="11" name="Picture 10">
            <a:extLst>
              <a:ext uri="{FF2B5EF4-FFF2-40B4-BE49-F238E27FC236}">
                <a16:creationId xmlns:a16="http://schemas.microsoft.com/office/drawing/2014/main" id="{AAE54E6A-241A-40E4-A552-76A2172F51A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996825" y="302530"/>
            <a:ext cx="1660293" cy="815350"/>
          </a:xfrm>
          <a:prstGeom prst="rect">
            <a:avLst/>
          </a:prstGeom>
        </p:spPr>
      </p:pic>
    </p:spTree>
    <p:extLst>
      <p:ext uri="{BB962C8B-B14F-4D97-AF65-F5344CB8AC3E}">
        <p14:creationId xmlns:p14="http://schemas.microsoft.com/office/powerpoint/2010/main" val="3083551567"/>
      </p:ext>
    </p:extLst>
  </p:cSld>
  <p:clrMapOvr>
    <a:masterClrMapping/>
  </p:clrMapOvr>
  <p:extLst>
    <p:ext uri="{DCECCB84-F9BA-43D5-87BE-67443E8EF086}">
      <p15:sldGuideLst xmlns:p15="http://schemas.microsoft.com/office/powerpoint/2012/main">
        <p15:guide id="1" orient="horz"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11" name="Picture 10" descr="A person looking at a computer&#10;&#10;Description automatically generated">
            <a:extLst>
              <a:ext uri="{FF2B5EF4-FFF2-40B4-BE49-F238E27FC236}">
                <a16:creationId xmlns:a16="http://schemas.microsoft.com/office/drawing/2014/main" id="{B69831F0-1229-8748-B5F9-5B4FA1F9E7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559636" y="1739333"/>
            <a:ext cx="2632364" cy="4356668"/>
          </a:xfrm>
          <a:prstGeom prst="rect">
            <a:avLst/>
          </a:prstGeom>
        </p:spPr>
      </p:pic>
      <p:sp>
        <p:nvSpPr>
          <p:cNvPr id="10" name="Rectangle 9">
            <a:extLst>
              <a:ext uri="{FF2B5EF4-FFF2-40B4-BE49-F238E27FC236}">
                <a16:creationId xmlns:a16="http://schemas.microsoft.com/office/drawing/2014/main" id="{480DE0BA-DDEC-CB44-B62B-A2C1FC6CAE4D}"/>
              </a:ext>
            </a:extLst>
          </p:cNvPr>
          <p:cNvSpPr/>
          <p:nvPr userDrawn="1"/>
        </p:nvSpPr>
        <p:spPr>
          <a:xfrm rot="5400000">
            <a:off x="10207892" y="371168"/>
            <a:ext cx="1136073"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60855B1-F4F1-9346-BC63-9CC465C68F4E}"/>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a:xfrm>
            <a:off x="838200" y="791167"/>
            <a:ext cx="7553707" cy="119692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a:xfrm>
            <a:off x="838200" y="2115275"/>
            <a:ext cx="5960806"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117E758-6592-8340-BFC1-0F742BEA64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181" b="-21571"/>
          <a:stretch/>
        </p:blipFill>
        <p:spPr>
          <a:xfrm>
            <a:off x="9095614" y="0"/>
            <a:ext cx="3096386" cy="2187146"/>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489B0F55-6BB5-481B-ADAC-7C7D0E378BA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04788" y="200728"/>
            <a:ext cx="1801295" cy="890024"/>
          </a:xfrm>
          <a:prstGeom prst="rect">
            <a:avLst/>
          </a:prstGeom>
        </p:spPr>
      </p:pic>
    </p:spTree>
    <p:extLst>
      <p:ext uri="{BB962C8B-B14F-4D97-AF65-F5344CB8AC3E}">
        <p14:creationId xmlns:p14="http://schemas.microsoft.com/office/powerpoint/2010/main" val="348388470"/>
      </p:ext>
    </p:extLst>
  </p:cSld>
  <p:clrMapOvr>
    <a:masterClrMapping/>
  </p:clrMapOvr>
  <p:extLst>
    <p:ext uri="{DCECCB84-F9BA-43D5-87BE-67443E8EF086}">
      <p15:sldGuideLst xmlns:p15="http://schemas.microsoft.com/office/powerpoint/2012/main">
        <p15:guide id="1" orient="horz"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12" name="Picture 11" descr="A picture containing person, indoor, person, looking&#10;&#10;Description automatically generated">
            <a:extLst>
              <a:ext uri="{FF2B5EF4-FFF2-40B4-BE49-F238E27FC236}">
                <a16:creationId xmlns:a16="http://schemas.microsoft.com/office/drawing/2014/main" id="{854688DA-B40E-2B4B-B401-A396E1E1308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254836" y="1196926"/>
            <a:ext cx="2937163" cy="4899074"/>
          </a:xfrm>
          <a:prstGeom prst="rect">
            <a:avLst/>
          </a:prstGeom>
        </p:spPr>
      </p:pic>
      <p:sp>
        <p:nvSpPr>
          <p:cNvPr id="10" name="Rectangle 9">
            <a:extLst>
              <a:ext uri="{FF2B5EF4-FFF2-40B4-BE49-F238E27FC236}">
                <a16:creationId xmlns:a16="http://schemas.microsoft.com/office/drawing/2014/main" id="{480DE0BA-DDEC-CB44-B62B-A2C1FC6CAE4D}"/>
              </a:ext>
            </a:extLst>
          </p:cNvPr>
          <p:cNvSpPr/>
          <p:nvPr userDrawn="1"/>
        </p:nvSpPr>
        <p:spPr>
          <a:xfrm rot="5400000">
            <a:off x="10207892" y="165599"/>
            <a:ext cx="1136073"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60855B1-F4F1-9346-BC63-9CC465C68F4E}"/>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a:xfrm>
            <a:off x="838200" y="2115275"/>
            <a:ext cx="5031658"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117E758-6592-8340-BFC1-0F742BEA64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181" b="-21571"/>
          <a:stretch/>
        </p:blipFill>
        <p:spPr>
          <a:xfrm>
            <a:off x="9095613" y="4836"/>
            <a:ext cx="3096386" cy="2187146"/>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D5FB9828-0DBD-49D4-A4E2-30ACB3582E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04788" y="200728"/>
            <a:ext cx="1801295" cy="890024"/>
          </a:xfrm>
          <a:prstGeom prst="rect">
            <a:avLst/>
          </a:prstGeom>
        </p:spPr>
      </p:pic>
    </p:spTree>
    <p:extLst>
      <p:ext uri="{BB962C8B-B14F-4D97-AF65-F5344CB8AC3E}">
        <p14:creationId xmlns:p14="http://schemas.microsoft.com/office/powerpoint/2010/main" val="3499039934"/>
      </p:ext>
    </p:extLst>
  </p:cSld>
  <p:clrMapOvr>
    <a:masterClrMapping/>
  </p:clrMapOvr>
  <p:extLst>
    <p:ext uri="{DCECCB84-F9BA-43D5-87BE-67443E8EF086}">
      <p15:sldGuideLst xmlns:p15="http://schemas.microsoft.com/office/powerpoint/2012/main">
        <p15:guide id="1" orient="horz"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6" name="Picture 5" descr="A person sitting at a desk in front of a computer&#10;&#10;Description automatically generated">
            <a:extLst>
              <a:ext uri="{FF2B5EF4-FFF2-40B4-BE49-F238E27FC236}">
                <a16:creationId xmlns:a16="http://schemas.microsoft.com/office/drawing/2014/main" id="{F6E3755C-25C0-6E41-BDAF-A259A3A1CC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2214"/>
          <a:stretch/>
        </p:blipFill>
        <p:spPr>
          <a:xfrm flipH="1">
            <a:off x="9095611" y="482600"/>
            <a:ext cx="3096387" cy="5613400"/>
          </a:xfrm>
          <a:prstGeom prst="rect">
            <a:avLst/>
          </a:prstGeom>
        </p:spPr>
      </p:pic>
      <p:sp>
        <p:nvSpPr>
          <p:cNvPr id="10" name="Rectangle 9">
            <a:extLst>
              <a:ext uri="{FF2B5EF4-FFF2-40B4-BE49-F238E27FC236}">
                <a16:creationId xmlns:a16="http://schemas.microsoft.com/office/drawing/2014/main" id="{480DE0BA-DDEC-CB44-B62B-A2C1FC6CAE4D}"/>
              </a:ext>
            </a:extLst>
          </p:cNvPr>
          <p:cNvSpPr/>
          <p:nvPr userDrawn="1"/>
        </p:nvSpPr>
        <p:spPr>
          <a:xfrm rot="5400000">
            <a:off x="9939907" y="-580047"/>
            <a:ext cx="1672046"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60855B1-F4F1-9346-BC63-9CC465C68F4E}"/>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117E758-6592-8340-BFC1-0F742BEA64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181" b="-21571"/>
          <a:stretch/>
        </p:blipFill>
        <p:spPr>
          <a:xfrm>
            <a:off x="9095614" y="0"/>
            <a:ext cx="3096386" cy="2187146"/>
          </a:xfrm>
          <a:prstGeom prst="rect">
            <a:avLst/>
          </a:prstGeom>
        </p:spPr>
      </p:pic>
      <p:pic>
        <p:nvPicPr>
          <p:cNvPr id="11" name="Picture 13" descr="A close up of a logo&#10;&#10;Description automatically generated">
            <a:extLst>
              <a:ext uri="{FF2B5EF4-FFF2-40B4-BE49-F238E27FC236}">
                <a16:creationId xmlns:a16="http://schemas.microsoft.com/office/drawing/2014/main" id="{20C25811-1B53-4932-9ED2-2C5F8B883C3A}"/>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0573537"/>
      </p:ext>
    </p:extLst>
  </p:cSld>
  <p:clrMapOvr>
    <a:masterClrMapping/>
  </p:clrMapOvr>
  <p:extLst>
    <p:ext uri="{DCECCB84-F9BA-43D5-87BE-67443E8EF086}">
      <p15:sldGuideLst xmlns:p15="http://schemas.microsoft.com/office/powerpoint/2012/main">
        <p15:guide id="1" orient="horz"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5" name="Picture 4" descr="A person standing next to a fence&#10;&#10;Description automatically generated">
            <a:extLst>
              <a:ext uri="{FF2B5EF4-FFF2-40B4-BE49-F238E27FC236}">
                <a16:creationId xmlns:a16="http://schemas.microsoft.com/office/drawing/2014/main" id="{E6A79CDA-5712-A746-81D3-65FFFB8EA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005"/>
          <a:stretch/>
        </p:blipFill>
        <p:spPr>
          <a:xfrm>
            <a:off x="8530046" y="0"/>
            <a:ext cx="3661954" cy="6096000"/>
          </a:xfrm>
          <a:prstGeom prst="rect">
            <a:avLst/>
          </a:prstGeom>
        </p:spPr>
      </p:pic>
      <p:sp>
        <p:nvSpPr>
          <p:cNvPr id="13" name="Rectangle 12">
            <a:extLst>
              <a:ext uri="{FF2B5EF4-FFF2-40B4-BE49-F238E27FC236}">
                <a16:creationId xmlns:a16="http://schemas.microsoft.com/office/drawing/2014/main" id="{835F6747-BED0-C64F-854F-A4145189F16B}"/>
              </a:ext>
            </a:extLst>
          </p:cNvPr>
          <p:cNvSpPr/>
          <p:nvPr userDrawn="1"/>
        </p:nvSpPr>
        <p:spPr>
          <a:xfrm>
            <a:off x="7994468" y="0"/>
            <a:ext cx="3661953" cy="6145806"/>
          </a:xfrm>
          <a:prstGeom prst="rect">
            <a:avLst/>
          </a:prstGeom>
          <a:gradFill flip="none" rotWithShape="1">
            <a:gsLst>
              <a:gs pos="59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A0FFD9E-02FB-4947-BF85-A7112D15E1F2}"/>
              </a:ext>
            </a:extLst>
          </p:cNvPr>
          <p:cNvSpPr/>
          <p:nvPr userDrawn="1"/>
        </p:nvSpPr>
        <p:spPr>
          <a:xfrm rot="5400000">
            <a:off x="9546948" y="-457906"/>
            <a:ext cx="2187146" cy="3102958"/>
          </a:xfrm>
          <a:prstGeom prst="rect">
            <a:avLst/>
          </a:prstGeom>
          <a:gradFill flip="none" rotWithShape="1">
            <a:gsLst>
              <a:gs pos="5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a:xfrm>
            <a:off x="838200" y="549317"/>
            <a:ext cx="10515600" cy="103421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a:xfrm>
            <a:off x="838200" y="2115275"/>
            <a:ext cx="1051560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B3F4530-19C9-794A-B01F-C6C39EFC31C3}"/>
              </a:ext>
            </a:extLst>
          </p:cNvPr>
          <p:cNvSpPr>
            <a:spLocks noGrp="1"/>
          </p:cNvSpPr>
          <p:nvPr>
            <p:ph type="body" sz="quarter" idx="13"/>
          </p:nvPr>
        </p:nvSpPr>
        <p:spPr>
          <a:xfrm>
            <a:off x="838200" y="1583526"/>
            <a:ext cx="10515599" cy="461007"/>
          </a:xfrm>
        </p:spPr>
        <p:txBody>
          <a:bodyPr>
            <a:noAutofit/>
          </a:bodyPr>
          <a:lstStyle>
            <a:lvl1pPr marL="0" indent="0">
              <a:buNone/>
              <a:defRPr sz="2400" i="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pic>
        <p:nvPicPr>
          <p:cNvPr id="14" name="Picture 13" descr="A picture containing drawing&#10;&#10;Description automatically generated">
            <a:extLst>
              <a:ext uri="{FF2B5EF4-FFF2-40B4-BE49-F238E27FC236}">
                <a16:creationId xmlns:a16="http://schemas.microsoft.com/office/drawing/2014/main" id="{CD4F4BC3-2888-4D4B-A24E-9846476CB4A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181" b="-21571"/>
          <a:stretch/>
        </p:blipFill>
        <p:spPr>
          <a:xfrm>
            <a:off x="9095614" y="0"/>
            <a:ext cx="3096386" cy="2187146"/>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C6A4EABF-1586-4D68-A686-024F9D494E0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04788" y="200728"/>
            <a:ext cx="1801295" cy="890024"/>
          </a:xfrm>
          <a:prstGeom prst="rect">
            <a:avLst/>
          </a:prstGeom>
        </p:spPr>
      </p:pic>
    </p:spTree>
    <p:extLst>
      <p:ext uri="{BB962C8B-B14F-4D97-AF65-F5344CB8AC3E}">
        <p14:creationId xmlns:p14="http://schemas.microsoft.com/office/powerpoint/2010/main" val="1831218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0DE0BA-DDEC-CB44-B62B-A2C1FC6CAE4D}"/>
              </a:ext>
            </a:extLst>
          </p:cNvPr>
          <p:cNvSpPr/>
          <p:nvPr userDrawn="1"/>
        </p:nvSpPr>
        <p:spPr>
          <a:xfrm rot="5400000">
            <a:off x="9939907" y="-264001"/>
            <a:ext cx="1672046"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a:xfrm>
            <a:off x="838200" y="2115275"/>
            <a:ext cx="6452561"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117E758-6592-8340-BFC1-0F742BEA64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181" b="-21571"/>
          <a:stretch/>
        </p:blipFill>
        <p:spPr>
          <a:xfrm>
            <a:off x="9095615" y="0"/>
            <a:ext cx="3096386" cy="2187146"/>
          </a:xfrm>
          <a:prstGeom prst="rect">
            <a:avLst/>
          </a:prstGeom>
        </p:spPr>
      </p:pic>
      <p:pic>
        <p:nvPicPr>
          <p:cNvPr id="11" name="Picture 10">
            <a:extLst>
              <a:ext uri="{FF2B5EF4-FFF2-40B4-BE49-F238E27FC236}">
                <a16:creationId xmlns:a16="http://schemas.microsoft.com/office/drawing/2014/main" id="{5F0E5293-4914-4728-A012-B1649606173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397214" y="166182"/>
            <a:ext cx="1660293" cy="81535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4FB76AF8-A48E-4FE3-AC6B-053BCEB464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181" b="-21571"/>
          <a:stretch/>
        </p:blipFill>
        <p:spPr>
          <a:xfrm>
            <a:off x="9134856" y="0"/>
            <a:ext cx="3096386" cy="2187146"/>
          </a:xfrm>
          <a:prstGeom prst="rect">
            <a:avLst/>
          </a:prstGeom>
        </p:spPr>
      </p:pic>
      <p:pic>
        <p:nvPicPr>
          <p:cNvPr id="13" name="Picture 13" descr="A close up of a logo&#10;&#10;Description automatically generated">
            <a:extLst>
              <a:ext uri="{FF2B5EF4-FFF2-40B4-BE49-F238E27FC236}">
                <a16:creationId xmlns:a16="http://schemas.microsoft.com/office/drawing/2014/main" id="{CBB518AD-7DA2-41D6-BC17-44B6F00409C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272539"/>
      </p:ext>
    </p:extLst>
  </p:cSld>
  <p:clrMapOvr>
    <a:masterClrMapping/>
  </p:clrMapOvr>
  <p:extLst>
    <p:ext uri="{DCECCB84-F9BA-43D5-87BE-67443E8EF086}">
      <p15:sldGuideLst xmlns:p15="http://schemas.microsoft.com/office/powerpoint/2012/main">
        <p15:guide id="1" orient="horz"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6" name="Picture 5" descr="A person standing in front of a computer&#10;&#10;Description automatically generated">
            <a:extLst>
              <a:ext uri="{FF2B5EF4-FFF2-40B4-BE49-F238E27FC236}">
                <a16:creationId xmlns:a16="http://schemas.microsoft.com/office/drawing/2014/main" id="{DEE2E973-B406-044A-BD2E-C779A5DD28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3102"/>
          <a:stretch/>
        </p:blipFill>
        <p:spPr>
          <a:xfrm>
            <a:off x="8966200" y="381000"/>
            <a:ext cx="3225800" cy="5715000"/>
          </a:xfrm>
          <a:prstGeom prst="rect">
            <a:avLst/>
          </a:prstGeom>
        </p:spPr>
      </p:pic>
      <p:sp>
        <p:nvSpPr>
          <p:cNvPr id="13" name="Rectangle 12">
            <a:extLst>
              <a:ext uri="{FF2B5EF4-FFF2-40B4-BE49-F238E27FC236}">
                <a16:creationId xmlns:a16="http://schemas.microsoft.com/office/drawing/2014/main" id="{835F6747-BED0-C64F-854F-A4145189F16B}"/>
              </a:ext>
            </a:extLst>
          </p:cNvPr>
          <p:cNvSpPr/>
          <p:nvPr userDrawn="1"/>
        </p:nvSpPr>
        <p:spPr>
          <a:xfrm>
            <a:off x="7994469" y="0"/>
            <a:ext cx="3122022" cy="6145806"/>
          </a:xfrm>
          <a:prstGeom prst="rect">
            <a:avLst/>
          </a:prstGeom>
          <a:gradFill flip="none" rotWithShape="1">
            <a:gsLst>
              <a:gs pos="46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A0FFD9E-02FB-4947-BF85-A7112D15E1F2}"/>
              </a:ext>
            </a:extLst>
          </p:cNvPr>
          <p:cNvSpPr/>
          <p:nvPr userDrawn="1"/>
        </p:nvSpPr>
        <p:spPr>
          <a:xfrm rot="5400000">
            <a:off x="9546948" y="-457906"/>
            <a:ext cx="2187146" cy="3102958"/>
          </a:xfrm>
          <a:prstGeom prst="rect">
            <a:avLst/>
          </a:prstGeom>
          <a:gradFill flip="none" rotWithShape="1">
            <a:gsLst>
              <a:gs pos="5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a:xfrm>
            <a:off x="838200" y="549317"/>
            <a:ext cx="10515600" cy="103421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a:xfrm>
            <a:off x="838200" y="2115275"/>
            <a:ext cx="608076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B3F4530-19C9-794A-B01F-C6C39EFC31C3}"/>
              </a:ext>
            </a:extLst>
          </p:cNvPr>
          <p:cNvSpPr>
            <a:spLocks noGrp="1"/>
          </p:cNvSpPr>
          <p:nvPr>
            <p:ph type="body" sz="quarter" idx="13"/>
          </p:nvPr>
        </p:nvSpPr>
        <p:spPr>
          <a:xfrm>
            <a:off x="838200" y="1583526"/>
            <a:ext cx="10515599" cy="461007"/>
          </a:xfrm>
        </p:spPr>
        <p:txBody>
          <a:bodyPr>
            <a:noAutofit/>
          </a:bodyPr>
          <a:lstStyle>
            <a:lvl1pPr marL="0" indent="0">
              <a:buNone/>
              <a:defRPr sz="2400" i="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pic>
        <p:nvPicPr>
          <p:cNvPr id="14" name="Picture 13" descr="A picture containing drawing&#10;&#10;Description automatically generated">
            <a:extLst>
              <a:ext uri="{FF2B5EF4-FFF2-40B4-BE49-F238E27FC236}">
                <a16:creationId xmlns:a16="http://schemas.microsoft.com/office/drawing/2014/main" id="{CD4F4BC3-2888-4D4B-A24E-9846476CB4A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181" b="-21571"/>
          <a:stretch/>
        </p:blipFill>
        <p:spPr>
          <a:xfrm>
            <a:off x="9074737" y="-544256"/>
            <a:ext cx="3096386" cy="2187146"/>
          </a:xfrm>
          <a:prstGeom prst="rect">
            <a:avLst/>
          </a:prstGeom>
        </p:spPr>
      </p:pic>
      <p:pic>
        <p:nvPicPr>
          <p:cNvPr id="10" name="Picture 9">
            <a:extLst>
              <a:ext uri="{FF2B5EF4-FFF2-40B4-BE49-F238E27FC236}">
                <a16:creationId xmlns:a16="http://schemas.microsoft.com/office/drawing/2014/main" id="{A60FB669-04A1-41D3-914F-99D05E57B45C}"/>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286344" y="302530"/>
            <a:ext cx="1660293" cy="815350"/>
          </a:xfrm>
          <a:prstGeom prst="rect">
            <a:avLst/>
          </a:prstGeom>
        </p:spPr>
      </p:pic>
    </p:spTree>
    <p:extLst>
      <p:ext uri="{BB962C8B-B14F-4D97-AF65-F5344CB8AC3E}">
        <p14:creationId xmlns:p14="http://schemas.microsoft.com/office/powerpoint/2010/main" val="4255359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03868AA8-59CE-264A-98E5-52AE2F1C873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8471"/>
          <a:stretch/>
        </p:blipFill>
        <p:spPr>
          <a:xfrm>
            <a:off x="8056024" y="114371"/>
            <a:ext cx="4135975" cy="5977862"/>
          </a:xfrm>
          <a:prstGeom prst="rect">
            <a:avLst/>
          </a:prstGeom>
        </p:spPr>
      </p:pic>
      <p:sp>
        <p:nvSpPr>
          <p:cNvPr id="10" name="Rectangle 9">
            <a:extLst>
              <a:ext uri="{FF2B5EF4-FFF2-40B4-BE49-F238E27FC236}">
                <a16:creationId xmlns:a16="http://schemas.microsoft.com/office/drawing/2014/main" id="{480DE0BA-DDEC-CB44-B62B-A2C1FC6CAE4D}"/>
              </a:ext>
            </a:extLst>
          </p:cNvPr>
          <p:cNvSpPr/>
          <p:nvPr userDrawn="1"/>
        </p:nvSpPr>
        <p:spPr>
          <a:xfrm rot="5400000">
            <a:off x="9939907" y="-580047"/>
            <a:ext cx="1672046"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60855B1-F4F1-9346-BC63-9CC465C68F4E}"/>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117E758-6592-8340-BFC1-0F742BEA64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181" b="-21571"/>
          <a:stretch/>
        </p:blipFill>
        <p:spPr>
          <a:xfrm>
            <a:off x="9095614" y="0"/>
            <a:ext cx="3096386" cy="2187146"/>
          </a:xfrm>
          <a:prstGeom prst="rect">
            <a:avLst/>
          </a:prstGeom>
        </p:spPr>
      </p:pic>
      <p:pic>
        <p:nvPicPr>
          <p:cNvPr id="12" name="Picture 13" descr="A close up of a logo&#10;&#10;Description automatically generated">
            <a:extLst>
              <a:ext uri="{FF2B5EF4-FFF2-40B4-BE49-F238E27FC236}">
                <a16:creationId xmlns:a16="http://schemas.microsoft.com/office/drawing/2014/main" id="{CF339F3D-41D5-44B9-8733-DBF0174C2D71}"/>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330342"/>
      </p:ext>
    </p:extLst>
  </p:cSld>
  <p:clrMapOvr>
    <a:masterClrMapping/>
  </p:clrMapOvr>
  <p:extLst>
    <p:ext uri="{DCECCB84-F9BA-43D5-87BE-67443E8EF086}">
      <p15:sldGuideLst xmlns:p15="http://schemas.microsoft.com/office/powerpoint/2012/main">
        <p15:guide id="1" orient="horz"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58592-ADF4-4E52-B364-960A48F813D2}"/>
              </a:ext>
            </a:extLst>
          </p:cNvPr>
          <p:cNvSpPr>
            <a:spLocks noGrp="1"/>
          </p:cNvSpPr>
          <p:nvPr>
            <p:ph type="title"/>
          </p:nvPr>
        </p:nvSpPr>
        <p:spPr>
          <a:xfrm>
            <a:off x="128207" y="116253"/>
            <a:ext cx="10515600" cy="1196926"/>
          </a:xfrm>
        </p:spPr>
        <p:txBody>
          <a:bodyPr/>
          <a:lstStyle/>
          <a:p>
            <a:r>
              <a:rPr lang="en-US"/>
              <a:t>Click to edit Master title style</a:t>
            </a:r>
          </a:p>
        </p:txBody>
      </p:sp>
      <p:pic>
        <p:nvPicPr>
          <p:cNvPr id="3" name="Picture 2" descr="A picture containing drawing&#10;&#10;Description automatically generated">
            <a:extLst>
              <a:ext uri="{FF2B5EF4-FFF2-40B4-BE49-F238E27FC236}">
                <a16:creationId xmlns:a16="http://schemas.microsoft.com/office/drawing/2014/main" id="{816567FF-43B7-4B0E-B4F8-F3575F97F6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181" b="-21571"/>
          <a:stretch/>
        </p:blipFill>
        <p:spPr>
          <a:xfrm>
            <a:off x="9095614" y="0"/>
            <a:ext cx="3096386" cy="2187146"/>
          </a:xfrm>
          <a:prstGeom prst="rect">
            <a:avLst/>
          </a:prstGeom>
        </p:spPr>
      </p:pic>
      <p:pic>
        <p:nvPicPr>
          <p:cNvPr id="4" name="Picture 3">
            <a:extLst>
              <a:ext uri="{FF2B5EF4-FFF2-40B4-BE49-F238E27FC236}">
                <a16:creationId xmlns:a16="http://schemas.microsoft.com/office/drawing/2014/main" id="{D4CA6D17-0298-4C7A-B676-62999CDFA2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89527" y="229209"/>
            <a:ext cx="1660293" cy="81535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A47DF44-68C3-4E47-9EDB-5DF6B0E926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181" b="-21571"/>
          <a:stretch/>
        </p:blipFill>
        <p:spPr>
          <a:xfrm>
            <a:off x="9134856" y="0"/>
            <a:ext cx="3096386" cy="2187146"/>
          </a:xfrm>
          <a:prstGeom prst="rect">
            <a:avLst/>
          </a:prstGeom>
        </p:spPr>
      </p:pic>
      <p:pic>
        <p:nvPicPr>
          <p:cNvPr id="6" name="Picture 13" descr="A close up of a logo&#10;&#10;Description automatically generated">
            <a:extLst>
              <a:ext uri="{FF2B5EF4-FFF2-40B4-BE49-F238E27FC236}">
                <a16:creationId xmlns:a16="http://schemas.microsoft.com/office/drawing/2014/main" id="{E50A7A16-66DA-434B-9A76-B6D789E1EFCA}"/>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938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8852D-A269-483D-9EBC-A8916ED9D6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936593-B360-4BBA-94F1-0F8781850F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4461E0-FBD5-48A4-8C9B-10C7D35E680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Tree>
    <p:extLst>
      <p:ext uri="{BB962C8B-B14F-4D97-AF65-F5344CB8AC3E}">
        <p14:creationId xmlns:p14="http://schemas.microsoft.com/office/powerpoint/2010/main" val="1082495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1FAE6-F860-4083-8AE6-8771FBE151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10088F-4092-4D2F-B562-C4902E7654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57AE30-11B0-4415-89F0-8271381AE2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1313F1-6814-4C7E-9B75-0E1B673C3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E9106-3F5E-49A0-9865-67F25A0574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545A14-2FF4-4806-B581-BD3CEFBEDB97}"/>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Tree>
    <p:extLst>
      <p:ext uri="{BB962C8B-B14F-4D97-AF65-F5344CB8AC3E}">
        <p14:creationId xmlns:p14="http://schemas.microsoft.com/office/powerpoint/2010/main" val="273592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B7BA3-2733-4901-99E7-2AB88CBCA1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0B497B-C297-43B1-814A-15CAE5CEB57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Tree>
    <p:extLst>
      <p:ext uri="{BB962C8B-B14F-4D97-AF65-F5344CB8AC3E}">
        <p14:creationId xmlns:p14="http://schemas.microsoft.com/office/powerpoint/2010/main" val="455315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79E4A3-67B6-4542-A689-F0FD81BE6A12}"/>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Tree>
    <p:extLst>
      <p:ext uri="{BB962C8B-B14F-4D97-AF65-F5344CB8AC3E}">
        <p14:creationId xmlns:p14="http://schemas.microsoft.com/office/powerpoint/2010/main" val="270514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tal health_2">
    <p:spTree>
      <p:nvGrpSpPr>
        <p:cNvPr id="1" name=""/>
        <p:cNvGrpSpPr/>
        <p:nvPr/>
      </p:nvGrpSpPr>
      <p:grpSpPr>
        <a:xfrm>
          <a:off x="0" y="0"/>
          <a:ext cx="0" cy="0"/>
          <a:chOff x="0" y="0"/>
          <a:chExt cx="0" cy="0"/>
        </a:xfrm>
      </p:grpSpPr>
      <p:sp>
        <p:nvSpPr>
          <p:cNvPr id="6" name="Title 1"/>
          <p:cNvSpPr>
            <a:spLocks noGrp="1"/>
          </p:cNvSpPr>
          <p:nvPr>
            <p:ph type="title"/>
          </p:nvPr>
        </p:nvSpPr>
        <p:spPr>
          <a:xfrm>
            <a:off x="663389" y="687854"/>
            <a:ext cx="10515600" cy="531960"/>
          </a:xfrm>
        </p:spPr>
        <p:txBody>
          <a:bodyPr/>
          <a:lstStyle/>
          <a:p>
            <a:r>
              <a:rPr lang="en-US" dirty="0"/>
              <a:t>Click to edit Master title style</a:t>
            </a:r>
          </a:p>
        </p:txBody>
      </p:sp>
      <p:sp>
        <p:nvSpPr>
          <p:cNvPr id="7" name="Content Placeholder 2"/>
          <p:cNvSpPr>
            <a:spLocks noGrp="1"/>
          </p:cNvSpPr>
          <p:nvPr>
            <p:ph idx="1"/>
          </p:nvPr>
        </p:nvSpPr>
        <p:spPr>
          <a:xfrm>
            <a:off x="673661" y="1748117"/>
            <a:ext cx="10515600" cy="2864224"/>
          </a:xfrm>
        </p:spPr>
        <p:txBody>
          <a:bodyPr/>
          <a:lstStyle>
            <a:lvl2pPr marL="685800" indent="-228600">
              <a:buFont typeface="Arial Narrow" panose="020B0606020202030204" pitchFamily="34" charset="0"/>
              <a:buChar char="−"/>
              <a:defRPr/>
            </a:lvl2pPr>
            <a:lvl3pPr marL="1143000" indent="-228600">
              <a:buFont typeface="Wingdings" panose="05000000000000000000" pitchFamily="2" charset="2"/>
              <a:buChar char="§"/>
              <a:defRPr/>
            </a:lvl3pPr>
            <a:lvl4pPr marL="1600200" indent="-228600">
              <a:buFont typeface="Arial Narrow" panose="020B0606020202030204" pitchFamily="34" charset="0"/>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p:cNvSpPr>
            <a:spLocks noGrp="1"/>
          </p:cNvSpPr>
          <p:nvPr>
            <p:ph type="body" sz="quarter" idx="13"/>
          </p:nvPr>
        </p:nvSpPr>
        <p:spPr>
          <a:xfrm>
            <a:off x="663389" y="1287048"/>
            <a:ext cx="10515600" cy="295275"/>
          </a:xfrm>
        </p:spPr>
        <p:txBody>
          <a:bodyPr>
            <a:noAutofit/>
          </a:bodyPr>
          <a:lstStyle>
            <a:lvl1pPr marL="0" indent="0">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Slide Number Placeholder 5">
            <a:extLst>
              <a:ext uri="{FF2B5EF4-FFF2-40B4-BE49-F238E27FC236}">
                <a16:creationId xmlns:a16="http://schemas.microsoft.com/office/drawing/2014/main" id="{CE82D993-2EA9-4BF1-ABBE-BEBB8BCC5826}"/>
              </a:ext>
            </a:extLst>
          </p:cNvPr>
          <p:cNvSpPr>
            <a:spLocks noGrp="1"/>
          </p:cNvSpPr>
          <p:nvPr>
            <p:ph type="sldNum" sz="quarter" idx="14"/>
          </p:nvPr>
        </p:nvSpPr>
        <p:spPr/>
        <p:txBody>
          <a:bodyPr/>
          <a:lstStyle>
            <a:lvl1pPr>
              <a:defRPr/>
            </a:lvl1pPr>
          </a:lstStyle>
          <a:p>
            <a:pPr>
              <a:defRPr/>
            </a:pPr>
            <a:endParaRPr lang="en-US" dirty="0"/>
          </a:p>
        </p:txBody>
      </p:sp>
    </p:spTree>
    <p:extLst>
      <p:ext uri="{BB962C8B-B14F-4D97-AF65-F5344CB8AC3E}">
        <p14:creationId xmlns:p14="http://schemas.microsoft.com/office/powerpoint/2010/main" val="2628033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tal health_Picture with Caption">
    <p:spTree>
      <p:nvGrpSpPr>
        <p:cNvPr id="1" name=""/>
        <p:cNvGrpSpPr/>
        <p:nvPr/>
      </p:nvGrpSpPr>
      <p:grpSpPr>
        <a:xfrm>
          <a:off x="0" y="0"/>
          <a:ext cx="0" cy="0"/>
          <a:chOff x="0" y="0"/>
          <a:chExt cx="0" cy="0"/>
        </a:xfrm>
      </p:grpSpPr>
      <p:sp>
        <p:nvSpPr>
          <p:cNvPr id="6" name="Title 1"/>
          <p:cNvSpPr>
            <a:spLocks noGrp="1"/>
          </p:cNvSpPr>
          <p:nvPr>
            <p:ph type="title"/>
          </p:nvPr>
        </p:nvSpPr>
        <p:spPr>
          <a:xfrm>
            <a:off x="705318" y="718484"/>
            <a:ext cx="3932237" cy="1069975"/>
          </a:xfrm>
        </p:spPr>
        <p:txBody>
          <a:bodyPr/>
          <a:lstStyle>
            <a:lvl1pPr>
              <a:defRPr sz="3200"/>
            </a:lvl1pPr>
          </a:lstStyle>
          <a:p>
            <a:r>
              <a:rPr lang="en-US"/>
              <a:t>Click to edit Master title style</a:t>
            </a:r>
          </a:p>
        </p:txBody>
      </p:sp>
      <p:sp>
        <p:nvSpPr>
          <p:cNvPr id="8" name="Text Placeholder 3"/>
          <p:cNvSpPr>
            <a:spLocks noGrp="1"/>
          </p:cNvSpPr>
          <p:nvPr>
            <p:ph type="body" sz="half" idx="2"/>
          </p:nvPr>
        </p:nvSpPr>
        <p:spPr>
          <a:xfrm>
            <a:off x="705318" y="1788459"/>
            <a:ext cx="3932237" cy="314283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a:extLst>
              <a:ext uri="{FF2B5EF4-FFF2-40B4-BE49-F238E27FC236}">
                <a16:creationId xmlns:a16="http://schemas.microsoft.com/office/drawing/2014/main" id="{3B8D4799-E457-4C46-BFD0-8C08A60AD64D}"/>
              </a:ext>
            </a:extLst>
          </p:cNvPr>
          <p:cNvSpPr/>
          <p:nvPr userDrawn="1"/>
        </p:nvSpPr>
        <p:spPr>
          <a:xfrm>
            <a:off x="7994468" y="0"/>
            <a:ext cx="2893491"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892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A person in a yellow shirt&#10;&#10;Description automatically generated">
            <a:extLst>
              <a:ext uri="{FF2B5EF4-FFF2-40B4-BE49-F238E27FC236}">
                <a16:creationId xmlns:a16="http://schemas.microsoft.com/office/drawing/2014/main" id="{1D17C63E-E15D-4613-A613-E1754BCC357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822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9B5CB4D-2431-434B-A549-D440276D5A08}"/>
              </a:ext>
            </a:extLst>
          </p:cNvPr>
          <p:cNvSpPr/>
          <p:nvPr userDrawn="1"/>
        </p:nvSpPr>
        <p:spPr>
          <a:xfrm flipH="1">
            <a:off x="2649023" y="0"/>
            <a:ext cx="5705267" cy="6858000"/>
          </a:xfrm>
          <a:prstGeom prst="rect">
            <a:avLst/>
          </a:prstGeom>
          <a:gradFill>
            <a:gsLst>
              <a:gs pos="28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41" dirty="0"/>
          </a:p>
        </p:txBody>
      </p:sp>
      <p:pic>
        <p:nvPicPr>
          <p:cNvPr id="6" name="Picture 11" descr="A picture containing drawing&#10;&#10;Description automatically generated">
            <a:extLst>
              <a:ext uri="{FF2B5EF4-FFF2-40B4-BE49-F238E27FC236}">
                <a16:creationId xmlns:a16="http://schemas.microsoft.com/office/drawing/2014/main" id="{1F4DB1A3-7E1D-4800-B04C-ABDBAFA7357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750" t="-812" b="-1497"/>
          <a:stretch>
            <a:fillRect/>
          </a:stretch>
        </p:blipFill>
        <p:spPr bwMode="auto">
          <a:xfrm>
            <a:off x="8880475" y="674688"/>
            <a:ext cx="3311525"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A close up of a logo&#10;&#10;Description automatically generated">
            <a:extLst>
              <a:ext uri="{FF2B5EF4-FFF2-40B4-BE49-F238E27FC236}">
                <a16:creationId xmlns:a16="http://schemas.microsoft.com/office/drawing/2014/main" id="{C3507437-89E5-43DC-A69E-D704B770B649}"/>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494838" y="2511425"/>
            <a:ext cx="2649537"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2022" y="1505422"/>
            <a:ext cx="9144000" cy="2387600"/>
          </a:xfrm>
        </p:spPr>
        <p:txBody>
          <a:bodyPr>
            <a:normAutofit/>
          </a:bodyPr>
          <a:lstStyle>
            <a:lvl1pPr algn="l">
              <a:defRPr sz="5000"/>
            </a:lvl1pPr>
          </a:lstStyle>
          <a:p>
            <a:r>
              <a:rPr lang="en-US"/>
              <a:t>Click to edit Master title style</a:t>
            </a:r>
          </a:p>
        </p:txBody>
      </p:sp>
      <p:sp>
        <p:nvSpPr>
          <p:cNvPr id="3" name="Subtitle 2"/>
          <p:cNvSpPr>
            <a:spLocks noGrp="1"/>
          </p:cNvSpPr>
          <p:nvPr>
            <p:ph type="subTitle" idx="1"/>
          </p:nvPr>
        </p:nvSpPr>
        <p:spPr>
          <a:xfrm>
            <a:off x="832022" y="3985097"/>
            <a:ext cx="9144000" cy="60442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65769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0DE0BA-DDEC-CB44-B62B-A2C1FC6CAE4D}"/>
              </a:ext>
            </a:extLst>
          </p:cNvPr>
          <p:cNvSpPr/>
          <p:nvPr userDrawn="1"/>
        </p:nvSpPr>
        <p:spPr>
          <a:xfrm rot="5400000">
            <a:off x="9939907" y="-580047"/>
            <a:ext cx="1672046"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60855B1-F4F1-9346-BC63-9CC465C68F4E}"/>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117E758-6592-8340-BFC1-0F742BEA64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181" b="-21571"/>
          <a:stretch/>
        </p:blipFill>
        <p:spPr>
          <a:xfrm>
            <a:off x="9095614" y="0"/>
            <a:ext cx="3096386" cy="2187146"/>
          </a:xfrm>
          <a:prstGeom prst="rect">
            <a:avLst/>
          </a:prstGeom>
        </p:spPr>
      </p:pic>
      <p:pic>
        <p:nvPicPr>
          <p:cNvPr id="11" name="Picture 10">
            <a:extLst>
              <a:ext uri="{FF2B5EF4-FFF2-40B4-BE49-F238E27FC236}">
                <a16:creationId xmlns:a16="http://schemas.microsoft.com/office/drawing/2014/main" id="{94DF1002-977B-4657-9C6F-84A25F1BD2B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89527" y="229209"/>
            <a:ext cx="1660293" cy="81535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2C800192-A0E1-4465-9D5F-7063A3D40C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181" b="-21571"/>
          <a:stretch/>
        </p:blipFill>
        <p:spPr>
          <a:xfrm>
            <a:off x="9134856" y="0"/>
            <a:ext cx="3096386" cy="2187146"/>
          </a:xfrm>
          <a:prstGeom prst="rect">
            <a:avLst/>
          </a:prstGeom>
        </p:spPr>
      </p:pic>
      <p:pic>
        <p:nvPicPr>
          <p:cNvPr id="13" name="Picture 13" descr="A close up of a logo&#10;&#10;Description automatically generated">
            <a:extLst>
              <a:ext uri="{FF2B5EF4-FFF2-40B4-BE49-F238E27FC236}">
                <a16:creationId xmlns:a16="http://schemas.microsoft.com/office/drawing/2014/main" id="{7C66C112-25B7-4FA2-A6D3-6CE004331215}"/>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8998914"/>
      </p:ext>
    </p:extLst>
  </p:cSld>
  <p:clrMapOvr>
    <a:masterClrMapping/>
  </p:clrMapOvr>
  <p:extLst>
    <p:ext uri="{DCECCB84-F9BA-43D5-87BE-67443E8EF086}">
      <p15:sldGuideLst xmlns:p15="http://schemas.microsoft.com/office/powerpoint/2012/main">
        <p15:guide id="1" orient="horz"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4" name="Picture 7" descr="A picture containing person, building, person, holding&#10;&#10;Description automatically generated">
            <a:extLst>
              <a:ext uri="{FF2B5EF4-FFF2-40B4-BE49-F238E27FC236}">
                <a16:creationId xmlns:a16="http://schemas.microsoft.com/office/drawing/2014/main" id="{2E43A791-B68F-4FF0-BDFF-60C75FFCF115}"/>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21822"/>
          <a:stretch/>
        </p:blipFill>
        <p:spPr bwMode="auto">
          <a:xfrm>
            <a:off x="2861730" y="0"/>
            <a:ext cx="933027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EF0D9C7-9031-4481-AC6B-2611B5CF6DAA}"/>
              </a:ext>
            </a:extLst>
          </p:cNvPr>
          <p:cNvSpPr/>
          <p:nvPr userDrawn="1"/>
        </p:nvSpPr>
        <p:spPr>
          <a:xfrm>
            <a:off x="4257040" y="-25168"/>
            <a:ext cx="4639504"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Picture 11" descr="A picture containing drawing&#10;&#10;Description automatically generated">
            <a:extLst>
              <a:ext uri="{FF2B5EF4-FFF2-40B4-BE49-F238E27FC236}">
                <a16:creationId xmlns:a16="http://schemas.microsoft.com/office/drawing/2014/main" id="{1E1CF94F-FD0D-4531-A75A-08C65B59F00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750" t="-812" b="-1497"/>
          <a:stretch>
            <a:fillRect/>
          </a:stretch>
        </p:blipFill>
        <p:spPr bwMode="auto">
          <a:xfrm>
            <a:off x="8880475" y="674688"/>
            <a:ext cx="3311525"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A close up of a logo&#10;&#10;Description automatically generated">
            <a:extLst>
              <a:ext uri="{FF2B5EF4-FFF2-40B4-BE49-F238E27FC236}">
                <a16:creationId xmlns:a16="http://schemas.microsoft.com/office/drawing/2014/main" id="{87F85D0E-05F8-4F74-A3CA-2651A5B8E91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494838" y="2511425"/>
            <a:ext cx="2649537"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2022" y="1505422"/>
            <a:ext cx="9144000" cy="2387600"/>
          </a:xfrm>
        </p:spPr>
        <p:txBody>
          <a:bodyPr>
            <a:normAutofit/>
          </a:bodyPr>
          <a:lstStyle>
            <a:lvl1pPr algn="l">
              <a:defRPr sz="5000"/>
            </a:lvl1pPr>
          </a:lstStyle>
          <a:p>
            <a:r>
              <a:rPr lang="en-US"/>
              <a:t>Click to edit Master title style</a:t>
            </a:r>
          </a:p>
        </p:txBody>
      </p:sp>
      <p:sp>
        <p:nvSpPr>
          <p:cNvPr id="3" name="Subtitle 2"/>
          <p:cNvSpPr>
            <a:spLocks noGrp="1"/>
          </p:cNvSpPr>
          <p:nvPr>
            <p:ph type="subTitle" idx="1"/>
          </p:nvPr>
        </p:nvSpPr>
        <p:spPr>
          <a:xfrm>
            <a:off x="832022" y="3985097"/>
            <a:ext cx="9144000" cy="60442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641016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7" descr="A person wearing a suit and tie smiling at the camera&#10;&#10;Description automatically generated">
            <a:extLst>
              <a:ext uri="{FF2B5EF4-FFF2-40B4-BE49-F238E27FC236}">
                <a16:creationId xmlns:a16="http://schemas.microsoft.com/office/drawing/2014/main" id="{F32509F8-A1E6-4903-909B-7E4320B7A49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12514"/>
          <a:stretch>
            <a:fillRect/>
          </a:stretch>
        </p:blipFill>
        <p:spPr bwMode="auto">
          <a:xfrm>
            <a:off x="1212980" y="-1"/>
            <a:ext cx="10979023" cy="613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935903B-7162-43DA-8EFA-FDE58D2377A9}"/>
              </a:ext>
            </a:extLst>
          </p:cNvPr>
          <p:cNvSpPr/>
          <p:nvPr userDrawn="1"/>
        </p:nvSpPr>
        <p:spPr>
          <a:xfrm>
            <a:off x="1492898" y="-1"/>
            <a:ext cx="6904872" cy="6270171"/>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Picture 11" descr="A picture containing drawing&#10;&#10;Description automatically generated">
            <a:extLst>
              <a:ext uri="{FF2B5EF4-FFF2-40B4-BE49-F238E27FC236}">
                <a16:creationId xmlns:a16="http://schemas.microsoft.com/office/drawing/2014/main" id="{80CF4860-E143-4D70-92B7-FFDF9AB19CB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003" t="-958" b="-1350"/>
          <a:stretch>
            <a:fillRect/>
          </a:stretch>
        </p:blipFill>
        <p:spPr bwMode="auto">
          <a:xfrm>
            <a:off x="9251120" y="1073020"/>
            <a:ext cx="2940879" cy="464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2022" y="1505422"/>
            <a:ext cx="9144000" cy="2387600"/>
          </a:xfrm>
        </p:spPr>
        <p:txBody>
          <a:bodyPr>
            <a:normAutofit/>
          </a:bodyPr>
          <a:lstStyle>
            <a:lvl1pPr algn="l">
              <a:defRPr sz="5000"/>
            </a:lvl1pPr>
          </a:lstStyle>
          <a:p>
            <a:r>
              <a:rPr lang="en-US"/>
              <a:t>Click to edit Master title style</a:t>
            </a:r>
          </a:p>
        </p:txBody>
      </p:sp>
      <p:sp>
        <p:nvSpPr>
          <p:cNvPr id="3" name="Subtitle 2"/>
          <p:cNvSpPr>
            <a:spLocks noGrp="1"/>
          </p:cNvSpPr>
          <p:nvPr>
            <p:ph type="subTitle" idx="1"/>
          </p:nvPr>
        </p:nvSpPr>
        <p:spPr>
          <a:xfrm>
            <a:off x="832022" y="3985097"/>
            <a:ext cx="9144000" cy="60442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12" descr="A close up of a logo&#10;&#10;Description automatically generated">
            <a:extLst>
              <a:ext uri="{FF2B5EF4-FFF2-40B4-BE49-F238E27FC236}">
                <a16:creationId xmlns:a16="http://schemas.microsoft.com/office/drawing/2014/main" id="{16F78C11-B9BE-46BA-9AE5-BD86B080E8FE}"/>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05404" y="2872903"/>
            <a:ext cx="2347232" cy="144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183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992B97-D656-493F-B8B5-F70B7CAA0FE5}"/>
              </a:ext>
            </a:extLst>
          </p:cNvPr>
          <p:cNvSpPr/>
          <p:nvPr userDrawn="1"/>
        </p:nvSpPr>
        <p:spPr>
          <a:xfrm>
            <a:off x="2854959" y="-43543"/>
            <a:ext cx="6205913"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10" descr="A picture containing drawing&#10;&#10;Description automatically generated">
            <a:extLst>
              <a:ext uri="{FF2B5EF4-FFF2-40B4-BE49-F238E27FC236}">
                <a16:creationId xmlns:a16="http://schemas.microsoft.com/office/drawing/2014/main" id="{6329BC05-BCB4-4408-BD5E-FA72B572E0F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5750" t="-812" b="-1497"/>
          <a:stretch>
            <a:fillRect/>
          </a:stretch>
        </p:blipFill>
        <p:spPr bwMode="auto">
          <a:xfrm>
            <a:off x="8880475" y="674688"/>
            <a:ext cx="3311525"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A close up of a logo&#10;&#10;Description automatically generated">
            <a:extLst>
              <a:ext uri="{FF2B5EF4-FFF2-40B4-BE49-F238E27FC236}">
                <a16:creationId xmlns:a16="http://schemas.microsoft.com/office/drawing/2014/main" id="{AB12A0CA-26C9-4CFD-8233-87ABF2EF79FB}"/>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494838" y="2511425"/>
            <a:ext cx="2649537"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2022" y="1505422"/>
            <a:ext cx="9144000" cy="2387600"/>
          </a:xfrm>
        </p:spPr>
        <p:txBody>
          <a:bodyPr>
            <a:normAutofit/>
          </a:bodyPr>
          <a:lstStyle>
            <a:lvl1pPr algn="l">
              <a:defRPr sz="5000"/>
            </a:lvl1pPr>
          </a:lstStyle>
          <a:p>
            <a:r>
              <a:rPr lang="en-US"/>
              <a:t>Click to edit Master title style</a:t>
            </a:r>
          </a:p>
        </p:txBody>
      </p:sp>
      <p:sp>
        <p:nvSpPr>
          <p:cNvPr id="3" name="Subtitle 2"/>
          <p:cNvSpPr>
            <a:spLocks noGrp="1"/>
          </p:cNvSpPr>
          <p:nvPr>
            <p:ph type="subTitle" idx="1"/>
          </p:nvPr>
        </p:nvSpPr>
        <p:spPr>
          <a:xfrm>
            <a:off x="832022" y="3985097"/>
            <a:ext cx="9144000" cy="60442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73709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A picture containing person, yellow, baseball, holding&#10;&#10;Description automatically generated">
            <a:extLst>
              <a:ext uri="{FF2B5EF4-FFF2-40B4-BE49-F238E27FC236}">
                <a16:creationId xmlns:a16="http://schemas.microsoft.com/office/drawing/2014/main" id="{43843B7F-30EE-40FC-9F64-78FEC529A84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13802"/>
          <a:stretch>
            <a:fillRect/>
          </a:stretch>
        </p:blipFill>
        <p:spPr bwMode="auto">
          <a:xfrm>
            <a:off x="7994650" y="1139825"/>
            <a:ext cx="419735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70F06E3-CDCA-4588-9B65-212DA2F056BB}"/>
              </a:ext>
            </a:extLst>
          </p:cNvPr>
          <p:cNvSpPr/>
          <p:nvPr userDrawn="1"/>
        </p:nvSpPr>
        <p:spPr>
          <a:xfrm rot="5400000">
            <a:off x="10137980" y="-65927"/>
            <a:ext cx="1275898"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71458C48-3E96-40F5-B120-45D9B2FAC8C0}"/>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B607D239-4945-4E90-AA4C-B2D1B4772E5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65088"/>
            <a:ext cx="3095625" cy="218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9F93D60D-96ED-4E9F-9825-D483CC13FF1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0820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7532E9-63C5-4267-A7F6-7AB260FAFD7B}"/>
              </a:ext>
            </a:extLst>
          </p:cNvPr>
          <p:cNvSpPr/>
          <p:nvPr userDrawn="1"/>
        </p:nvSpPr>
        <p:spPr>
          <a:xfrm rot="5400000">
            <a:off x="7890280" y="2644502"/>
            <a:ext cx="2988466" cy="5585459"/>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10">
            <a:extLst>
              <a:ext uri="{FF2B5EF4-FFF2-40B4-BE49-F238E27FC236}">
                <a16:creationId xmlns:a16="http://schemas.microsoft.com/office/drawing/2014/main" id="{78870210-6038-4D07-A494-6E29551A780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t="-388"/>
          <a:stretch>
            <a:fillRect/>
          </a:stretch>
        </p:blipFill>
        <p:spPr bwMode="auto">
          <a:xfrm>
            <a:off x="8837613" y="1692275"/>
            <a:ext cx="3354387"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CEBFF7F-D983-4C3F-96C2-50CA83182CF9}"/>
              </a:ext>
            </a:extLst>
          </p:cNvPr>
          <p:cNvSpPr/>
          <p:nvPr userDrawn="1"/>
        </p:nvSpPr>
        <p:spPr>
          <a:xfrm rot="5400000">
            <a:off x="7890280" y="-1011268"/>
            <a:ext cx="2988466" cy="5585459"/>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297B6724-3209-47F7-BD17-B0A81016E00A}"/>
              </a:ext>
            </a:extLst>
          </p:cNvPr>
          <p:cNvSpPr/>
          <p:nvPr userDrawn="1"/>
        </p:nvSpPr>
        <p:spPr>
          <a:xfrm>
            <a:off x="6936504" y="59048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3" descr="A picture containing drawing&#10;&#10;Description automatically generated">
            <a:extLst>
              <a:ext uri="{FF2B5EF4-FFF2-40B4-BE49-F238E27FC236}">
                <a16:creationId xmlns:a16="http://schemas.microsoft.com/office/drawing/2014/main" id="{55263D44-3D98-4290-A75D-A391063564D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80500" y="0"/>
            <a:ext cx="309721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A close up of a logo&#10;&#10;Description automatically generated">
            <a:extLst>
              <a:ext uri="{FF2B5EF4-FFF2-40B4-BE49-F238E27FC236}">
                <a16:creationId xmlns:a16="http://schemas.microsoft.com/office/drawing/2014/main" id="{17556FF6-1621-41C6-9360-01A710053AC9}"/>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8298"/>
            <a:ext cx="10515600" cy="1196926"/>
          </a:xfrm>
        </p:spPr>
        <p:txBody>
          <a:bodyPr/>
          <a:lstStyle/>
          <a:p>
            <a:r>
              <a:rPr lang="en-US"/>
              <a:t>Click to edit Master title style</a:t>
            </a:r>
          </a:p>
        </p:txBody>
      </p:sp>
      <p:sp>
        <p:nvSpPr>
          <p:cNvPr id="3" name="Content Placeholder 2"/>
          <p:cNvSpPr>
            <a:spLocks noGrp="1"/>
          </p:cNvSpPr>
          <p:nvPr>
            <p:ph idx="1"/>
          </p:nvPr>
        </p:nvSpPr>
        <p:spPr>
          <a:xfrm>
            <a:off x="113449" y="2249681"/>
            <a:ext cx="1051560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401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F4B9B3BE-2B86-483A-8E07-9324C881F27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64500" y="1331913"/>
            <a:ext cx="41306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9807061-E3C8-4CBA-A90A-0C654E915E3E}"/>
              </a:ext>
            </a:extLst>
          </p:cNvPr>
          <p:cNvSpPr/>
          <p:nvPr userDrawn="1"/>
        </p:nvSpPr>
        <p:spPr>
          <a:xfrm rot="5400000">
            <a:off x="9664619" y="-941675"/>
            <a:ext cx="768890" cy="4285875"/>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7FAC4F79-C98D-4D27-9947-869286011294}"/>
              </a:ext>
            </a:extLst>
          </p:cNvPr>
          <p:cNvSpPr/>
          <p:nvPr userDrawn="1"/>
        </p:nvSpPr>
        <p:spPr>
          <a:xfrm>
            <a:off x="6696215" y="469407"/>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D3DB1651-C4A5-4677-BB33-4CC2111BB77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83675" y="0"/>
            <a:ext cx="309721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4C433286-94CA-451B-A927-B07C841150F5}"/>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0184"/>
            <a:ext cx="10515600" cy="828124"/>
          </a:xfrm>
        </p:spPr>
        <p:txBody>
          <a:bodyPr/>
          <a:lstStyle/>
          <a:p>
            <a:r>
              <a:rPr lang="en-US"/>
              <a:t>Click to edit Master title style</a:t>
            </a:r>
          </a:p>
        </p:txBody>
      </p:sp>
      <p:sp>
        <p:nvSpPr>
          <p:cNvPr id="3" name="Content Placeholder 2"/>
          <p:cNvSpPr>
            <a:spLocks noGrp="1"/>
          </p:cNvSpPr>
          <p:nvPr>
            <p:ph idx="1"/>
          </p:nvPr>
        </p:nvSpPr>
        <p:spPr>
          <a:xfrm>
            <a:off x="237986" y="1246015"/>
            <a:ext cx="8809578" cy="4360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559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75D2A0-2652-4A06-A5C3-1933E23AC410}"/>
              </a:ext>
            </a:extLst>
          </p:cNvPr>
          <p:cNvSpPr/>
          <p:nvPr userDrawn="1"/>
        </p:nvSpPr>
        <p:spPr>
          <a:xfrm rot="5400000">
            <a:off x="8590375" y="-1978488"/>
            <a:ext cx="1054797"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10">
            <a:extLst>
              <a:ext uri="{FF2B5EF4-FFF2-40B4-BE49-F238E27FC236}">
                <a16:creationId xmlns:a16="http://schemas.microsoft.com/office/drawing/2014/main" id="{DCECB21A-A1A9-4CDC-89AE-11EC689FE66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29488" y="941388"/>
            <a:ext cx="4881562"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554C869-41A1-4D4F-A2B0-674E04D09D85}"/>
              </a:ext>
            </a:extLst>
          </p:cNvPr>
          <p:cNvSpPr/>
          <p:nvPr userDrawn="1"/>
        </p:nvSpPr>
        <p:spPr>
          <a:xfrm rot="5400000">
            <a:off x="9750203" y="-648753"/>
            <a:ext cx="1054796" cy="3690257"/>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F9F04043-1604-4D46-9801-4AFC8C855748}"/>
              </a:ext>
            </a:extLst>
          </p:cNvPr>
          <p:cNvSpPr/>
          <p:nvPr userDrawn="1"/>
        </p:nvSpPr>
        <p:spPr>
          <a:xfrm>
            <a:off x="7078543" y="145178"/>
            <a:ext cx="2148593"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3" descr="A picture containing drawing&#10;&#10;Description automatically generated">
            <a:extLst>
              <a:ext uri="{FF2B5EF4-FFF2-40B4-BE49-F238E27FC236}">
                <a16:creationId xmlns:a16="http://schemas.microsoft.com/office/drawing/2014/main" id="{40253FDB-D890-462B-987F-2DA5E69E9DA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134475" y="0"/>
            <a:ext cx="309721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A close up of a logo&#10;&#10;Description automatically generated">
            <a:extLst>
              <a:ext uri="{FF2B5EF4-FFF2-40B4-BE49-F238E27FC236}">
                <a16:creationId xmlns:a16="http://schemas.microsoft.com/office/drawing/2014/main" id="{35840F05-BD63-42F6-AC2F-26ACA80F7B85}"/>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1928" y="84713"/>
            <a:ext cx="11698186" cy="677286"/>
          </a:xfrm>
        </p:spPr>
        <p:txBody>
          <a:bodyPr/>
          <a:lstStyle/>
          <a:p>
            <a:r>
              <a:rPr lang="en-US"/>
              <a:t>Click to edit Master title style</a:t>
            </a:r>
          </a:p>
        </p:txBody>
      </p:sp>
      <p:sp>
        <p:nvSpPr>
          <p:cNvPr id="3" name="Content Placeholder 2"/>
          <p:cNvSpPr>
            <a:spLocks noGrp="1"/>
          </p:cNvSpPr>
          <p:nvPr>
            <p:ph idx="1"/>
          </p:nvPr>
        </p:nvSpPr>
        <p:spPr>
          <a:xfrm>
            <a:off x="69271" y="996088"/>
            <a:ext cx="8322636"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9945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952F656-AED0-4B00-B671-921980D3EF97}"/>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4007" b="-1"/>
          <a:stretch/>
        </p:blipFill>
        <p:spPr bwMode="auto">
          <a:xfrm>
            <a:off x="8707965" y="642938"/>
            <a:ext cx="3484035"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9608C72-D23A-4D07-A85E-246FC5B09738}"/>
              </a:ext>
            </a:extLst>
          </p:cNvPr>
          <p:cNvSpPr/>
          <p:nvPr userDrawn="1"/>
        </p:nvSpPr>
        <p:spPr>
          <a:xfrm rot="5400000">
            <a:off x="9818208" y="-1042993"/>
            <a:ext cx="1041843" cy="3634943"/>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520F2C91-C7DE-4D96-887B-091F22F123B2}"/>
              </a:ext>
            </a:extLst>
          </p:cNvPr>
          <p:cNvSpPr/>
          <p:nvPr userDrawn="1"/>
        </p:nvSpPr>
        <p:spPr>
          <a:xfrm>
            <a:off x="8276415" y="296566"/>
            <a:ext cx="2153193"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59CD2425-7A23-428E-9519-4734F26F366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134475" y="-11113"/>
            <a:ext cx="3097213" cy="218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C7D73F4B-5144-44C6-A282-48AB6618BFB6}"/>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398" y="50938"/>
            <a:ext cx="10515600" cy="592043"/>
          </a:xfrm>
        </p:spPr>
        <p:txBody>
          <a:bodyPr/>
          <a:lstStyle/>
          <a:p>
            <a:r>
              <a:rPr lang="en-US"/>
              <a:t>Click to edit Master title style</a:t>
            </a:r>
          </a:p>
        </p:txBody>
      </p:sp>
      <p:sp>
        <p:nvSpPr>
          <p:cNvPr id="3" name="Content Placeholder 2"/>
          <p:cNvSpPr>
            <a:spLocks noGrp="1"/>
          </p:cNvSpPr>
          <p:nvPr>
            <p:ph idx="1"/>
          </p:nvPr>
        </p:nvSpPr>
        <p:spPr>
          <a:xfrm>
            <a:off x="601455" y="1397940"/>
            <a:ext cx="1051560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327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pic>
        <p:nvPicPr>
          <p:cNvPr id="4" name="Picture 7" descr="A person standing posing for the camera&#10;&#10;Description automatically generated">
            <a:extLst>
              <a:ext uri="{FF2B5EF4-FFF2-40B4-BE49-F238E27FC236}">
                <a16:creationId xmlns:a16="http://schemas.microsoft.com/office/drawing/2014/main" id="{5A5C2E84-87BD-45F4-BC38-868C89DB820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32719"/>
          <a:stretch>
            <a:fillRect/>
          </a:stretch>
        </p:blipFill>
        <p:spPr bwMode="auto">
          <a:xfrm>
            <a:off x="6796088" y="1739900"/>
            <a:ext cx="5395912"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00C0F0A-1FEA-46EA-9317-E97919441962}"/>
              </a:ext>
            </a:extLst>
          </p:cNvPr>
          <p:cNvSpPr/>
          <p:nvPr userDrawn="1"/>
        </p:nvSpPr>
        <p:spPr>
          <a:xfrm rot="5400000">
            <a:off x="10207892" y="371168"/>
            <a:ext cx="1136073"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3EA12975-7956-4EC7-8E88-266D9492FA51}"/>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FFF72D8D-7439-4A77-BAE9-8B521F421F3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E3A6A080-5116-41B0-9BF0-9A0142894230}"/>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84669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4" name="Picture 7" descr="A person looking at a computer&#10;&#10;Description automatically generated">
            <a:extLst>
              <a:ext uri="{FF2B5EF4-FFF2-40B4-BE49-F238E27FC236}">
                <a16:creationId xmlns:a16="http://schemas.microsoft.com/office/drawing/2014/main" id="{39476EC2-78A6-4E7A-A279-AE1A09E59DC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559925" y="1739900"/>
            <a:ext cx="2632075"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037563A-DE90-46C1-A144-A1F70CB72F54}"/>
              </a:ext>
            </a:extLst>
          </p:cNvPr>
          <p:cNvSpPr/>
          <p:nvPr userDrawn="1"/>
        </p:nvSpPr>
        <p:spPr>
          <a:xfrm rot="5400000">
            <a:off x="10207892" y="371168"/>
            <a:ext cx="1136073"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A062FDB2-12E3-4FC2-9513-DDD35FA5C280}"/>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2FC11473-3ACB-4A1A-A2AE-2F79EB12053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8F89AE84-D22B-45FD-96D5-0C50CE4C6B1A}"/>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216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03868AA8-59CE-264A-98E5-52AE2F1C873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8471"/>
          <a:stretch/>
        </p:blipFill>
        <p:spPr>
          <a:xfrm>
            <a:off x="8056024" y="114371"/>
            <a:ext cx="4135975" cy="5977862"/>
          </a:xfrm>
          <a:prstGeom prst="rect">
            <a:avLst/>
          </a:prstGeom>
        </p:spPr>
      </p:pic>
      <p:sp>
        <p:nvSpPr>
          <p:cNvPr id="10" name="Rectangle 9">
            <a:extLst>
              <a:ext uri="{FF2B5EF4-FFF2-40B4-BE49-F238E27FC236}">
                <a16:creationId xmlns:a16="http://schemas.microsoft.com/office/drawing/2014/main" id="{480DE0BA-DDEC-CB44-B62B-A2C1FC6CAE4D}"/>
              </a:ext>
            </a:extLst>
          </p:cNvPr>
          <p:cNvSpPr/>
          <p:nvPr userDrawn="1"/>
        </p:nvSpPr>
        <p:spPr>
          <a:xfrm rot="5400000">
            <a:off x="9939907" y="-580047"/>
            <a:ext cx="1672046"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60855B1-F4F1-9346-BC63-9CC465C68F4E}"/>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a:xfrm>
            <a:off x="-1728019" y="1988093"/>
            <a:ext cx="1051560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117E758-6592-8340-BFC1-0F742BEA64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181" b="-21571"/>
          <a:stretch/>
        </p:blipFill>
        <p:spPr>
          <a:xfrm>
            <a:off x="9095614" y="0"/>
            <a:ext cx="3096386" cy="2187146"/>
          </a:xfrm>
          <a:prstGeom prst="rect">
            <a:avLst/>
          </a:prstGeom>
        </p:spPr>
      </p:pic>
      <p:pic>
        <p:nvPicPr>
          <p:cNvPr id="11" name="Picture 10">
            <a:extLst>
              <a:ext uri="{FF2B5EF4-FFF2-40B4-BE49-F238E27FC236}">
                <a16:creationId xmlns:a16="http://schemas.microsoft.com/office/drawing/2014/main" id="{013046E2-410A-4EE4-BBC2-FA8D1E3495EC}"/>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347626" y="278223"/>
            <a:ext cx="1660293" cy="815350"/>
          </a:xfrm>
          <a:prstGeom prst="rect">
            <a:avLst/>
          </a:prstGeom>
        </p:spPr>
      </p:pic>
    </p:spTree>
    <p:extLst>
      <p:ext uri="{BB962C8B-B14F-4D97-AF65-F5344CB8AC3E}">
        <p14:creationId xmlns:p14="http://schemas.microsoft.com/office/powerpoint/2010/main" val="3772165872"/>
      </p:ext>
    </p:extLst>
  </p:cSld>
  <p:clrMapOvr>
    <a:masterClrMapping/>
  </p:clrMapOvr>
  <p:extLst>
    <p:ext uri="{DCECCB84-F9BA-43D5-87BE-67443E8EF086}">
      <p15:sldGuideLst xmlns:p15="http://schemas.microsoft.com/office/powerpoint/2012/main">
        <p15:guide id="1" orient="horz"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2E710B-C868-4407-9FC8-021268D0D69D}"/>
              </a:ext>
            </a:extLst>
          </p:cNvPr>
          <p:cNvSpPr/>
          <p:nvPr userDrawn="1"/>
        </p:nvSpPr>
        <p:spPr>
          <a:xfrm>
            <a:off x="6658794" y="468402"/>
            <a:ext cx="3661953" cy="792800"/>
          </a:xfrm>
          <a:prstGeom prst="rect">
            <a:avLst/>
          </a:prstGeom>
          <a:gradFill flip="none" rotWithShape="1">
            <a:gsLst>
              <a:gs pos="59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10">
            <a:extLst>
              <a:ext uri="{FF2B5EF4-FFF2-40B4-BE49-F238E27FC236}">
                <a16:creationId xmlns:a16="http://schemas.microsoft.com/office/drawing/2014/main" id="{247161C2-9CA3-40E8-939C-67785417010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08950" y="1085850"/>
            <a:ext cx="4087813"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1097A04-2AB2-42A8-8C7B-6CF9051A83D0}"/>
              </a:ext>
            </a:extLst>
          </p:cNvPr>
          <p:cNvSpPr/>
          <p:nvPr userDrawn="1"/>
        </p:nvSpPr>
        <p:spPr>
          <a:xfrm>
            <a:off x="6650742" y="263504"/>
            <a:ext cx="3661953" cy="6036032"/>
          </a:xfrm>
          <a:prstGeom prst="rect">
            <a:avLst/>
          </a:prstGeom>
          <a:gradFill flip="none" rotWithShape="1">
            <a:gsLst>
              <a:gs pos="59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a:extLst>
              <a:ext uri="{FF2B5EF4-FFF2-40B4-BE49-F238E27FC236}">
                <a16:creationId xmlns:a16="http://schemas.microsoft.com/office/drawing/2014/main" id="{E286223A-A395-4042-819A-020B84981771}"/>
              </a:ext>
            </a:extLst>
          </p:cNvPr>
          <p:cNvSpPr/>
          <p:nvPr userDrawn="1"/>
        </p:nvSpPr>
        <p:spPr>
          <a:xfrm rot="5400000">
            <a:off x="7868879" y="-1681930"/>
            <a:ext cx="2666747" cy="6036032"/>
          </a:xfrm>
          <a:prstGeom prst="rect">
            <a:avLst/>
          </a:prstGeom>
          <a:gradFill flip="none" rotWithShape="1">
            <a:gsLst>
              <a:gs pos="59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E8A1157A-D127-43EC-A8B7-39F0F618200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8782050" y="0"/>
            <a:ext cx="344805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F7DF8AC6-1E43-4899-9E43-A9257FEB76A4}"/>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4170" y="91992"/>
            <a:ext cx="10515600" cy="1034210"/>
          </a:xfrm>
        </p:spPr>
        <p:txBody>
          <a:bodyPr/>
          <a:lstStyle/>
          <a:p>
            <a:r>
              <a:rPr lang="en-US"/>
              <a:t>Click to edit Master title style</a:t>
            </a:r>
          </a:p>
        </p:txBody>
      </p:sp>
      <p:sp>
        <p:nvSpPr>
          <p:cNvPr id="3" name="Content Placeholder 2"/>
          <p:cNvSpPr>
            <a:spLocks noGrp="1"/>
          </p:cNvSpPr>
          <p:nvPr>
            <p:ph idx="1"/>
          </p:nvPr>
        </p:nvSpPr>
        <p:spPr>
          <a:xfrm>
            <a:off x="174170" y="2137602"/>
            <a:ext cx="798685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0221381"/>
      </p:ext>
    </p:extLst>
  </p:cSld>
  <p:clrMapOvr>
    <a:masterClrMapping/>
  </p:clrMapOvr>
  <p:extLst>
    <p:ext uri="{DCECCB84-F9BA-43D5-87BE-67443E8EF086}">
      <p15:sldGuideLst xmlns:p15="http://schemas.microsoft.com/office/powerpoint/2012/main">
        <p15:guide id="1" orient="horz" pos="384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2543C21B-DCFE-4DCC-9CE5-60B8B965FD1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t="-369"/>
          <a:stretch>
            <a:fillRect/>
          </a:stretch>
        </p:blipFill>
        <p:spPr bwMode="auto">
          <a:xfrm>
            <a:off x="8858250" y="1184275"/>
            <a:ext cx="333375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5B7F5DF-299E-44D0-96C5-19349FDD3288}"/>
              </a:ext>
            </a:extLst>
          </p:cNvPr>
          <p:cNvSpPr/>
          <p:nvPr userDrawn="1"/>
        </p:nvSpPr>
        <p:spPr>
          <a:xfrm>
            <a:off x="8102824" y="466062"/>
            <a:ext cx="1985579" cy="6145806"/>
          </a:xfrm>
          <a:prstGeom prst="rect">
            <a:avLst/>
          </a:prstGeom>
          <a:gradFill flip="none" rotWithShape="1">
            <a:gsLst>
              <a:gs pos="46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8DFCED46-EC8C-4206-8A1A-903877541B72}"/>
              </a:ext>
            </a:extLst>
          </p:cNvPr>
          <p:cNvSpPr/>
          <p:nvPr userDrawn="1"/>
        </p:nvSpPr>
        <p:spPr>
          <a:xfrm rot="5400000">
            <a:off x="9546948" y="-457906"/>
            <a:ext cx="2187146" cy="3102958"/>
          </a:xfrm>
          <a:prstGeom prst="rect">
            <a:avLst/>
          </a:prstGeom>
          <a:gradFill flip="none" rotWithShape="1">
            <a:gsLst>
              <a:gs pos="5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2" descr="A picture containing drawing&#10;&#10;Description automatically generated">
            <a:extLst>
              <a:ext uri="{FF2B5EF4-FFF2-40B4-BE49-F238E27FC236}">
                <a16:creationId xmlns:a16="http://schemas.microsoft.com/office/drawing/2014/main" id="{4DAA70DD-8FBA-4A10-AFE2-C82B8D85E2F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A close up of a logo&#10;&#10;Description automatically generated">
            <a:extLst>
              <a:ext uri="{FF2B5EF4-FFF2-40B4-BE49-F238E27FC236}">
                <a16:creationId xmlns:a16="http://schemas.microsoft.com/office/drawing/2014/main" id="{38DAA404-DB1D-439B-A761-9C0F8F113890}"/>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549317"/>
            <a:ext cx="10515600" cy="1034210"/>
          </a:xfrm>
        </p:spPr>
        <p:txBody>
          <a:bodyPr/>
          <a:lstStyle/>
          <a:p>
            <a:r>
              <a:rPr lang="en-US"/>
              <a:t>Click to edit Master title style</a:t>
            </a:r>
          </a:p>
        </p:txBody>
      </p:sp>
      <p:sp>
        <p:nvSpPr>
          <p:cNvPr id="3" name="Content Placeholder 2"/>
          <p:cNvSpPr>
            <a:spLocks noGrp="1"/>
          </p:cNvSpPr>
          <p:nvPr>
            <p:ph idx="1"/>
          </p:nvPr>
        </p:nvSpPr>
        <p:spPr>
          <a:xfrm>
            <a:off x="600890" y="2192936"/>
            <a:ext cx="10515600" cy="39141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838200" y="1583526"/>
            <a:ext cx="10515599" cy="461007"/>
          </a:xfrm>
        </p:spPr>
        <p:txBody>
          <a:bodyPr>
            <a:noAutofit/>
          </a:bodyPr>
          <a:lstStyle>
            <a:lvl1pPr marL="0" indent="0">
              <a:buNone/>
              <a:defRPr sz="2400" i="1"/>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135270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7" descr="A picture containing person, yellow, baseball, holding&#10;&#10;Description automatically generated">
            <a:extLst>
              <a:ext uri="{FF2B5EF4-FFF2-40B4-BE49-F238E27FC236}">
                <a16:creationId xmlns:a16="http://schemas.microsoft.com/office/drawing/2014/main" id="{F854C3BE-3E3A-4330-8A94-54115C5B088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13802"/>
          <a:stretch>
            <a:fillRect/>
          </a:stretch>
        </p:blipFill>
        <p:spPr bwMode="auto">
          <a:xfrm>
            <a:off x="7994650" y="1139825"/>
            <a:ext cx="419735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E5D7900-E0A8-492C-9793-9C86F058B589}"/>
              </a:ext>
            </a:extLst>
          </p:cNvPr>
          <p:cNvSpPr/>
          <p:nvPr userDrawn="1"/>
        </p:nvSpPr>
        <p:spPr>
          <a:xfrm rot="5400000">
            <a:off x="10137980" y="-65927"/>
            <a:ext cx="1275898"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995E47F1-ED43-497C-BA08-009617C33497}"/>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D785E557-1C46-4850-B97E-1FD77669780B}"/>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D3CEE383-1138-4A64-8FAB-853FADC05BD4}"/>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7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5EA783-D990-4D32-AFC1-F7D95CCC74FB}"/>
              </a:ext>
            </a:extLst>
          </p:cNvPr>
          <p:cNvSpPr/>
          <p:nvPr userDrawn="1"/>
        </p:nvSpPr>
        <p:spPr>
          <a:xfrm>
            <a:off x="7748096" y="616944"/>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C59CC9FB-B2DE-4A5E-896F-A4479B314310}"/>
              </a:ext>
            </a:extLst>
          </p:cNvPr>
          <p:cNvSpPr/>
          <p:nvPr userDrawn="1"/>
        </p:nvSpPr>
        <p:spPr>
          <a:xfrm rot="5400000">
            <a:off x="10060511" y="-143396"/>
            <a:ext cx="768890" cy="3494087"/>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 name="Picture 12" descr="A picture containing drawing&#10;&#10;Description automatically generated">
            <a:extLst>
              <a:ext uri="{FF2B5EF4-FFF2-40B4-BE49-F238E27FC236}">
                <a16:creationId xmlns:a16="http://schemas.microsoft.com/office/drawing/2014/main" id="{434587C0-AFEC-4CEC-9D32-1794ED1D595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CD102508-770A-4F6D-A697-AA300287CB3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26321" y="2171936"/>
            <a:ext cx="1051560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326692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pic>
        <p:nvPicPr>
          <p:cNvPr id="4" name="Picture 7" descr="A picture containing person, indoor, table, window&#10;&#10;Description automatically generated">
            <a:extLst>
              <a:ext uri="{FF2B5EF4-FFF2-40B4-BE49-F238E27FC236}">
                <a16:creationId xmlns:a16="http://schemas.microsoft.com/office/drawing/2014/main" id="{9688317A-ABAC-40EF-9AF5-E8C9B5FEFC4E}"/>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977313" y="1563688"/>
            <a:ext cx="3214687"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5AE640A-A37E-4462-B660-255FA9384F00}"/>
              </a:ext>
            </a:extLst>
          </p:cNvPr>
          <p:cNvSpPr/>
          <p:nvPr userDrawn="1"/>
        </p:nvSpPr>
        <p:spPr>
          <a:xfrm rot="5400000">
            <a:off x="10391484" y="187577"/>
            <a:ext cx="768890"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24948FBC-B385-4A82-B98F-8D5BABEF1ED4}"/>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589307E5-9FFD-47D8-AA53-4C1DF2A785BC}"/>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5BDAA270-F088-4713-8DEB-B3186B76710E}"/>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666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pic>
        <p:nvPicPr>
          <p:cNvPr id="4" name="Picture 7" descr="A person smiling for the camera&#10;&#10;Description automatically generated">
            <a:extLst>
              <a:ext uri="{FF2B5EF4-FFF2-40B4-BE49-F238E27FC236}">
                <a16:creationId xmlns:a16="http://schemas.microsoft.com/office/drawing/2014/main" id="{BE9DB17F-A2A3-436A-88B1-478D3D7F5EE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38243"/>
          <a:stretch>
            <a:fillRect/>
          </a:stretch>
        </p:blipFill>
        <p:spPr bwMode="auto">
          <a:xfrm>
            <a:off x="7496175" y="1739900"/>
            <a:ext cx="4695825"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529AB79-8DA7-4F4B-ACC6-D30428A3A275}"/>
              </a:ext>
            </a:extLst>
          </p:cNvPr>
          <p:cNvSpPr/>
          <p:nvPr userDrawn="1"/>
        </p:nvSpPr>
        <p:spPr>
          <a:xfrm rot="5400000">
            <a:off x="10207892" y="371168"/>
            <a:ext cx="1136073"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511BBBC9-F1EA-42DF-81C5-002989B284F1}"/>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FC77017B-AFDF-4BF2-9C51-E125292FFC3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F65048D5-431D-422A-8F5A-ADD8B7CF41B4}"/>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1907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pic>
        <p:nvPicPr>
          <p:cNvPr id="4" name="Picture 7" descr="A person standing posing for the camera&#10;&#10;Description automatically generated">
            <a:extLst>
              <a:ext uri="{FF2B5EF4-FFF2-40B4-BE49-F238E27FC236}">
                <a16:creationId xmlns:a16="http://schemas.microsoft.com/office/drawing/2014/main" id="{4CD4DEEF-1388-47AC-9301-09B975280A3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32719"/>
          <a:stretch>
            <a:fillRect/>
          </a:stretch>
        </p:blipFill>
        <p:spPr bwMode="auto">
          <a:xfrm>
            <a:off x="6796088" y="1739900"/>
            <a:ext cx="5395912"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271BFB0-6C70-4547-8CA9-E93DAFB870B7}"/>
              </a:ext>
            </a:extLst>
          </p:cNvPr>
          <p:cNvSpPr/>
          <p:nvPr userDrawn="1"/>
        </p:nvSpPr>
        <p:spPr>
          <a:xfrm rot="5400000">
            <a:off x="10207892" y="371168"/>
            <a:ext cx="1136073"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0067EBDE-C9A7-4BC8-B037-56515F238EB0}"/>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1431E610-761B-48D3-AFB1-9D0C6E0FABE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09217821-6DA9-4772-8B14-DF73180B94D3}"/>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6539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pic>
        <p:nvPicPr>
          <p:cNvPr id="4" name="Picture 7" descr="A picture containing person, indoor, person, looking&#10;&#10;Description automatically generated">
            <a:extLst>
              <a:ext uri="{FF2B5EF4-FFF2-40B4-BE49-F238E27FC236}">
                <a16:creationId xmlns:a16="http://schemas.microsoft.com/office/drawing/2014/main" id="{F0B40598-6CE2-4400-B761-9690E2891E8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255125" y="1196975"/>
            <a:ext cx="2936875"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044629D-0CDA-41A1-8C9A-FB49322FC161}"/>
              </a:ext>
            </a:extLst>
          </p:cNvPr>
          <p:cNvSpPr/>
          <p:nvPr userDrawn="1"/>
        </p:nvSpPr>
        <p:spPr>
          <a:xfrm rot="5400000">
            <a:off x="10207892" y="165599"/>
            <a:ext cx="1136073"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4FC333CB-4C4F-4E6C-B0AB-DF60211B6A1D}"/>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449C81BD-32B8-43A9-BB7B-D75B5321CB7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B773886A-8F23-4ACE-BE81-909CCE9735A7}"/>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90218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7" descr="A person sitting at a desk in front of a computer&#10;&#10;Description automatically generated">
            <a:extLst>
              <a:ext uri="{FF2B5EF4-FFF2-40B4-BE49-F238E27FC236}">
                <a16:creationId xmlns:a16="http://schemas.microsoft.com/office/drawing/2014/main" id="{AAD6DC85-C40B-48AD-A6FE-D0AC2E10528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t="-12215"/>
          <a:stretch>
            <a:fillRect/>
          </a:stretch>
        </p:blipFill>
        <p:spPr bwMode="auto">
          <a:xfrm>
            <a:off x="9096375" y="482600"/>
            <a:ext cx="3095625"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1A8B803-E748-4EED-9936-D08CE95FE0DC}"/>
              </a:ext>
            </a:extLst>
          </p:cNvPr>
          <p:cNvSpPr/>
          <p:nvPr userDrawn="1"/>
        </p:nvSpPr>
        <p:spPr>
          <a:xfrm rot="5400000">
            <a:off x="9939907" y="-580047"/>
            <a:ext cx="1672046"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6E65A9E4-EC78-48ED-B154-A528BCA8087F}"/>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A8C77131-A94C-439E-958D-D982137A675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5A88C6F1-9F2F-452A-BAE6-14EBBC332B07}"/>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362200" y="2066267"/>
            <a:ext cx="1051560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59283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7" descr="A person sitting at a table using a computer&#10;&#10;Description automatically generated">
            <a:extLst>
              <a:ext uri="{FF2B5EF4-FFF2-40B4-BE49-F238E27FC236}">
                <a16:creationId xmlns:a16="http://schemas.microsoft.com/office/drawing/2014/main" id="{D5332B2A-4D13-42D5-A7EC-C5414F49E52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t="-18470"/>
          <a:stretch>
            <a:fillRect/>
          </a:stretch>
        </p:blipFill>
        <p:spPr bwMode="auto">
          <a:xfrm>
            <a:off x="8056563" y="114300"/>
            <a:ext cx="4135437"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7457B3E-72AA-4AEA-A07E-FD53AE5CCDC9}"/>
              </a:ext>
            </a:extLst>
          </p:cNvPr>
          <p:cNvSpPr/>
          <p:nvPr userDrawn="1"/>
        </p:nvSpPr>
        <p:spPr>
          <a:xfrm rot="5400000">
            <a:off x="9939907" y="-580047"/>
            <a:ext cx="1672046"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B6AB032E-D757-4C47-A77E-20A5017EAE20}"/>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02C12098-2080-41CB-BD14-BF081C5C955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46DCE539-A862-41F6-B142-3439CFB80AF0}"/>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9735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6" name="Picture 5" descr="A person standing in front of a computer&#10;&#10;Description automatically generated">
            <a:extLst>
              <a:ext uri="{FF2B5EF4-FFF2-40B4-BE49-F238E27FC236}">
                <a16:creationId xmlns:a16="http://schemas.microsoft.com/office/drawing/2014/main" id="{105B7D70-6129-D64A-AAA9-B42F72A7FC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1861"/>
          <a:stretch/>
        </p:blipFill>
        <p:spPr>
          <a:xfrm>
            <a:off x="8928100" y="0"/>
            <a:ext cx="3263900" cy="6096000"/>
          </a:xfrm>
          <a:prstGeom prst="rect">
            <a:avLst/>
          </a:prstGeom>
        </p:spPr>
      </p:pic>
      <p:sp>
        <p:nvSpPr>
          <p:cNvPr id="10" name="Rectangle 9">
            <a:extLst>
              <a:ext uri="{FF2B5EF4-FFF2-40B4-BE49-F238E27FC236}">
                <a16:creationId xmlns:a16="http://schemas.microsoft.com/office/drawing/2014/main" id="{480DE0BA-DDEC-CB44-B62B-A2C1FC6CAE4D}"/>
              </a:ext>
            </a:extLst>
          </p:cNvPr>
          <p:cNvSpPr/>
          <p:nvPr userDrawn="1"/>
        </p:nvSpPr>
        <p:spPr>
          <a:xfrm rot="5400000">
            <a:off x="9939907" y="-580047"/>
            <a:ext cx="1672046"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60855B1-F4F1-9346-BC63-9CC465C68F4E}"/>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117E758-6592-8340-BFC1-0F742BEA64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181" b="-21571"/>
          <a:stretch/>
        </p:blipFill>
        <p:spPr>
          <a:xfrm>
            <a:off x="9095614" y="0"/>
            <a:ext cx="3096386" cy="2187146"/>
          </a:xfrm>
          <a:prstGeom prst="rect">
            <a:avLst/>
          </a:prstGeom>
        </p:spPr>
      </p:pic>
      <p:pic>
        <p:nvPicPr>
          <p:cNvPr id="8" name="Picture 7" descr="A picture containing shirt&#10;&#10;Description automatically generated">
            <a:extLst>
              <a:ext uri="{FF2B5EF4-FFF2-40B4-BE49-F238E27FC236}">
                <a16:creationId xmlns:a16="http://schemas.microsoft.com/office/drawing/2014/main" id="{F0564724-9404-604D-83E8-BA0BD1A11B1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021495" y="114371"/>
            <a:ext cx="1951716" cy="1196926"/>
          </a:xfrm>
          <a:prstGeom prst="rect">
            <a:avLst/>
          </a:prstGeom>
        </p:spPr>
      </p:pic>
    </p:spTree>
    <p:extLst>
      <p:ext uri="{BB962C8B-B14F-4D97-AF65-F5344CB8AC3E}">
        <p14:creationId xmlns:p14="http://schemas.microsoft.com/office/powerpoint/2010/main" val="1604835232"/>
      </p:ext>
    </p:extLst>
  </p:cSld>
  <p:clrMapOvr>
    <a:masterClrMapping/>
  </p:clrMapOvr>
  <p:extLst>
    <p:ext uri="{DCECCB84-F9BA-43D5-87BE-67443E8EF086}">
      <p15:sldGuideLst xmlns:p15="http://schemas.microsoft.com/office/powerpoint/2012/main">
        <p15:guide id="1" orient="horz"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5" name="Picture 7" descr="A person sitting at a table&#10;&#10;Description automatically generated">
            <a:extLst>
              <a:ext uri="{FF2B5EF4-FFF2-40B4-BE49-F238E27FC236}">
                <a16:creationId xmlns:a16="http://schemas.microsoft.com/office/drawing/2014/main" id="{3EBFB4D1-2D92-40B1-9F08-730CEC56291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t="-15699"/>
          <a:stretch>
            <a:fillRect/>
          </a:stretch>
        </p:blipFill>
        <p:spPr bwMode="auto">
          <a:xfrm>
            <a:off x="8588375" y="25400"/>
            <a:ext cx="36099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B36EA5A-9B2E-42D7-8CCC-1E1CAA1C82DB}"/>
              </a:ext>
            </a:extLst>
          </p:cNvPr>
          <p:cNvSpPr/>
          <p:nvPr userDrawn="1"/>
        </p:nvSpPr>
        <p:spPr>
          <a:xfrm>
            <a:off x="8395762" y="26394"/>
            <a:ext cx="3122022" cy="6145806"/>
          </a:xfrm>
          <a:prstGeom prst="rect">
            <a:avLst/>
          </a:prstGeom>
          <a:gradFill flip="none" rotWithShape="1">
            <a:gsLst>
              <a:gs pos="59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1" descr="A picture containing drawing&#10;&#10;Description automatically generated">
            <a:extLst>
              <a:ext uri="{FF2B5EF4-FFF2-40B4-BE49-F238E27FC236}">
                <a16:creationId xmlns:a16="http://schemas.microsoft.com/office/drawing/2014/main" id="{644C41BA-CEC6-402B-B9D0-D9B7AF27854F}"/>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82088" y="-25400"/>
            <a:ext cx="3097212"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1EF101D4-E7A8-47D4-B4F5-B5F78CECFB60}"/>
              </a:ext>
            </a:extLst>
          </p:cNvPr>
          <p:cNvCxnSpPr/>
          <p:nvPr userDrawn="1"/>
        </p:nvCxnSpPr>
        <p:spPr>
          <a:xfrm>
            <a:off x="6096000" y="2149475"/>
            <a:ext cx="0" cy="41116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162431"/>
            <a:ext cx="5181600" cy="4014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832087" y="1566685"/>
            <a:ext cx="5130799" cy="4014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13" descr="A close up of a logo&#10;&#10;Description automatically generated">
            <a:extLst>
              <a:ext uri="{FF2B5EF4-FFF2-40B4-BE49-F238E27FC236}">
                <a16:creationId xmlns:a16="http://schemas.microsoft.com/office/drawing/2014/main" id="{E28CA1AE-0D1E-4391-9F1D-BCB3FC229348}"/>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5116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F84BD1-CD55-4C80-BA61-C4ECB5FBF196}"/>
              </a:ext>
            </a:extLst>
          </p:cNvPr>
          <p:cNvSpPr/>
          <p:nvPr userDrawn="1"/>
        </p:nvSpPr>
        <p:spPr>
          <a:xfrm rot="5400000">
            <a:off x="7875522" y="1747616"/>
            <a:ext cx="2988466" cy="5585459"/>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10">
            <a:extLst>
              <a:ext uri="{FF2B5EF4-FFF2-40B4-BE49-F238E27FC236}">
                <a16:creationId xmlns:a16="http://schemas.microsoft.com/office/drawing/2014/main" id="{05A1126D-9322-4123-B0C0-17C402B9BA94}"/>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89" r="14026" b="-1"/>
          <a:stretch/>
        </p:blipFill>
        <p:spPr bwMode="auto">
          <a:xfrm>
            <a:off x="9160948" y="1427654"/>
            <a:ext cx="3016295"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D540F91-8EDC-4505-AB1A-520B40B24382}"/>
              </a:ext>
            </a:extLst>
          </p:cNvPr>
          <p:cNvSpPr/>
          <p:nvPr userDrawn="1"/>
        </p:nvSpPr>
        <p:spPr>
          <a:xfrm rot="5400000">
            <a:off x="7890280" y="-1011268"/>
            <a:ext cx="2988466" cy="5585459"/>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2D11D324-9CC4-4204-BF07-821E77763356}"/>
              </a:ext>
            </a:extLst>
          </p:cNvPr>
          <p:cNvSpPr/>
          <p:nvPr userDrawn="1"/>
        </p:nvSpPr>
        <p:spPr>
          <a:xfrm>
            <a:off x="7566287" y="153394"/>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3" descr="A picture containing drawing&#10;&#10;Description automatically generated">
            <a:extLst>
              <a:ext uri="{FF2B5EF4-FFF2-40B4-BE49-F238E27FC236}">
                <a16:creationId xmlns:a16="http://schemas.microsoft.com/office/drawing/2014/main" id="{0A8211FC-1604-425C-A598-7062AAAE623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80500" y="0"/>
            <a:ext cx="309721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8298"/>
            <a:ext cx="10515600" cy="1196926"/>
          </a:xfrm>
        </p:spPr>
        <p:txBody>
          <a:bodyPr/>
          <a:lstStyle/>
          <a:p>
            <a:r>
              <a:rPr lang="en-US"/>
              <a:t>Click to edit Master title style</a:t>
            </a:r>
          </a:p>
        </p:txBody>
      </p:sp>
      <p:sp>
        <p:nvSpPr>
          <p:cNvPr id="3" name="Content Placeholder 2"/>
          <p:cNvSpPr>
            <a:spLocks noGrp="1"/>
          </p:cNvSpPr>
          <p:nvPr>
            <p:ph idx="1"/>
          </p:nvPr>
        </p:nvSpPr>
        <p:spPr>
          <a:xfrm>
            <a:off x="-597898" y="1883616"/>
            <a:ext cx="1051560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13" descr="A close up of a logo&#10;&#10;Description automatically generated">
            <a:extLst>
              <a:ext uri="{FF2B5EF4-FFF2-40B4-BE49-F238E27FC236}">
                <a16:creationId xmlns:a16="http://schemas.microsoft.com/office/drawing/2014/main" id="{5E48C5C6-E9DF-4367-AA7A-0880B0D433BA}"/>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7174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4" name="Picture 7" descr="A picture containing person, indoor, table, window&#10;&#10;Description automatically generated">
            <a:extLst>
              <a:ext uri="{FF2B5EF4-FFF2-40B4-BE49-F238E27FC236}">
                <a16:creationId xmlns:a16="http://schemas.microsoft.com/office/drawing/2014/main" id="{53591946-2DCD-458F-ADD6-31990253A5A2}"/>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977313" y="1563688"/>
            <a:ext cx="3214687"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C841E05-8DA3-48E5-8EA9-B1759D1C335A}"/>
              </a:ext>
            </a:extLst>
          </p:cNvPr>
          <p:cNvSpPr/>
          <p:nvPr userDrawn="1"/>
        </p:nvSpPr>
        <p:spPr>
          <a:xfrm rot="5400000">
            <a:off x="10391484" y="187577"/>
            <a:ext cx="768890"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39F06EDC-2E97-44E0-A30B-D44E7C9F9295}"/>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3" descr="A picture containing drawing&#10;&#10;Description automatically generated">
            <a:extLst>
              <a:ext uri="{FF2B5EF4-FFF2-40B4-BE49-F238E27FC236}">
                <a16:creationId xmlns:a16="http://schemas.microsoft.com/office/drawing/2014/main" id="{59BA72E5-510D-4672-A9E2-C7E5A65555B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13" descr="A close up of a logo&#10;&#10;Description automatically generated">
            <a:extLst>
              <a:ext uri="{FF2B5EF4-FFF2-40B4-BE49-F238E27FC236}">
                <a16:creationId xmlns:a16="http://schemas.microsoft.com/office/drawing/2014/main" id="{D7195CF3-8652-4B58-B90C-D303DAF870B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13120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4" name="Picture 7" descr="A person smiling for the camera&#10;&#10;Description automatically generated">
            <a:extLst>
              <a:ext uri="{FF2B5EF4-FFF2-40B4-BE49-F238E27FC236}">
                <a16:creationId xmlns:a16="http://schemas.microsoft.com/office/drawing/2014/main" id="{D9B6C837-EB44-4D55-8B0D-BF1406C4BA2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38243"/>
          <a:stretch>
            <a:fillRect/>
          </a:stretch>
        </p:blipFill>
        <p:spPr bwMode="auto">
          <a:xfrm>
            <a:off x="7496175" y="1739900"/>
            <a:ext cx="4695825"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4CF471B-F9EC-46A1-A126-0E0E03F9B134}"/>
              </a:ext>
            </a:extLst>
          </p:cNvPr>
          <p:cNvSpPr/>
          <p:nvPr userDrawn="1"/>
        </p:nvSpPr>
        <p:spPr>
          <a:xfrm rot="5400000">
            <a:off x="10207892" y="371168"/>
            <a:ext cx="1136073"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7599D329-495A-482A-A2BB-3E63170AFBDF}"/>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3" descr="A picture containing drawing&#10;&#10;Description automatically generated">
            <a:extLst>
              <a:ext uri="{FF2B5EF4-FFF2-40B4-BE49-F238E27FC236}">
                <a16:creationId xmlns:a16="http://schemas.microsoft.com/office/drawing/2014/main" id="{A83A7804-9144-4037-944A-15503A8F867F}"/>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13" descr="A close up of a logo&#10;&#10;Description automatically generated">
            <a:extLst>
              <a:ext uri="{FF2B5EF4-FFF2-40B4-BE49-F238E27FC236}">
                <a16:creationId xmlns:a16="http://schemas.microsoft.com/office/drawing/2014/main" id="{DF63EA14-1C17-4C58-A694-FA952CF2D591}"/>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8405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pic>
        <p:nvPicPr>
          <p:cNvPr id="9" name="Picture 7" descr="A person sitting at a table&#10;&#10;Description automatically generated">
            <a:extLst>
              <a:ext uri="{FF2B5EF4-FFF2-40B4-BE49-F238E27FC236}">
                <a16:creationId xmlns:a16="http://schemas.microsoft.com/office/drawing/2014/main" id="{BD1F3CC1-7709-4C83-B1F8-0D037FB41A5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699" b="12052"/>
          <a:stretch/>
        </p:blipFill>
        <p:spPr bwMode="auto">
          <a:xfrm>
            <a:off x="8582024" y="609598"/>
            <a:ext cx="3609975" cy="546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4CF471B-F9EC-46A1-A126-0E0E03F9B134}"/>
              </a:ext>
            </a:extLst>
          </p:cNvPr>
          <p:cNvSpPr/>
          <p:nvPr userDrawn="1"/>
        </p:nvSpPr>
        <p:spPr>
          <a:xfrm rot="5400000">
            <a:off x="10207892" y="371168"/>
            <a:ext cx="1136073"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7599D329-495A-482A-A2BB-3E63170AFBDF}"/>
              </a:ext>
            </a:extLst>
          </p:cNvPr>
          <p:cNvSpPr/>
          <p:nvPr userDrawn="1"/>
        </p:nvSpPr>
        <p:spPr>
          <a:xfrm>
            <a:off x="83881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3" descr="A picture containing drawing&#10;&#10;Description automatically generated">
            <a:extLst>
              <a:ext uri="{FF2B5EF4-FFF2-40B4-BE49-F238E27FC236}">
                <a16:creationId xmlns:a16="http://schemas.microsoft.com/office/drawing/2014/main" id="{A83A7804-9144-4037-944A-15503A8F867F}"/>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13" descr="A close up of a logo&#10;&#10;Description automatically generated">
            <a:extLst>
              <a:ext uri="{FF2B5EF4-FFF2-40B4-BE49-F238E27FC236}">
                <a16:creationId xmlns:a16="http://schemas.microsoft.com/office/drawing/2014/main" id="{DF63EA14-1C17-4C58-A694-FA952CF2D591}"/>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60413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4" name="Picture 7" descr="A person looking at a computer&#10;&#10;Description automatically generated">
            <a:extLst>
              <a:ext uri="{FF2B5EF4-FFF2-40B4-BE49-F238E27FC236}">
                <a16:creationId xmlns:a16="http://schemas.microsoft.com/office/drawing/2014/main" id="{101AE19A-A780-47C2-B59B-51BA28C2BBE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559925" y="1739900"/>
            <a:ext cx="2632075"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D1E5258-3267-4BE7-971B-F2BF22305B62}"/>
              </a:ext>
            </a:extLst>
          </p:cNvPr>
          <p:cNvSpPr/>
          <p:nvPr userDrawn="1"/>
        </p:nvSpPr>
        <p:spPr>
          <a:xfrm rot="5400000">
            <a:off x="10207892" y="371168"/>
            <a:ext cx="1136073"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3D892B84-8BD8-4E62-A7E0-380450F8C8B5}"/>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3" descr="A picture containing drawing&#10;&#10;Description automatically generated">
            <a:extLst>
              <a:ext uri="{FF2B5EF4-FFF2-40B4-BE49-F238E27FC236}">
                <a16:creationId xmlns:a16="http://schemas.microsoft.com/office/drawing/2014/main" id="{BB2F72C4-8B44-425F-B756-D98A0A136FF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13" descr="A close up of a logo&#10;&#10;Description automatically generated">
            <a:extLst>
              <a:ext uri="{FF2B5EF4-FFF2-40B4-BE49-F238E27FC236}">
                <a16:creationId xmlns:a16="http://schemas.microsoft.com/office/drawing/2014/main" id="{FA482B6F-08E9-4D56-9A3C-5583735941B4}"/>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414407"/>
      </p:ext>
    </p:extLst>
  </p:cSld>
  <p:clrMapOvr>
    <a:masterClrMapping/>
  </p:clrMapOvr>
  <p:extLst>
    <p:ext uri="{DCECCB84-F9BA-43D5-87BE-67443E8EF086}">
      <p15:sldGuideLst xmlns:p15="http://schemas.microsoft.com/office/powerpoint/2012/main">
        <p15:guide id="1" orient="horz" pos="384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DAD7B9EA-4B1B-4724-830F-01413E1EA1A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t="-1358"/>
          <a:stretch>
            <a:fillRect/>
          </a:stretch>
        </p:blipFill>
        <p:spPr bwMode="auto">
          <a:xfrm>
            <a:off x="7900988" y="-90488"/>
            <a:ext cx="4291012"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EFEE681-6F53-4F61-AD19-D288A5729AB5}"/>
              </a:ext>
            </a:extLst>
          </p:cNvPr>
          <p:cNvSpPr/>
          <p:nvPr userDrawn="1"/>
        </p:nvSpPr>
        <p:spPr>
          <a:xfrm>
            <a:off x="6664879" y="0"/>
            <a:ext cx="3198877" cy="6858000"/>
          </a:xfrm>
          <a:prstGeom prst="rect">
            <a:avLst/>
          </a:prstGeom>
          <a:gradFill flip="none" rotWithShape="1">
            <a:gsLst>
              <a:gs pos="59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11" descr="A picture containing drawing&#10;&#10;Description automatically generated">
            <a:extLst>
              <a:ext uri="{FF2B5EF4-FFF2-40B4-BE49-F238E27FC236}">
                <a16:creationId xmlns:a16="http://schemas.microsoft.com/office/drawing/2014/main" id="{DA5C8CBF-77AE-4F8F-ACB0-CCC66A400EDC}"/>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pic>
        <p:nvPicPr>
          <p:cNvPr id="7" name="Picture 13" descr="A close up of a logo&#10;&#10;Description automatically generated">
            <a:extLst>
              <a:ext uri="{FF2B5EF4-FFF2-40B4-BE49-F238E27FC236}">
                <a16:creationId xmlns:a16="http://schemas.microsoft.com/office/drawing/2014/main" id="{E7CC30E0-5D83-490A-9FF3-F3B9F1B2ED23}"/>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260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54C0F179-4955-4C93-99DE-A6845EA7257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t="-2664" b="-2"/>
          <a:stretch>
            <a:fillRect/>
          </a:stretch>
        </p:blipFill>
        <p:spPr bwMode="auto">
          <a:xfrm>
            <a:off x="7535863" y="-177800"/>
            <a:ext cx="4656137"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B5F8C3C-7CE7-4554-9BC7-33AB4C431E7D}"/>
              </a:ext>
            </a:extLst>
          </p:cNvPr>
          <p:cNvSpPr/>
          <p:nvPr userDrawn="1"/>
        </p:nvSpPr>
        <p:spPr>
          <a:xfrm>
            <a:off x="6664879" y="0"/>
            <a:ext cx="3198877" cy="6838950"/>
          </a:xfrm>
          <a:prstGeom prst="rect">
            <a:avLst/>
          </a:prstGeom>
          <a:gradFill flip="none" rotWithShape="1">
            <a:gsLst>
              <a:gs pos="59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11" descr="A picture containing drawing&#10;&#10;Description automatically generated">
            <a:extLst>
              <a:ext uri="{FF2B5EF4-FFF2-40B4-BE49-F238E27FC236}">
                <a16:creationId xmlns:a16="http://schemas.microsoft.com/office/drawing/2014/main" id="{C1BAEEE7-F956-4F60-BC48-14277011B94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pic>
        <p:nvPicPr>
          <p:cNvPr id="7" name="Picture 13" descr="A close up of a logo&#10;&#10;Description automatically generated">
            <a:extLst>
              <a:ext uri="{FF2B5EF4-FFF2-40B4-BE49-F238E27FC236}">
                <a16:creationId xmlns:a16="http://schemas.microsoft.com/office/drawing/2014/main" id="{7D6DB819-21F1-4DD9-9193-31466D9E7BE4}"/>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397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FB177A0D-796C-40F4-9218-EC9416D4AFE7}"/>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1111" b="13281"/>
          <a:stretch/>
        </p:blipFill>
        <p:spPr bwMode="auto">
          <a:xfrm>
            <a:off x="7778786" y="-79662"/>
            <a:ext cx="4365625" cy="602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2AD2288-6004-4015-B325-E5FEB7B103D1}"/>
              </a:ext>
            </a:extLst>
          </p:cNvPr>
          <p:cNvSpPr/>
          <p:nvPr userDrawn="1"/>
        </p:nvSpPr>
        <p:spPr>
          <a:xfrm>
            <a:off x="6643694" y="0"/>
            <a:ext cx="3198877" cy="6858000"/>
          </a:xfrm>
          <a:prstGeom prst="rect">
            <a:avLst/>
          </a:prstGeom>
          <a:gradFill flip="none" rotWithShape="1">
            <a:gsLst>
              <a:gs pos="59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11" descr="A picture containing drawing&#10;&#10;Description automatically generated">
            <a:extLst>
              <a:ext uri="{FF2B5EF4-FFF2-40B4-BE49-F238E27FC236}">
                <a16:creationId xmlns:a16="http://schemas.microsoft.com/office/drawing/2014/main" id="{7852C294-B5AB-4F36-9FC9-4ADE8F1E4E6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3614"/>
            <a:ext cx="10515600" cy="1196926"/>
          </a:xfrm>
        </p:spPr>
        <p:txBody>
          <a:bodyPr/>
          <a:lstStyle/>
          <a:p>
            <a:r>
              <a:rPr lang="en-US" dirty="0"/>
              <a:t>Click to edit Master title style</a:t>
            </a:r>
          </a:p>
        </p:txBody>
      </p:sp>
      <p:pic>
        <p:nvPicPr>
          <p:cNvPr id="7" name="Picture 13" descr="A close up of a logo&#10;&#10;Description automatically generated">
            <a:extLst>
              <a:ext uri="{FF2B5EF4-FFF2-40B4-BE49-F238E27FC236}">
                <a16:creationId xmlns:a16="http://schemas.microsoft.com/office/drawing/2014/main" id="{B2F4250A-1A8F-49B8-A38B-6E0C6BD5270F}"/>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83925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08AB041F-3E67-401B-803A-6FCAD6351D7F}"/>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7815465" y="1"/>
            <a:ext cx="437653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2625108-90B5-4459-82AE-CB71DC2012C4}"/>
              </a:ext>
            </a:extLst>
          </p:cNvPr>
          <p:cNvSpPr/>
          <p:nvPr userDrawn="1"/>
        </p:nvSpPr>
        <p:spPr>
          <a:xfrm>
            <a:off x="6241293" y="0"/>
            <a:ext cx="3198877" cy="6612720"/>
          </a:xfrm>
          <a:prstGeom prst="rect">
            <a:avLst/>
          </a:prstGeom>
          <a:gradFill flip="none" rotWithShape="1">
            <a:gsLst>
              <a:gs pos="59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11" descr="A picture containing drawing&#10;&#10;Description automatically generated">
            <a:extLst>
              <a:ext uri="{FF2B5EF4-FFF2-40B4-BE49-F238E27FC236}">
                <a16:creationId xmlns:a16="http://schemas.microsoft.com/office/drawing/2014/main" id="{128BE432-93B0-4144-86D6-43309D9990F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3614"/>
            <a:ext cx="10515600" cy="1196926"/>
          </a:xfrm>
        </p:spPr>
        <p:txBody>
          <a:bodyPr/>
          <a:lstStyle/>
          <a:p>
            <a:r>
              <a:rPr lang="en-US"/>
              <a:t>Click to edit Master title style</a:t>
            </a:r>
          </a:p>
        </p:txBody>
      </p:sp>
      <p:pic>
        <p:nvPicPr>
          <p:cNvPr id="7" name="Picture 13" descr="A close up of a logo&#10;&#10;Description automatically generated">
            <a:extLst>
              <a:ext uri="{FF2B5EF4-FFF2-40B4-BE49-F238E27FC236}">
                <a16:creationId xmlns:a16="http://schemas.microsoft.com/office/drawing/2014/main" id="{C4D94E75-721B-412D-BC93-7559B2636B5C}"/>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344131"/>
      </p:ext>
    </p:extLst>
  </p:cSld>
  <p:clrMapOvr>
    <a:masterClrMapping/>
  </p:clrMapOvr>
  <p:extLst>
    <p:ext uri="{DCECCB84-F9BA-43D5-87BE-67443E8EF086}">
      <p15:sldGuideLst xmlns:p15="http://schemas.microsoft.com/office/powerpoint/2012/main">
        <p15:guide id="1" orient="horz" pos="384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descr="A person standing next to a fence&#10;&#10;Description automatically generated">
            <a:extLst>
              <a:ext uri="{FF2B5EF4-FFF2-40B4-BE49-F238E27FC236}">
                <a16:creationId xmlns:a16="http://schemas.microsoft.com/office/drawing/2014/main" id="{E6A79CDA-5712-A746-81D3-65FFFB8EA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005"/>
          <a:stretch/>
        </p:blipFill>
        <p:spPr>
          <a:xfrm>
            <a:off x="8530046" y="0"/>
            <a:ext cx="3661954" cy="6096000"/>
          </a:xfrm>
          <a:prstGeom prst="rect">
            <a:avLst/>
          </a:prstGeom>
        </p:spPr>
      </p:pic>
      <p:sp>
        <p:nvSpPr>
          <p:cNvPr id="13" name="Rectangle 12">
            <a:extLst>
              <a:ext uri="{FF2B5EF4-FFF2-40B4-BE49-F238E27FC236}">
                <a16:creationId xmlns:a16="http://schemas.microsoft.com/office/drawing/2014/main" id="{835F6747-BED0-C64F-854F-A4145189F16B}"/>
              </a:ext>
            </a:extLst>
          </p:cNvPr>
          <p:cNvSpPr/>
          <p:nvPr userDrawn="1"/>
        </p:nvSpPr>
        <p:spPr>
          <a:xfrm>
            <a:off x="7994468" y="0"/>
            <a:ext cx="3661953" cy="6145806"/>
          </a:xfrm>
          <a:prstGeom prst="rect">
            <a:avLst/>
          </a:prstGeom>
          <a:gradFill flip="none" rotWithShape="1">
            <a:gsLst>
              <a:gs pos="59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A0FFD9E-02FB-4947-BF85-A7112D15E1F2}"/>
              </a:ext>
            </a:extLst>
          </p:cNvPr>
          <p:cNvSpPr/>
          <p:nvPr userDrawn="1"/>
        </p:nvSpPr>
        <p:spPr>
          <a:xfrm rot="5400000">
            <a:off x="9546948" y="-457906"/>
            <a:ext cx="2187146" cy="3102958"/>
          </a:xfrm>
          <a:prstGeom prst="rect">
            <a:avLst/>
          </a:prstGeom>
          <a:gradFill flip="none" rotWithShape="1">
            <a:gsLst>
              <a:gs pos="5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a:xfrm>
            <a:off x="838200" y="549317"/>
            <a:ext cx="10515600" cy="103421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a:xfrm>
            <a:off x="838200" y="2115275"/>
            <a:ext cx="1051560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B3F4530-19C9-794A-B01F-C6C39EFC31C3}"/>
              </a:ext>
            </a:extLst>
          </p:cNvPr>
          <p:cNvSpPr>
            <a:spLocks noGrp="1"/>
          </p:cNvSpPr>
          <p:nvPr>
            <p:ph type="body" sz="quarter" idx="13"/>
          </p:nvPr>
        </p:nvSpPr>
        <p:spPr>
          <a:xfrm>
            <a:off x="838200" y="1583526"/>
            <a:ext cx="10515599" cy="461007"/>
          </a:xfrm>
        </p:spPr>
        <p:txBody>
          <a:bodyPr>
            <a:noAutofit/>
          </a:bodyPr>
          <a:lstStyle>
            <a:lvl1pPr marL="0" indent="0">
              <a:buNone/>
              <a:defRPr sz="2400" i="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pic>
        <p:nvPicPr>
          <p:cNvPr id="14" name="Picture 13" descr="A picture containing drawing&#10;&#10;Description automatically generated">
            <a:extLst>
              <a:ext uri="{FF2B5EF4-FFF2-40B4-BE49-F238E27FC236}">
                <a16:creationId xmlns:a16="http://schemas.microsoft.com/office/drawing/2014/main" id="{CD4F4BC3-2888-4D4B-A24E-9846476CB4A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181" b="-21571"/>
          <a:stretch/>
        </p:blipFill>
        <p:spPr>
          <a:xfrm>
            <a:off x="9095614" y="0"/>
            <a:ext cx="3096386" cy="2187146"/>
          </a:xfrm>
          <a:prstGeom prst="rect">
            <a:avLst/>
          </a:prstGeom>
        </p:spPr>
      </p:pic>
      <p:pic>
        <p:nvPicPr>
          <p:cNvPr id="10" name="Picture 9">
            <a:extLst>
              <a:ext uri="{FF2B5EF4-FFF2-40B4-BE49-F238E27FC236}">
                <a16:creationId xmlns:a16="http://schemas.microsoft.com/office/drawing/2014/main" id="{6822B4E1-5891-4E8C-BC51-6DD93E1AC50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213843" y="254335"/>
            <a:ext cx="1660293" cy="815350"/>
          </a:xfrm>
          <a:prstGeom prst="rect">
            <a:avLst/>
          </a:prstGeom>
        </p:spPr>
      </p:pic>
    </p:spTree>
    <p:extLst>
      <p:ext uri="{BB962C8B-B14F-4D97-AF65-F5344CB8AC3E}">
        <p14:creationId xmlns:p14="http://schemas.microsoft.com/office/powerpoint/2010/main" val="37640345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A picture containing drawing&#10;&#10;Description automatically generated">
            <a:extLst>
              <a:ext uri="{FF2B5EF4-FFF2-40B4-BE49-F238E27FC236}">
                <a16:creationId xmlns:a16="http://schemas.microsoft.com/office/drawing/2014/main" id="{C1E94308-C005-4B5B-8820-CC693F947F2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3003" t="-958" b="-1350"/>
          <a:stretch>
            <a:fillRect/>
          </a:stretch>
        </p:blipFill>
        <p:spPr bwMode="auto">
          <a:xfrm>
            <a:off x="8915400" y="688975"/>
            <a:ext cx="32766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 close up of a logo&#10;&#10;Description automatically generated">
            <a:extLst>
              <a:ext uri="{FF2B5EF4-FFF2-40B4-BE49-F238E27FC236}">
                <a16:creationId xmlns:a16="http://schemas.microsoft.com/office/drawing/2014/main" id="{2AA68C8F-CEED-43F9-9437-C729C1AEB6E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494838" y="2511425"/>
            <a:ext cx="2649537"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709738"/>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1222BFF4-02C2-4F59-ABB6-C8DCE84DC8E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11ED868-2805-4EA5-9BDD-A32B0167FD31}" type="datetimeFigureOut">
              <a:rPr lang="en-US"/>
              <a:pPr>
                <a:defRPr/>
              </a:pPr>
              <a:t>12/12/2022</a:t>
            </a:fld>
            <a:endParaRPr lang="en-US" dirty="0"/>
          </a:p>
        </p:txBody>
      </p:sp>
      <p:sp>
        <p:nvSpPr>
          <p:cNvPr id="7" name="Footer Placeholder 4">
            <a:extLst>
              <a:ext uri="{FF2B5EF4-FFF2-40B4-BE49-F238E27FC236}">
                <a16:creationId xmlns:a16="http://schemas.microsoft.com/office/drawing/2014/main" id="{3EC69A58-F7D0-4212-94B0-EF42AB0A6E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8" name="Slide Number Placeholder 5">
            <a:extLst>
              <a:ext uri="{FF2B5EF4-FFF2-40B4-BE49-F238E27FC236}">
                <a16:creationId xmlns:a16="http://schemas.microsoft.com/office/drawing/2014/main" id="{84462A1C-EE6B-4B98-B6DA-800A28BB5492}"/>
              </a:ext>
            </a:extLst>
          </p:cNvPr>
          <p:cNvSpPr>
            <a:spLocks noGrp="1"/>
          </p:cNvSpPr>
          <p:nvPr>
            <p:ph type="sldNum" sz="quarter" idx="12"/>
          </p:nvPr>
        </p:nvSpPr>
        <p:spPr>
          <a:xfrm>
            <a:off x="6226175" y="6324600"/>
            <a:ext cx="2397125" cy="298450"/>
          </a:xfrm>
          <a:prstGeom prst="rect">
            <a:avLst/>
          </a:prstGeom>
        </p:spPr>
        <p:txBody>
          <a:bodyPr/>
          <a:lstStyle>
            <a:lvl1pPr>
              <a:defRPr/>
            </a:lvl1pPr>
          </a:lstStyle>
          <a:p>
            <a:pPr>
              <a:defRPr/>
            </a:pPr>
            <a:fld id="{D1D8CCA0-5529-4246-ABD8-F6FC48634107}" type="slidenum">
              <a:rPr lang="en-US"/>
              <a:pPr>
                <a:defRPr/>
              </a:pPr>
              <a:t>‹#›</a:t>
            </a:fld>
            <a:endParaRPr lang="en-US" dirty="0"/>
          </a:p>
        </p:txBody>
      </p:sp>
    </p:spTree>
    <p:extLst>
      <p:ext uri="{BB962C8B-B14F-4D97-AF65-F5344CB8AC3E}">
        <p14:creationId xmlns:p14="http://schemas.microsoft.com/office/powerpoint/2010/main" val="20018986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A picture containing drawing&#10;&#10;Description automatically generated">
            <a:extLst>
              <a:ext uri="{FF2B5EF4-FFF2-40B4-BE49-F238E27FC236}">
                <a16:creationId xmlns:a16="http://schemas.microsoft.com/office/drawing/2014/main" id="{6C1CE1DA-EA48-416F-B0FD-795829ED63E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r="-7696" b="-6895"/>
          <a:stretch>
            <a:fillRect/>
          </a:stretch>
        </p:blipFill>
        <p:spPr bwMode="auto">
          <a:xfrm>
            <a:off x="0" y="-23813"/>
            <a:ext cx="2667000" cy="155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09800" y="-401471"/>
            <a:ext cx="9644743"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a:extLst>
              <a:ext uri="{FF2B5EF4-FFF2-40B4-BE49-F238E27FC236}">
                <a16:creationId xmlns:a16="http://schemas.microsoft.com/office/drawing/2014/main" id="{9C6177D1-9E11-4C4D-8228-3B1972DF2FE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1285EED-FCBE-4E89-88DC-49A79A9AD420}" type="datetimeFigureOut">
              <a:rPr lang="en-US"/>
              <a:pPr>
                <a:defRPr/>
              </a:pPr>
              <a:t>12/12/2022</a:t>
            </a:fld>
            <a:endParaRPr lang="en-US" dirty="0"/>
          </a:p>
        </p:txBody>
      </p:sp>
      <p:sp>
        <p:nvSpPr>
          <p:cNvPr id="10" name="Footer Placeholder 7">
            <a:extLst>
              <a:ext uri="{FF2B5EF4-FFF2-40B4-BE49-F238E27FC236}">
                <a16:creationId xmlns:a16="http://schemas.microsoft.com/office/drawing/2014/main" id="{1C806241-C14E-42D0-AC3A-D6BD2E05192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11" name="Slide Number Placeholder 8">
            <a:extLst>
              <a:ext uri="{FF2B5EF4-FFF2-40B4-BE49-F238E27FC236}">
                <a16:creationId xmlns:a16="http://schemas.microsoft.com/office/drawing/2014/main" id="{2B351E5D-8B46-4658-9271-AC96C4E61013}"/>
              </a:ext>
            </a:extLst>
          </p:cNvPr>
          <p:cNvSpPr>
            <a:spLocks noGrp="1"/>
          </p:cNvSpPr>
          <p:nvPr>
            <p:ph type="sldNum" sz="quarter" idx="12"/>
          </p:nvPr>
        </p:nvSpPr>
        <p:spPr>
          <a:xfrm>
            <a:off x="6226175" y="6324600"/>
            <a:ext cx="2397125" cy="298450"/>
          </a:xfrm>
          <a:prstGeom prst="rect">
            <a:avLst/>
          </a:prstGeom>
        </p:spPr>
        <p:txBody>
          <a:bodyPr/>
          <a:lstStyle>
            <a:lvl1pPr>
              <a:defRPr/>
            </a:lvl1pPr>
          </a:lstStyle>
          <a:p>
            <a:pPr>
              <a:defRPr/>
            </a:pPr>
            <a:fld id="{7742BA77-6255-4C6D-9D06-1886EFE786DE}" type="slidenum">
              <a:rPr lang="en-US"/>
              <a:pPr>
                <a:defRPr/>
              </a:pPr>
              <a:t>‹#›</a:t>
            </a:fld>
            <a:endParaRPr lang="en-US" dirty="0"/>
          </a:p>
        </p:txBody>
      </p:sp>
      <p:pic>
        <p:nvPicPr>
          <p:cNvPr id="13" name="Picture 10" descr="A close up of a logo&#10;&#10;Description automatically generated">
            <a:extLst>
              <a:ext uri="{FF2B5EF4-FFF2-40B4-BE49-F238E27FC236}">
                <a16:creationId xmlns:a16="http://schemas.microsoft.com/office/drawing/2014/main" id="{E6FD4300-EFC3-47B9-820E-BFDD11AF583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25413" y="192088"/>
            <a:ext cx="142557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2147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7" name="Picture 7" descr="A picture containing drawing&#10;&#10;Description automatically generated">
            <a:extLst>
              <a:ext uri="{FF2B5EF4-FFF2-40B4-BE49-F238E27FC236}">
                <a16:creationId xmlns:a16="http://schemas.microsoft.com/office/drawing/2014/main" id="{3FF6B485-DFB6-4587-A015-6AF699DCCD6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A close up of a logo&#10;&#10;Description automatically generated">
            <a:extLst>
              <a:ext uri="{FF2B5EF4-FFF2-40B4-BE49-F238E27FC236}">
                <a16:creationId xmlns:a16="http://schemas.microsoft.com/office/drawing/2014/main" id="{A179982E-41D0-4E05-89A3-E0D2BE00EA3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09800" y="-401471"/>
            <a:ext cx="9644743"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a:extLst>
              <a:ext uri="{FF2B5EF4-FFF2-40B4-BE49-F238E27FC236}">
                <a16:creationId xmlns:a16="http://schemas.microsoft.com/office/drawing/2014/main" id="{4F021ABB-A049-41EC-BBE3-4D4CAE9B0D6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91AB40B-8A3E-4558-A7B0-F74CFB2B7482}" type="datetimeFigureOut">
              <a:rPr lang="en-US"/>
              <a:pPr>
                <a:defRPr/>
              </a:pPr>
              <a:t>12/12/2022</a:t>
            </a:fld>
            <a:endParaRPr lang="en-US" dirty="0"/>
          </a:p>
        </p:txBody>
      </p:sp>
      <p:sp>
        <p:nvSpPr>
          <p:cNvPr id="10" name="Footer Placeholder 7">
            <a:extLst>
              <a:ext uri="{FF2B5EF4-FFF2-40B4-BE49-F238E27FC236}">
                <a16:creationId xmlns:a16="http://schemas.microsoft.com/office/drawing/2014/main" id="{BDDF80E3-105E-4DC6-83E4-4ACF413A239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11" name="Slide Number Placeholder 8">
            <a:extLst>
              <a:ext uri="{FF2B5EF4-FFF2-40B4-BE49-F238E27FC236}">
                <a16:creationId xmlns:a16="http://schemas.microsoft.com/office/drawing/2014/main" id="{CB472391-6A7D-4F2C-B18F-5568E847A992}"/>
              </a:ext>
            </a:extLst>
          </p:cNvPr>
          <p:cNvSpPr>
            <a:spLocks noGrp="1"/>
          </p:cNvSpPr>
          <p:nvPr>
            <p:ph type="sldNum" sz="quarter" idx="12"/>
          </p:nvPr>
        </p:nvSpPr>
        <p:spPr>
          <a:xfrm>
            <a:off x="6226175" y="6324600"/>
            <a:ext cx="2397125" cy="298450"/>
          </a:xfrm>
          <a:prstGeom prst="rect">
            <a:avLst/>
          </a:prstGeom>
        </p:spPr>
        <p:txBody>
          <a:bodyPr/>
          <a:lstStyle>
            <a:lvl1pPr>
              <a:defRPr/>
            </a:lvl1pPr>
          </a:lstStyle>
          <a:p>
            <a:pPr>
              <a:defRPr/>
            </a:pPr>
            <a:fld id="{B96E08D0-342F-4EAF-9007-04752A6A7D32}" type="slidenum">
              <a:rPr lang="en-US"/>
              <a:pPr>
                <a:defRPr/>
              </a:pPr>
              <a:t>‹#›</a:t>
            </a:fld>
            <a:endParaRPr lang="en-US" dirty="0"/>
          </a:p>
        </p:txBody>
      </p:sp>
    </p:spTree>
    <p:extLst>
      <p:ext uri="{BB962C8B-B14F-4D97-AF65-F5344CB8AC3E}">
        <p14:creationId xmlns:p14="http://schemas.microsoft.com/office/powerpoint/2010/main" val="26751675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A picture containing drawing&#10;&#10;Description automatically generated">
            <a:extLst>
              <a:ext uri="{FF2B5EF4-FFF2-40B4-BE49-F238E27FC236}">
                <a16:creationId xmlns:a16="http://schemas.microsoft.com/office/drawing/2014/main" id="{2EABC996-6B83-43C9-9BA3-AA24F58EB36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r="-7696" b="-6895"/>
          <a:stretch>
            <a:fillRect/>
          </a:stretch>
        </p:blipFill>
        <p:spPr bwMode="auto">
          <a:xfrm>
            <a:off x="0" y="-23813"/>
            <a:ext cx="2667000" cy="155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A close up of a logo&#10;&#10;Description automatically generated">
            <a:extLst>
              <a:ext uri="{FF2B5EF4-FFF2-40B4-BE49-F238E27FC236}">
                <a16:creationId xmlns:a16="http://schemas.microsoft.com/office/drawing/2014/main" id="{A8334735-FA4F-4F53-996F-B667D6EDAEFC}"/>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25413" y="192088"/>
            <a:ext cx="142557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09800" y="-51914"/>
            <a:ext cx="10515600" cy="1028083"/>
          </a:xfrm>
        </p:spPr>
        <p:txBody>
          <a:bodyPr/>
          <a:lstStyle/>
          <a:p>
            <a:r>
              <a:rPr lang="en-US"/>
              <a:t>Click to edit Master title style</a:t>
            </a:r>
          </a:p>
        </p:txBody>
      </p:sp>
      <p:sp>
        <p:nvSpPr>
          <p:cNvPr id="5" name="Date Placeholder 2">
            <a:extLst>
              <a:ext uri="{FF2B5EF4-FFF2-40B4-BE49-F238E27FC236}">
                <a16:creationId xmlns:a16="http://schemas.microsoft.com/office/drawing/2014/main" id="{AE56005A-5370-4B63-8A1F-9233C11731A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3823DF-F48A-48D9-9A1B-74FC82D24A30}" type="datetimeFigureOut">
              <a:rPr lang="en-US"/>
              <a:pPr>
                <a:defRPr/>
              </a:pPr>
              <a:t>12/12/2022</a:t>
            </a:fld>
            <a:endParaRPr lang="en-US" dirty="0"/>
          </a:p>
        </p:txBody>
      </p:sp>
      <p:sp>
        <p:nvSpPr>
          <p:cNvPr id="6" name="Footer Placeholder 3">
            <a:extLst>
              <a:ext uri="{FF2B5EF4-FFF2-40B4-BE49-F238E27FC236}">
                <a16:creationId xmlns:a16="http://schemas.microsoft.com/office/drawing/2014/main" id="{C9518BDB-A84B-452F-879A-4498EAD23D2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7" name="Slide Number Placeholder 4">
            <a:extLst>
              <a:ext uri="{FF2B5EF4-FFF2-40B4-BE49-F238E27FC236}">
                <a16:creationId xmlns:a16="http://schemas.microsoft.com/office/drawing/2014/main" id="{23417510-AF7D-4CAF-8331-9C71C104F1F1}"/>
              </a:ext>
            </a:extLst>
          </p:cNvPr>
          <p:cNvSpPr>
            <a:spLocks noGrp="1"/>
          </p:cNvSpPr>
          <p:nvPr>
            <p:ph type="sldNum" sz="quarter" idx="12"/>
          </p:nvPr>
        </p:nvSpPr>
        <p:spPr>
          <a:xfrm>
            <a:off x="6226175" y="6324600"/>
            <a:ext cx="2397125" cy="298450"/>
          </a:xfrm>
          <a:prstGeom prst="rect">
            <a:avLst/>
          </a:prstGeom>
        </p:spPr>
        <p:txBody>
          <a:bodyPr/>
          <a:lstStyle>
            <a:lvl1pPr>
              <a:defRPr/>
            </a:lvl1pPr>
          </a:lstStyle>
          <a:p>
            <a:pPr>
              <a:defRPr/>
            </a:pPr>
            <a:fld id="{B3F97BA8-1DA3-4709-8559-834F323AEB54}" type="slidenum">
              <a:rPr lang="en-US"/>
              <a:pPr>
                <a:defRPr/>
              </a:pPr>
              <a:t>‹#›</a:t>
            </a:fld>
            <a:endParaRPr lang="en-US" dirty="0"/>
          </a:p>
        </p:txBody>
      </p:sp>
    </p:spTree>
    <p:extLst>
      <p:ext uri="{BB962C8B-B14F-4D97-AF65-F5344CB8AC3E}">
        <p14:creationId xmlns:p14="http://schemas.microsoft.com/office/powerpoint/2010/main" val="20646859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A picture containing drawing&#10;&#10;Description automatically generated">
            <a:extLst>
              <a:ext uri="{FF2B5EF4-FFF2-40B4-BE49-F238E27FC236}">
                <a16:creationId xmlns:a16="http://schemas.microsoft.com/office/drawing/2014/main" id="{AE9C68D6-3604-4A51-A2B6-E43FFF983C0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r="-7696" b="-6895"/>
          <a:stretch>
            <a:fillRect/>
          </a:stretch>
        </p:blipFill>
        <p:spPr bwMode="auto">
          <a:xfrm>
            <a:off x="0" y="-23813"/>
            <a:ext cx="2667000" cy="155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a:extLst>
              <a:ext uri="{FF2B5EF4-FFF2-40B4-BE49-F238E27FC236}">
                <a16:creationId xmlns:a16="http://schemas.microsoft.com/office/drawing/2014/main" id="{50FE7E11-AF25-4EE5-9F0C-802538046E9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FC185D9-5AA6-4539-B6AB-25B644F4CABA}" type="datetimeFigureOut">
              <a:rPr lang="en-US"/>
              <a:pPr>
                <a:defRPr/>
              </a:pPr>
              <a:t>12/12/2022</a:t>
            </a:fld>
            <a:endParaRPr lang="en-US" dirty="0"/>
          </a:p>
        </p:txBody>
      </p:sp>
      <p:sp>
        <p:nvSpPr>
          <p:cNvPr id="5" name="Footer Placeholder 2">
            <a:extLst>
              <a:ext uri="{FF2B5EF4-FFF2-40B4-BE49-F238E27FC236}">
                <a16:creationId xmlns:a16="http://schemas.microsoft.com/office/drawing/2014/main" id="{2F3BCCCA-0016-4DBE-B8D4-50985A78B4E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pic>
        <p:nvPicPr>
          <p:cNvPr id="6" name="Picture 10" descr="A close up of a logo&#10;&#10;Description automatically generated">
            <a:extLst>
              <a:ext uri="{FF2B5EF4-FFF2-40B4-BE49-F238E27FC236}">
                <a16:creationId xmlns:a16="http://schemas.microsoft.com/office/drawing/2014/main" id="{29B43368-7CA5-43D7-96C1-6AF93B4A07D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25413" y="192088"/>
            <a:ext cx="142557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9110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7" descr="A picture containing drawing&#10;&#10;Description automatically generated">
            <a:extLst>
              <a:ext uri="{FF2B5EF4-FFF2-40B4-BE49-F238E27FC236}">
                <a16:creationId xmlns:a16="http://schemas.microsoft.com/office/drawing/2014/main" id="{3A4B64EC-C2C6-4C95-ADC2-64405D216E5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A close up of a logo&#10;&#10;Description automatically generated">
            <a:extLst>
              <a:ext uri="{FF2B5EF4-FFF2-40B4-BE49-F238E27FC236}">
                <a16:creationId xmlns:a16="http://schemas.microsoft.com/office/drawing/2014/main" id="{47E59EF0-90F1-40B3-AB28-AE2A6C0D164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a:extLst>
              <a:ext uri="{FF2B5EF4-FFF2-40B4-BE49-F238E27FC236}">
                <a16:creationId xmlns:a16="http://schemas.microsoft.com/office/drawing/2014/main" id="{BED95AA1-83FB-4222-9D1C-05B7501F06E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035F2F1-0472-4238-A595-2E968F63B05A}" type="datetimeFigureOut">
              <a:rPr lang="en-US"/>
              <a:pPr>
                <a:defRPr/>
              </a:pPr>
              <a:t>12/12/2022</a:t>
            </a:fld>
            <a:endParaRPr lang="en-US" dirty="0"/>
          </a:p>
        </p:txBody>
      </p:sp>
      <p:sp>
        <p:nvSpPr>
          <p:cNvPr id="5" name="Footer Placeholder 2">
            <a:extLst>
              <a:ext uri="{FF2B5EF4-FFF2-40B4-BE49-F238E27FC236}">
                <a16:creationId xmlns:a16="http://schemas.microsoft.com/office/drawing/2014/main" id="{AEB251A3-CA07-43AE-AC60-B8BA729CA8A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Tree>
    <p:extLst>
      <p:ext uri="{BB962C8B-B14F-4D97-AF65-F5344CB8AC3E}">
        <p14:creationId xmlns:p14="http://schemas.microsoft.com/office/powerpoint/2010/main" val="12082957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descr="A picture containing drawing&#10;&#10;Description automatically generated">
            <a:extLst>
              <a:ext uri="{FF2B5EF4-FFF2-40B4-BE49-F238E27FC236}">
                <a16:creationId xmlns:a16="http://schemas.microsoft.com/office/drawing/2014/main" id="{5BAD946C-400C-4885-96D7-C0CF743DBB5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A close up of a logo&#10;&#10;Description automatically generated">
            <a:extLst>
              <a:ext uri="{FF2B5EF4-FFF2-40B4-BE49-F238E27FC236}">
                <a16:creationId xmlns:a16="http://schemas.microsoft.com/office/drawing/2014/main" id="{FFA177AC-F42E-4DBB-94D2-33387C3B914B}"/>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1514" y="573452"/>
            <a:ext cx="10515600" cy="188547"/>
          </a:xfrm>
        </p:spPr>
        <p:txBody>
          <a:bodyPr/>
          <a:lstStyle/>
          <a:p>
            <a:r>
              <a:rPr lang="en-US"/>
              <a:t>Click to edit Master title style</a:t>
            </a:r>
          </a:p>
        </p:txBody>
      </p:sp>
    </p:spTree>
    <p:extLst>
      <p:ext uri="{BB962C8B-B14F-4D97-AF65-F5344CB8AC3E}">
        <p14:creationId xmlns:p14="http://schemas.microsoft.com/office/powerpoint/2010/main" val="14037360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2057400" y="1128940"/>
            <a:ext cx="7797800" cy="940175"/>
          </a:xfrm>
          <a:prstGeom prst="rect">
            <a:avLst/>
          </a:prstGeom>
        </p:spPr>
        <p:txBody>
          <a:bodyPr/>
          <a:lstStyle>
            <a:lvl1pPr>
              <a:defRPr sz="3400" b="1" i="0" baseline="0">
                <a:latin typeface="arial narrow" charset="0"/>
              </a:defRPr>
            </a:lvl1pPr>
          </a:lstStyle>
          <a:p>
            <a:r>
              <a:rPr lang="en-US"/>
              <a:t>Click to edit Master title style</a:t>
            </a:r>
          </a:p>
        </p:txBody>
      </p:sp>
      <p:sp>
        <p:nvSpPr>
          <p:cNvPr id="3" name="Text Placeholder 7"/>
          <p:cNvSpPr>
            <a:spLocks noGrp="1"/>
          </p:cNvSpPr>
          <p:nvPr>
            <p:ph type="body" sz="quarter" idx="13"/>
          </p:nvPr>
        </p:nvSpPr>
        <p:spPr>
          <a:xfrm>
            <a:off x="2057400" y="2361216"/>
            <a:ext cx="7797800" cy="902684"/>
          </a:xfrm>
          <a:prstGeom prst="rect">
            <a:avLst/>
          </a:prstGeom>
        </p:spPr>
        <p:txBody>
          <a:bodyPr>
            <a:noAutofit/>
          </a:bodyPr>
          <a:lstStyle>
            <a:lvl1pPr marL="0" indent="0">
              <a:buNone/>
              <a:defRPr sz="2400" b="0" i="0" baseline="0">
                <a:latin typeface="arial narrow" charset="0"/>
              </a:defRPr>
            </a:lvl1pPr>
            <a:lvl2pPr marL="457200" indent="0">
              <a:buNone/>
              <a:defRPr sz="2000" baseline="0">
                <a:latin typeface="arial narrow" charset="0"/>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53695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7" descr="A picture containing person, yellow, baseball, holding&#10;&#10;Description automatically generated">
            <a:extLst>
              <a:ext uri="{FF2B5EF4-FFF2-40B4-BE49-F238E27FC236}">
                <a16:creationId xmlns:a16="http://schemas.microsoft.com/office/drawing/2014/main" id="{999FBBF5-D7F7-4924-B2DD-4763391A60C6}"/>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8475" y="0"/>
            <a:ext cx="661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97DA056-9523-494D-B53E-CB69C21DB5F1}"/>
              </a:ext>
            </a:extLst>
          </p:cNvPr>
          <p:cNvSpPr/>
          <p:nvPr userDrawn="1"/>
        </p:nvSpPr>
        <p:spPr>
          <a:xfrm rot="10800000" flipH="1">
            <a:off x="4969259" y="0"/>
            <a:ext cx="2423125" cy="6858000"/>
          </a:xfrm>
          <a:prstGeom prst="rect">
            <a:avLst/>
          </a:prstGeom>
          <a:gradFill>
            <a:gsLst>
              <a:gs pos="28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41" dirty="0"/>
          </a:p>
        </p:txBody>
      </p:sp>
      <p:pic>
        <p:nvPicPr>
          <p:cNvPr id="4" name="Picture 11" descr="A picture containing drawing&#10;&#10;Description automatically generated">
            <a:extLst>
              <a:ext uri="{FF2B5EF4-FFF2-40B4-BE49-F238E27FC236}">
                <a16:creationId xmlns:a16="http://schemas.microsoft.com/office/drawing/2014/main" id="{A2BFBDC3-8979-4F4F-A945-6DC9AD1F6F8F}"/>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750" t="-812" b="-1497"/>
          <a:stretch>
            <a:fillRect/>
          </a:stretch>
        </p:blipFill>
        <p:spPr bwMode="auto">
          <a:xfrm>
            <a:off x="8880475" y="674688"/>
            <a:ext cx="3311525"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A close up of a logo&#10;&#10;Description automatically generated">
            <a:extLst>
              <a:ext uri="{FF2B5EF4-FFF2-40B4-BE49-F238E27FC236}">
                <a16:creationId xmlns:a16="http://schemas.microsoft.com/office/drawing/2014/main" id="{B9BB734E-B291-49D9-87C0-C4CFDE6BD87F}"/>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494838" y="2511425"/>
            <a:ext cx="2649537"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059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otal health_Picture with Caption">
    <p:spTree>
      <p:nvGrpSpPr>
        <p:cNvPr id="1" name=""/>
        <p:cNvGrpSpPr/>
        <p:nvPr/>
      </p:nvGrpSpPr>
      <p:grpSpPr>
        <a:xfrm>
          <a:off x="0" y="0"/>
          <a:ext cx="0" cy="0"/>
          <a:chOff x="0" y="0"/>
          <a:chExt cx="0" cy="0"/>
        </a:xfrm>
      </p:grpSpPr>
      <p:sp>
        <p:nvSpPr>
          <p:cNvPr id="6" name="Title 1"/>
          <p:cNvSpPr>
            <a:spLocks noGrp="1"/>
          </p:cNvSpPr>
          <p:nvPr>
            <p:ph type="title"/>
          </p:nvPr>
        </p:nvSpPr>
        <p:spPr>
          <a:xfrm>
            <a:off x="705318" y="718484"/>
            <a:ext cx="3932237" cy="1069975"/>
          </a:xfrm>
        </p:spPr>
        <p:txBody>
          <a:bodyPr/>
          <a:lstStyle>
            <a:lvl1pPr>
              <a:defRPr sz="3200"/>
            </a:lvl1pPr>
          </a:lstStyle>
          <a:p>
            <a:r>
              <a:rPr lang="en-US"/>
              <a:t>Click to edit Master title style</a:t>
            </a:r>
          </a:p>
        </p:txBody>
      </p:sp>
      <p:sp>
        <p:nvSpPr>
          <p:cNvPr id="7" name="Picture Placeholder 2"/>
          <p:cNvSpPr>
            <a:spLocks noGrp="1"/>
          </p:cNvSpPr>
          <p:nvPr>
            <p:ph type="pic" idx="1"/>
          </p:nvPr>
        </p:nvSpPr>
        <p:spPr>
          <a:xfrm>
            <a:off x="5048718" y="718486"/>
            <a:ext cx="6172200" cy="4018528"/>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Text Placeholder 3"/>
          <p:cNvSpPr>
            <a:spLocks noGrp="1"/>
          </p:cNvSpPr>
          <p:nvPr>
            <p:ph type="body" sz="half" idx="2"/>
          </p:nvPr>
        </p:nvSpPr>
        <p:spPr>
          <a:xfrm>
            <a:off x="705318" y="1788459"/>
            <a:ext cx="3932237" cy="314283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3">
            <a:extLst>
              <a:ext uri="{FF2B5EF4-FFF2-40B4-BE49-F238E27FC236}">
                <a16:creationId xmlns:a16="http://schemas.microsoft.com/office/drawing/2014/main" id="{A3060082-2BE3-4C48-930E-81B579933EEB}"/>
              </a:ext>
            </a:extLst>
          </p:cNvPr>
          <p:cNvSpPr>
            <a:spLocks noGrp="1"/>
          </p:cNvSpPr>
          <p:nvPr>
            <p:ph type="sldNum" sz="quarter" idx="4"/>
          </p:nvPr>
        </p:nvSpPr>
        <p:spPr>
          <a:xfrm>
            <a:off x="4770240" y="6361703"/>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Narrow" panose="020B0606020202030204" pitchFamily="34" charset="0"/>
              </a:defRPr>
            </a:lvl1pPr>
          </a:lstStyle>
          <a:p>
            <a:fld id="{14E7B019-35DD-4E78-996C-EE31D41CF4EE}" type="slidenum">
              <a:rPr lang="en-US" smtClean="0"/>
              <a:pPr/>
              <a:t>‹#›</a:t>
            </a:fld>
            <a:endParaRPr lang="en-US" dirty="0"/>
          </a:p>
        </p:txBody>
      </p:sp>
    </p:spTree>
    <p:extLst>
      <p:ext uri="{BB962C8B-B14F-4D97-AF65-F5344CB8AC3E}">
        <p14:creationId xmlns:p14="http://schemas.microsoft.com/office/powerpoint/2010/main" val="1099978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6" name="Picture 5" descr="A person standing in front of a computer&#10;&#10;Description automatically generated">
            <a:extLst>
              <a:ext uri="{FF2B5EF4-FFF2-40B4-BE49-F238E27FC236}">
                <a16:creationId xmlns:a16="http://schemas.microsoft.com/office/drawing/2014/main" id="{DEE2E973-B406-044A-BD2E-C779A5DD28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3102"/>
          <a:stretch/>
        </p:blipFill>
        <p:spPr>
          <a:xfrm>
            <a:off x="8966200" y="381000"/>
            <a:ext cx="3225800" cy="5715000"/>
          </a:xfrm>
          <a:prstGeom prst="rect">
            <a:avLst/>
          </a:prstGeom>
        </p:spPr>
      </p:pic>
      <p:sp>
        <p:nvSpPr>
          <p:cNvPr id="13" name="Rectangle 12">
            <a:extLst>
              <a:ext uri="{FF2B5EF4-FFF2-40B4-BE49-F238E27FC236}">
                <a16:creationId xmlns:a16="http://schemas.microsoft.com/office/drawing/2014/main" id="{835F6747-BED0-C64F-854F-A4145189F16B}"/>
              </a:ext>
            </a:extLst>
          </p:cNvPr>
          <p:cNvSpPr/>
          <p:nvPr userDrawn="1"/>
        </p:nvSpPr>
        <p:spPr>
          <a:xfrm>
            <a:off x="7994469" y="0"/>
            <a:ext cx="3122022" cy="6145806"/>
          </a:xfrm>
          <a:prstGeom prst="rect">
            <a:avLst/>
          </a:prstGeom>
          <a:gradFill flip="none" rotWithShape="1">
            <a:gsLst>
              <a:gs pos="46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A0FFD9E-02FB-4947-BF85-A7112D15E1F2}"/>
              </a:ext>
            </a:extLst>
          </p:cNvPr>
          <p:cNvSpPr/>
          <p:nvPr userDrawn="1"/>
        </p:nvSpPr>
        <p:spPr>
          <a:xfrm rot="5400000">
            <a:off x="9546948" y="-457906"/>
            <a:ext cx="2187146" cy="3102958"/>
          </a:xfrm>
          <a:prstGeom prst="rect">
            <a:avLst/>
          </a:prstGeom>
          <a:gradFill flip="none" rotWithShape="1">
            <a:gsLst>
              <a:gs pos="5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D57E8A-79DD-49A1-BB5E-5ACA04A3AD3D}"/>
              </a:ext>
            </a:extLst>
          </p:cNvPr>
          <p:cNvSpPr>
            <a:spLocks noGrp="1"/>
          </p:cNvSpPr>
          <p:nvPr>
            <p:ph type="title"/>
          </p:nvPr>
        </p:nvSpPr>
        <p:spPr>
          <a:xfrm>
            <a:off x="838200" y="549317"/>
            <a:ext cx="10515600" cy="103421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D0A61B2-6DC8-417F-83F5-970A92320B93}"/>
              </a:ext>
            </a:extLst>
          </p:cNvPr>
          <p:cNvSpPr>
            <a:spLocks noGrp="1"/>
          </p:cNvSpPr>
          <p:nvPr>
            <p:ph idx="1"/>
          </p:nvPr>
        </p:nvSpPr>
        <p:spPr>
          <a:xfrm>
            <a:off x="838200" y="2115275"/>
            <a:ext cx="1051560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B3F4530-19C9-794A-B01F-C6C39EFC31C3}"/>
              </a:ext>
            </a:extLst>
          </p:cNvPr>
          <p:cNvSpPr>
            <a:spLocks noGrp="1"/>
          </p:cNvSpPr>
          <p:nvPr>
            <p:ph type="body" sz="quarter" idx="13"/>
          </p:nvPr>
        </p:nvSpPr>
        <p:spPr>
          <a:xfrm>
            <a:off x="838200" y="1583526"/>
            <a:ext cx="10515599" cy="461007"/>
          </a:xfrm>
        </p:spPr>
        <p:txBody>
          <a:bodyPr>
            <a:noAutofit/>
          </a:bodyPr>
          <a:lstStyle>
            <a:lvl1pPr marL="0" indent="0">
              <a:buNone/>
              <a:defRPr sz="2400" i="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pic>
        <p:nvPicPr>
          <p:cNvPr id="14" name="Picture 13" descr="A picture containing drawing&#10;&#10;Description automatically generated">
            <a:extLst>
              <a:ext uri="{FF2B5EF4-FFF2-40B4-BE49-F238E27FC236}">
                <a16:creationId xmlns:a16="http://schemas.microsoft.com/office/drawing/2014/main" id="{CD4F4BC3-2888-4D4B-A24E-9846476CB4A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181" b="-21571"/>
          <a:stretch/>
        </p:blipFill>
        <p:spPr>
          <a:xfrm>
            <a:off x="9095614" y="0"/>
            <a:ext cx="3096386" cy="2187146"/>
          </a:xfrm>
          <a:prstGeom prst="rect">
            <a:avLst/>
          </a:prstGeom>
        </p:spPr>
      </p:pic>
      <p:pic>
        <p:nvPicPr>
          <p:cNvPr id="10" name="Picture 9">
            <a:extLst>
              <a:ext uri="{FF2B5EF4-FFF2-40B4-BE49-F238E27FC236}">
                <a16:creationId xmlns:a16="http://schemas.microsoft.com/office/drawing/2014/main" id="{154A1869-805C-4FA3-9A56-25A136A240E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292916" y="270701"/>
            <a:ext cx="1660293" cy="815350"/>
          </a:xfrm>
          <a:prstGeom prst="rect">
            <a:avLst/>
          </a:prstGeom>
        </p:spPr>
      </p:pic>
    </p:spTree>
    <p:extLst>
      <p:ext uri="{BB962C8B-B14F-4D97-AF65-F5344CB8AC3E}">
        <p14:creationId xmlns:p14="http://schemas.microsoft.com/office/powerpoint/2010/main" val="820257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otal health_2">
    <p:spTree>
      <p:nvGrpSpPr>
        <p:cNvPr id="1" name=""/>
        <p:cNvGrpSpPr/>
        <p:nvPr/>
      </p:nvGrpSpPr>
      <p:grpSpPr>
        <a:xfrm>
          <a:off x="0" y="0"/>
          <a:ext cx="0" cy="0"/>
          <a:chOff x="0" y="0"/>
          <a:chExt cx="0" cy="0"/>
        </a:xfrm>
      </p:grpSpPr>
      <p:sp>
        <p:nvSpPr>
          <p:cNvPr id="6" name="Title 1"/>
          <p:cNvSpPr>
            <a:spLocks noGrp="1"/>
          </p:cNvSpPr>
          <p:nvPr>
            <p:ph type="title"/>
          </p:nvPr>
        </p:nvSpPr>
        <p:spPr>
          <a:xfrm>
            <a:off x="663389" y="687854"/>
            <a:ext cx="10515600" cy="531960"/>
          </a:xfrm>
        </p:spPr>
        <p:txBody>
          <a:bodyPr/>
          <a:lstStyle/>
          <a:p>
            <a:r>
              <a:rPr lang="en-US"/>
              <a:t>Click to edit Master title style</a:t>
            </a:r>
          </a:p>
        </p:txBody>
      </p:sp>
      <p:sp>
        <p:nvSpPr>
          <p:cNvPr id="7" name="Content Placeholder 2"/>
          <p:cNvSpPr>
            <a:spLocks noGrp="1"/>
          </p:cNvSpPr>
          <p:nvPr>
            <p:ph idx="1"/>
          </p:nvPr>
        </p:nvSpPr>
        <p:spPr>
          <a:xfrm>
            <a:off x="673661" y="1748117"/>
            <a:ext cx="10515600" cy="2864224"/>
          </a:xfrm>
        </p:spPr>
        <p:txBody>
          <a:bodyPr/>
          <a:lstStyle>
            <a:lvl2pPr marL="685800" indent="-228600">
              <a:buFont typeface="Arial Narrow" panose="020B0606020202030204" pitchFamily="34" charset="0"/>
              <a:buChar char="−"/>
              <a:defRPr/>
            </a:lvl2pPr>
            <a:lvl3pPr marL="1143000" indent="-228600">
              <a:buFont typeface="Wingdings" panose="05000000000000000000" pitchFamily="2" charset="2"/>
              <a:buChar char="§"/>
              <a:defRPr/>
            </a:lvl3pPr>
            <a:lvl4pPr marL="1600200" indent="-228600">
              <a:buFont typeface="Arial Narrow" panose="020B060602020203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663389" y="1287048"/>
            <a:ext cx="10515600" cy="295275"/>
          </a:xfrm>
        </p:spPr>
        <p:txBody>
          <a:bodyPr>
            <a:noAutofit/>
          </a:bodyPr>
          <a:lstStyle>
            <a:lvl1pPr marL="0" indent="0">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Slide Number Placeholder 5">
            <a:extLst>
              <a:ext uri="{FF2B5EF4-FFF2-40B4-BE49-F238E27FC236}">
                <a16:creationId xmlns:a16="http://schemas.microsoft.com/office/drawing/2014/main" id="{CE82D993-2EA9-4BF1-ABBE-BEBB8BCC5826}"/>
              </a:ext>
            </a:extLst>
          </p:cNvPr>
          <p:cNvSpPr>
            <a:spLocks noGrp="1"/>
          </p:cNvSpPr>
          <p:nvPr>
            <p:ph type="sldNum" sz="quarter" idx="14"/>
          </p:nvPr>
        </p:nvSpPr>
        <p:spPr/>
        <p:txBody>
          <a:bodyPr/>
          <a:lstStyle>
            <a:lvl1pPr>
              <a:defRPr/>
            </a:lvl1pPr>
          </a:lstStyle>
          <a:p>
            <a:pPr>
              <a:defRPr/>
            </a:pPr>
            <a:fld id="{30CEE496-1CB3-430F-9FD9-70F6E7EDD914}" type="slidenum">
              <a:rPr lang="en-US"/>
              <a:pPr>
                <a:defRPr/>
              </a:pPr>
              <a:t>‹#›</a:t>
            </a:fld>
            <a:endParaRPr lang="en-US" dirty="0"/>
          </a:p>
        </p:txBody>
      </p:sp>
    </p:spTree>
    <p:extLst>
      <p:ext uri="{BB962C8B-B14F-4D97-AF65-F5344CB8AC3E}">
        <p14:creationId xmlns:p14="http://schemas.microsoft.com/office/powerpoint/2010/main" val="20995924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otal health_Title">
    <p:spTree>
      <p:nvGrpSpPr>
        <p:cNvPr id="1" name=""/>
        <p:cNvGrpSpPr/>
        <p:nvPr/>
      </p:nvGrpSpPr>
      <p:grpSpPr>
        <a:xfrm>
          <a:off x="0" y="0"/>
          <a:ext cx="0" cy="0"/>
          <a:chOff x="0" y="0"/>
          <a:chExt cx="0" cy="0"/>
        </a:xfrm>
      </p:grpSpPr>
      <p:sp>
        <p:nvSpPr>
          <p:cNvPr id="5" name="Title 1"/>
          <p:cNvSpPr>
            <a:spLocks noGrp="1"/>
          </p:cNvSpPr>
          <p:nvPr>
            <p:ph type="title"/>
          </p:nvPr>
        </p:nvSpPr>
        <p:spPr>
          <a:xfrm>
            <a:off x="663389" y="687854"/>
            <a:ext cx="10515600" cy="531960"/>
          </a:xfrm>
        </p:spPr>
        <p:txBody>
          <a:bodyPr/>
          <a:lstStyle/>
          <a:p>
            <a:r>
              <a:rPr lang="en-US"/>
              <a:t>Click to edit Master title style</a:t>
            </a:r>
          </a:p>
        </p:txBody>
      </p:sp>
      <p:sp>
        <p:nvSpPr>
          <p:cNvPr id="7" name="Text Placeholder 7"/>
          <p:cNvSpPr>
            <a:spLocks noGrp="1"/>
          </p:cNvSpPr>
          <p:nvPr>
            <p:ph type="body" sz="quarter" idx="13"/>
          </p:nvPr>
        </p:nvSpPr>
        <p:spPr>
          <a:xfrm>
            <a:off x="663389" y="1287048"/>
            <a:ext cx="10515600" cy="295275"/>
          </a:xfrm>
        </p:spPr>
        <p:txBody>
          <a:bodyPr>
            <a:noAutofit/>
          </a:bodyPr>
          <a:lstStyle>
            <a:lvl1pPr marL="0" indent="0">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3F4CCA69-A5F9-440C-B4D0-4DBC2CF2D590}"/>
              </a:ext>
            </a:extLst>
          </p:cNvPr>
          <p:cNvSpPr>
            <a:spLocks noGrp="1"/>
          </p:cNvSpPr>
          <p:nvPr>
            <p:ph type="sldNum" sz="quarter" idx="14"/>
          </p:nvPr>
        </p:nvSpPr>
        <p:spPr/>
        <p:txBody>
          <a:bodyPr/>
          <a:lstStyle>
            <a:lvl1pPr>
              <a:defRPr/>
            </a:lvl1pPr>
          </a:lstStyle>
          <a:p>
            <a:pPr>
              <a:defRPr/>
            </a:pPr>
            <a:fld id="{EEDEB9F8-3165-489E-9087-E854DBCC07F1}" type="slidenum">
              <a:rPr lang="en-US"/>
              <a:pPr>
                <a:defRPr/>
              </a:pPr>
              <a:t>‹#›</a:t>
            </a:fld>
            <a:endParaRPr lang="en-US" dirty="0"/>
          </a:p>
        </p:txBody>
      </p:sp>
    </p:spTree>
    <p:extLst>
      <p:ext uri="{BB962C8B-B14F-4D97-AF65-F5344CB8AC3E}">
        <p14:creationId xmlns:p14="http://schemas.microsoft.com/office/powerpoint/2010/main" val="26020121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2799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B124B5-FB68-4B1B-AD89-5A5AE61FE7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358"/>
          <a:stretch>
            <a:fillRect/>
          </a:stretch>
        </p:blipFill>
        <p:spPr bwMode="auto">
          <a:xfrm>
            <a:off x="5079076" y="-90488"/>
            <a:ext cx="4291012"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EF0D9C7-9031-4481-AC6B-2611B5CF6DAA}"/>
              </a:ext>
            </a:extLst>
          </p:cNvPr>
          <p:cNvSpPr/>
          <p:nvPr userDrawn="1"/>
        </p:nvSpPr>
        <p:spPr>
          <a:xfrm>
            <a:off x="2906943" y="0"/>
            <a:ext cx="6205913"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Picture 11" descr="A picture containing drawing&#10;&#10;Description automatically generated">
            <a:extLst>
              <a:ext uri="{FF2B5EF4-FFF2-40B4-BE49-F238E27FC236}">
                <a16:creationId xmlns:a16="http://schemas.microsoft.com/office/drawing/2014/main" id="{1E1CF94F-FD0D-4531-A75A-08C65B59F0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5750" t="-812" b="-1497"/>
          <a:stretch>
            <a:fillRect/>
          </a:stretch>
        </p:blipFill>
        <p:spPr bwMode="auto">
          <a:xfrm>
            <a:off x="8880475" y="674688"/>
            <a:ext cx="3311525"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A close up of a logo&#10;&#10;Description automatically generated">
            <a:extLst>
              <a:ext uri="{FF2B5EF4-FFF2-40B4-BE49-F238E27FC236}">
                <a16:creationId xmlns:a16="http://schemas.microsoft.com/office/drawing/2014/main" id="{87F85D0E-05F8-4F74-A3CA-2651A5B8E91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494838" y="2511425"/>
            <a:ext cx="2649537"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2022" y="1505422"/>
            <a:ext cx="9144000" cy="2387600"/>
          </a:xfrm>
        </p:spPr>
        <p:txBody>
          <a:bodyPr>
            <a:normAutofit/>
          </a:bodyPr>
          <a:lstStyle>
            <a:lvl1pPr algn="l">
              <a:defRPr sz="5000"/>
            </a:lvl1pPr>
          </a:lstStyle>
          <a:p>
            <a:r>
              <a:rPr lang="en-US" dirty="0"/>
              <a:t>Click to edit Master title style</a:t>
            </a:r>
          </a:p>
        </p:txBody>
      </p:sp>
      <p:sp>
        <p:nvSpPr>
          <p:cNvPr id="3" name="Subtitle 2"/>
          <p:cNvSpPr>
            <a:spLocks noGrp="1"/>
          </p:cNvSpPr>
          <p:nvPr>
            <p:ph type="subTitle" idx="1"/>
          </p:nvPr>
        </p:nvSpPr>
        <p:spPr>
          <a:xfrm>
            <a:off x="832022" y="3985097"/>
            <a:ext cx="9144000" cy="60442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54008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descr="A picture containing person, building, person, holding&#10;&#10;Description automatically generated">
            <a:extLst>
              <a:ext uri="{FF2B5EF4-FFF2-40B4-BE49-F238E27FC236}">
                <a16:creationId xmlns:a16="http://schemas.microsoft.com/office/drawing/2014/main" id="{2E43A791-B68F-4FF0-BDFF-60C75FFCF1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21350"/>
          <a:stretch>
            <a:fillRect/>
          </a:stretch>
        </p:blipFill>
        <p:spPr bwMode="auto">
          <a:xfrm>
            <a:off x="2692400" y="0"/>
            <a:ext cx="9499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EF0D9C7-9031-4481-AC6B-2611B5CF6DAA}"/>
              </a:ext>
            </a:extLst>
          </p:cNvPr>
          <p:cNvSpPr/>
          <p:nvPr userDrawn="1"/>
        </p:nvSpPr>
        <p:spPr>
          <a:xfrm>
            <a:off x="2854959" y="0"/>
            <a:ext cx="6205913"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Picture 11" descr="A picture containing drawing&#10;&#10;Description automatically generated">
            <a:extLst>
              <a:ext uri="{FF2B5EF4-FFF2-40B4-BE49-F238E27FC236}">
                <a16:creationId xmlns:a16="http://schemas.microsoft.com/office/drawing/2014/main" id="{1E1CF94F-FD0D-4531-A75A-08C65B59F0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5750" t="-812" b="-1497"/>
          <a:stretch>
            <a:fillRect/>
          </a:stretch>
        </p:blipFill>
        <p:spPr bwMode="auto">
          <a:xfrm>
            <a:off x="8880475" y="674688"/>
            <a:ext cx="3311525"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A close up of a logo&#10;&#10;Description automatically generated">
            <a:extLst>
              <a:ext uri="{FF2B5EF4-FFF2-40B4-BE49-F238E27FC236}">
                <a16:creationId xmlns:a16="http://schemas.microsoft.com/office/drawing/2014/main" id="{87F85D0E-05F8-4F74-A3CA-2651A5B8E91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494838" y="2511425"/>
            <a:ext cx="2649537"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2022" y="1505422"/>
            <a:ext cx="9144000" cy="2387600"/>
          </a:xfrm>
        </p:spPr>
        <p:txBody>
          <a:bodyPr>
            <a:normAutofit/>
          </a:bodyPr>
          <a:lstStyle>
            <a:lvl1pPr algn="l">
              <a:defRPr sz="5000"/>
            </a:lvl1pPr>
          </a:lstStyle>
          <a:p>
            <a:r>
              <a:rPr lang="en-US" dirty="0"/>
              <a:t>Click to edit Master title style</a:t>
            </a:r>
          </a:p>
        </p:txBody>
      </p:sp>
      <p:sp>
        <p:nvSpPr>
          <p:cNvPr id="3" name="Subtitle 2"/>
          <p:cNvSpPr>
            <a:spLocks noGrp="1"/>
          </p:cNvSpPr>
          <p:nvPr>
            <p:ph type="subTitle" idx="1"/>
          </p:nvPr>
        </p:nvSpPr>
        <p:spPr>
          <a:xfrm>
            <a:off x="832022" y="3985097"/>
            <a:ext cx="9144000" cy="60442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879122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A picture containing person, yellow, baseball, holding&#10;&#10;Description automatically generated">
            <a:extLst>
              <a:ext uri="{FF2B5EF4-FFF2-40B4-BE49-F238E27FC236}">
                <a16:creationId xmlns:a16="http://schemas.microsoft.com/office/drawing/2014/main" id="{F854C3BE-3E3A-4330-8A94-54115C5B08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3802"/>
          <a:stretch>
            <a:fillRect/>
          </a:stretch>
        </p:blipFill>
        <p:spPr bwMode="auto">
          <a:xfrm>
            <a:off x="7994650" y="1139825"/>
            <a:ext cx="419735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E5D7900-E0A8-492C-9793-9C86F058B589}"/>
              </a:ext>
            </a:extLst>
          </p:cNvPr>
          <p:cNvSpPr/>
          <p:nvPr userDrawn="1"/>
        </p:nvSpPr>
        <p:spPr>
          <a:xfrm rot="5400000">
            <a:off x="10137980" y="-65927"/>
            <a:ext cx="1275898"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995E47F1-ED43-497C-BA08-009617C33497}"/>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D785E557-1C46-4850-B97E-1FD77669780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D3CEE383-1138-4A64-8FAB-853FADC05BD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45265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4" name="Picture 7" descr="A person in a yellow shirt&#10;&#10;Description automatically generated">
            <a:extLst>
              <a:ext uri="{FF2B5EF4-FFF2-40B4-BE49-F238E27FC236}">
                <a16:creationId xmlns:a16="http://schemas.microsoft.com/office/drawing/2014/main" id="{AA2DCE70-E3F6-45FA-B9D6-1D60BC8A2D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94763" y="1425575"/>
            <a:ext cx="3297237"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6D4A9C3-9C28-48E4-A476-F5ABD4D93988}"/>
              </a:ext>
            </a:extLst>
          </p:cNvPr>
          <p:cNvSpPr/>
          <p:nvPr userDrawn="1"/>
        </p:nvSpPr>
        <p:spPr>
          <a:xfrm rot="5400000">
            <a:off x="10137980" y="-65927"/>
            <a:ext cx="1275898"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D86F20B5-4A50-4B2D-8D25-E0381AE6278A}"/>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435422AE-3A1C-43B0-A526-E5EC49FC653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168AD012-A3AA-47B6-8D04-EBDC61463C6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0969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4" name="Picture 7" descr="A person smiling for the camera&#10;&#10;Description automatically generated">
            <a:extLst>
              <a:ext uri="{FF2B5EF4-FFF2-40B4-BE49-F238E27FC236}">
                <a16:creationId xmlns:a16="http://schemas.microsoft.com/office/drawing/2014/main" id="{E06F99C8-7564-4CAE-9996-5EEE08B830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97913" y="1620838"/>
            <a:ext cx="3494087"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59CC9FB-B2DE-4A5E-896F-A4479B314310}"/>
              </a:ext>
            </a:extLst>
          </p:cNvPr>
          <p:cNvSpPr/>
          <p:nvPr userDrawn="1"/>
        </p:nvSpPr>
        <p:spPr>
          <a:xfrm rot="5400000">
            <a:off x="10391484" y="187577"/>
            <a:ext cx="768890"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FB5EA783-D990-4D32-AFC1-F7D95CCC74FB}"/>
              </a:ext>
            </a:extLst>
          </p:cNvPr>
          <p:cNvSpPr/>
          <p:nvPr userDrawn="1"/>
        </p:nvSpPr>
        <p:spPr>
          <a:xfrm>
            <a:off x="7414226" y="591188"/>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3F0294A1-DBF1-4BB9-9EFD-384F0966182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CD102508-770A-4F6D-A697-AA300287CB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26321" y="2171936"/>
            <a:ext cx="1051560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9163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4" name="Picture 7" descr="A picture containing person, indoor, table, window&#10;&#10;Description automatically generated">
            <a:extLst>
              <a:ext uri="{FF2B5EF4-FFF2-40B4-BE49-F238E27FC236}">
                <a16:creationId xmlns:a16="http://schemas.microsoft.com/office/drawing/2014/main" id="{9688317A-ABAC-40EF-9AF5-E8C9B5FEFC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77313" y="1563688"/>
            <a:ext cx="3214687"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5AE640A-A37E-4462-B660-255FA9384F00}"/>
              </a:ext>
            </a:extLst>
          </p:cNvPr>
          <p:cNvSpPr/>
          <p:nvPr userDrawn="1"/>
        </p:nvSpPr>
        <p:spPr>
          <a:xfrm rot="5400000">
            <a:off x="10391484" y="187577"/>
            <a:ext cx="768890"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24948FBC-B385-4A82-B98F-8D5BABEF1ED4}"/>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589307E5-9FFD-47D8-AA53-4C1DF2A785B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5BDAA270-F088-4713-8DEB-B3186B76710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041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4" name="Picture 7" descr="A person smiling for the camera&#10;&#10;Description automatically generated">
            <a:extLst>
              <a:ext uri="{FF2B5EF4-FFF2-40B4-BE49-F238E27FC236}">
                <a16:creationId xmlns:a16="http://schemas.microsoft.com/office/drawing/2014/main" id="{BE9DB17F-A2A3-436A-88B1-478D3D7F5E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8243"/>
          <a:stretch>
            <a:fillRect/>
          </a:stretch>
        </p:blipFill>
        <p:spPr bwMode="auto">
          <a:xfrm>
            <a:off x="7496175" y="1739900"/>
            <a:ext cx="4695825"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529AB79-8DA7-4F4B-ACC6-D30428A3A275}"/>
              </a:ext>
            </a:extLst>
          </p:cNvPr>
          <p:cNvSpPr/>
          <p:nvPr userDrawn="1"/>
        </p:nvSpPr>
        <p:spPr>
          <a:xfrm rot="5400000">
            <a:off x="10207892" y="371168"/>
            <a:ext cx="1136073"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511BBBC9-F1EA-42DF-81C5-002989B284F1}"/>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FC77017B-AFDF-4BF2-9C51-E125292FFC3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F65048D5-431D-422A-8F5A-ADD8B7CF41B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541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cture 5" descr="A person sitting at a table&#10;&#10;Description automatically generated">
            <a:extLst>
              <a:ext uri="{FF2B5EF4-FFF2-40B4-BE49-F238E27FC236}">
                <a16:creationId xmlns:a16="http://schemas.microsoft.com/office/drawing/2014/main" id="{6D7630CE-2445-9449-AE6A-4E8DCF7683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697"/>
          <a:stretch/>
        </p:blipFill>
        <p:spPr>
          <a:xfrm>
            <a:off x="8582297" y="0"/>
            <a:ext cx="3609703" cy="6096000"/>
          </a:xfrm>
          <a:prstGeom prst="rect">
            <a:avLst/>
          </a:prstGeom>
        </p:spPr>
      </p:pic>
      <p:sp>
        <p:nvSpPr>
          <p:cNvPr id="10" name="Rectangle 9">
            <a:extLst>
              <a:ext uri="{FF2B5EF4-FFF2-40B4-BE49-F238E27FC236}">
                <a16:creationId xmlns:a16="http://schemas.microsoft.com/office/drawing/2014/main" id="{53BB5694-5422-E04C-A4E9-B96B53A47DB3}"/>
              </a:ext>
            </a:extLst>
          </p:cNvPr>
          <p:cNvSpPr/>
          <p:nvPr userDrawn="1"/>
        </p:nvSpPr>
        <p:spPr>
          <a:xfrm>
            <a:off x="7994469" y="0"/>
            <a:ext cx="3122022" cy="6145806"/>
          </a:xfrm>
          <a:prstGeom prst="rect">
            <a:avLst/>
          </a:prstGeom>
          <a:gradFill flip="none" rotWithShape="1">
            <a:gsLst>
              <a:gs pos="59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E68362-EF4A-401D-99CD-764281D3B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34F40B-E30B-4C79-9274-5B920A205ECB}"/>
              </a:ext>
            </a:extLst>
          </p:cNvPr>
          <p:cNvSpPr>
            <a:spLocks noGrp="1"/>
          </p:cNvSpPr>
          <p:nvPr>
            <p:ph sz="half" idx="1"/>
          </p:nvPr>
        </p:nvSpPr>
        <p:spPr>
          <a:xfrm>
            <a:off x="838200" y="2162431"/>
            <a:ext cx="5181600" cy="40145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9FBC1A2-EF26-42AF-BA77-6412CF51E115}"/>
              </a:ext>
            </a:extLst>
          </p:cNvPr>
          <p:cNvSpPr>
            <a:spLocks noGrp="1"/>
          </p:cNvSpPr>
          <p:nvPr>
            <p:ph sz="half" idx="2"/>
          </p:nvPr>
        </p:nvSpPr>
        <p:spPr>
          <a:xfrm>
            <a:off x="6223000" y="2162431"/>
            <a:ext cx="5130799" cy="40145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picture containing drawing&#10;&#10;Description automatically generated">
            <a:extLst>
              <a:ext uri="{FF2B5EF4-FFF2-40B4-BE49-F238E27FC236}">
                <a16:creationId xmlns:a16="http://schemas.microsoft.com/office/drawing/2014/main" id="{49B6ED99-E030-A74D-80A3-9F49347DE47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181" b="-21571"/>
          <a:stretch/>
        </p:blipFill>
        <p:spPr>
          <a:xfrm>
            <a:off x="9095614" y="0"/>
            <a:ext cx="3096386" cy="2187146"/>
          </a:xfrm>
          <a:prstGeom prst="rect">
            <a:avLst/>
          </a:prstGeom>
        </p:spPr>
      </p:pic>
      <p:cxnSp>
        <p:nvCxnSpPr>
          <p:cNvPr id="13" name="Straight Connector 12">
            <a:extLst>
              <a:ext uri="{FF2B5EF4-FFF2-40B4-BE49-F238E27FC236}">
                <a16:creationId xmlns:a16="http://schemas.microsoft.com/office/drawing/2014/main" id="{5388E138-9DE1-FC40-B20F-F00C40CA6EE0}"/>
              </a:ext>
            </a:extLst>
          </p:cNvPr>
          <p:cNvCxnSpPr/>
          <p:nvPr userDrawn="1"/>
        </p:nvCxnSpPr>
        <p:spPr>
          <a:xfrm>
            <a:off x="6096000" y="2149731"/>
            <a:ext cx="0" cy="411136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93FBFC6-A854-41F2-81CF-349B5768402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0286344" y="302530"/>
            <a:ext cx="1660293" cy="815350"/>
          </a:xfrm>
          <a:prstGeom prst="rect">
            <a:avLst/>
          </a:prstGeom>
        </p:spPr>
      </p:pic>
    </p:spTree>
    <p:extLst>
      <p:ext uri="{BB962C8B-B14F-4D97-AF65-F5344CB8AC3E}">
        <p14:creationId xmlns:p14="http://schemas.microsoft.com/office/powerpoint/2010/main" val="10740437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pic>
        <p:nvPicPr>
          <p:cNvPr id="4" name="Picture 7" descr="A person standing posing for the camera&#10;&#10;Description automatically generated">
            <a:extLst>
              <a:ext uri="{FF2B5EF4-FFF2-40B4-BE49-F238E27FC236}">
                <a16:creationId xmlns:a16="http://schemas.microsoft.com/office/drawing/2014/main" id="{4CD4DEEF-1388-47AC-9301-09B975280A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2719"/>
          <a:stretch>
            <a:fillRect/>
          </a:stretch>
        </p:blipFill>
        <p:spPr bwMode="auto">
          <a:xfrm>
            <a:off x="6796088" y="1739900"/>
            <a:ext cx="5395912"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271BFB0-6C70-4547-8CA9-E93DAFB870B7}"/>
              </a:ext>
            </a:extLst>
          </p:cNvPr>
          <p:cNvSpPr/>
          <p:nvPr userDrawn="1"/>
        </p:nvSpPr>
        <p:spPr>
          <a:xfrm rot="5400000">
            <a:off x="10207892" y="371168"/>
            <a:ext cx="1136073"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0067EBDE-C9A7-4BC8-B037-56515F238EB0}"/>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1431E610-761B-48D3-AFB1-9D0C6E0FABE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09217821-6DA9-4772-8B14-DF73180B94D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10879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4" name="Picture 7" descr="A person looking at a computer&#10;&#10;Description automatically generated">
            <a:extLst>
              <a:ext uri="{FF2B5EF4-FFF2-40B4-BE49-F238E27FC236}">
                <a16:creationId xmlns:a16="http://schemas.microsoft.com/office/drawing/2014/main" id="{AF25B9B7-3924-4CFB-BF25-D06C89335C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59925" y="1739900"/>
            <a:ext cx="2632075"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9326A5D-F86D-4D07-B53D-71F493E2CB62}"/>
              </a:ext>
            </a:extLst>
          </p:cNvPr>
          <p:cNvSpPr/>
          <p:nvPr userDrawn="1"/>
        </p:nvSpPr>
        <p:spPr>
          <a:xfrm rot="5400000">
            <a:off x="10207892" y="371168"/>
            <a:ext cx="1136073"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05E4C9AE-A862-4AAE-AAA1-4D0ED94EF62C}"/>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096CA8BE-387C-45A2-868F-4F5C1D6724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9E7659F1-EDDB-4944-8C8C-215ED8DB0DF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6629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4" name="Picture 7" descr="A picture containing person, indoor, person, looking&#10;&#10;Description automatically generated">
            <a:extLst>
              <a:ext uri="{FF2B5EF4-FFF2-40B4-BE49-F238E27FC236}">
                <a16:creationId xmlns:a16="http://schemas.microsoft.com/office/drawing/2014/main" id="{F0B40598-6CE2-4400-B761-9690E2891E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55125" y="1196975"/>
            <a:ext cx="2936875"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044629D-0CDA-41A1-8C9A-FB49322FC161}"/>
              </a:ext>
            </a:extLst>
          </p:cNvPr>
          <p:cNvSpPr/>
          <p:nvPr userDrawn="1"/>
        </p:nvSpPr>
        <p:spPr>
          <a:xfrm rot="5400000">
            <a:off x="10207892" y="165599"/>
            <a:ext cx="1136073"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4FC333CB-4C4F-4E6C-B0AB-DF60211B6A1D}"/>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449C81BD-32B8-43A9-BB7B-D75B5321CB7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B773886A-8F23-4ACE-BE81-909CCE9735A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21258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7" descr="A person sitting at a desk in front of a computer&#10;&#10;Description automatically generated">
            <a:extLst>
              <a:ext uri="{FF2B5EF4-FFF2-40B4-BE49-F238E27FC236}">
                <a16:creationId xmlns:a16="http://schemas.microsoft.com/office/drawing/2014/main" id="{AAD6DC85-C40B-48AD-A6FE-D0AC2E10528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2215"/>
          <a:stretch>
            <a:fillRect/>
          </a:stretch>
        </p:blipFill>
        <p:spPr bwMode="auto">
          <a:xfrm>
            <a:off x="9096375" y="482600"/>
            <a:ext cx="3095625"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1A8B803-E748-4EED-9936-D08CE95FE0DC}"/>
              </a:ext>
            </a:extLst>
          </p:cNvPr>
          <p:cNvSpPr/>
          <p:nvPr userDrawn="1"/>
        </p:nvSpPr>
        <p:spPr>
          <a:xfrm rot="5400000">
            <a:off x="9939907" y="-580047"/>
            <a:ext cx="1672046"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6E65A9E4-EC78-48ED-B154-A528BCA8087F}"/>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A8C77131-A94C-439E-958D-D982137A675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5A88C6F1-9F2F-452A-BAE6-14EBBC332B0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362200" y="2066267"/>
            <a:ext cx="1051560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7990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7" descr="A person sitting at a table using a computer&#10;&#10;Description automatically generated">
            <a:extLst>
              <a:ext uri="{FF2B5EF4-FFF2-40B4-BE49-F238E27FC236}">
                <a16:creationId xmlns:a16="http://schemas.microsoft.com/office/drawing/2014/main" id="{D5332B2A-4D13-42D5-A7EC-C5414F49E5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8470"/>
          <a:stretch>
            <a:fillRect/>
          </a:stretch>
        </p:blipFill>
        <p:spPr bwMode="auto">
          <a:xfrm>
            <a:off x="8056563" y="114300"/>
            <a:ext cx="4135437"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7457B3E-72AA-4AEA-A07E-FD53AE5CCDC9}"/>
              </a:ext>
            </a:extLst>
          </p:cNvPr>
          <p:cNvSpPr/>
          <p:nvPr userDrawn="1"/>
        </p:nvSpPr>
        <p:spPr>
          <a:xfrm rot="5400000">
            <a:off x="9939907" y="-580047"/>
            <a:ext cx="1672046"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B6AB032E-D757-4C47-A77E-20A5017EAE20}"/>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02C12098-2080-41CB-BD14-BF081C5C955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46DCE539-A862-41F6-B142-3439CFB80AF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286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7" descr="A person standing in front of a computer&#10;&#10;Description automatically generated">
            <a:extLst>
              <a:ext uri="{FF2B5EF4-FFF2-40B4-BE49-F238E27FC236}">
                <a16:creationId xmlns:a16="http://schemas.microsoft.com/office/drawing/2014/main" id="{4CFF0139-3F49-4DB7-8EE4-463E64C261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21860"/>
          <a:stretch>
            <a:fillRect/>
          </a:stretch>
        </p:blipFill>
        <p:spPr bwMode="auto">
          <a:xfrm>
            <a:off x="8928100" y="0"/>
            <a:ext cx="32639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9B8555F-79FC-4FA2-B66F-8B54ED90FF77}"/>
              </a:ext>
            </a:extLst>
          </p:cNvPr>
          <p:cNvSpPr/>
          <p:nvPr userDrawn="1"/>
        </p:nvSpPr>
        <p:spPr>
          <a:xfrm rot="5400000">
            <a:off x="9939907" y="-580047"/>
            <a:ext cx="1672046"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E603EA16-933D-4380-BF87-3A921716550A}"/>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5891728A-820B-44B0-8D6B-C24D005824C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 close up of a logo&#10;&#10;Description automatically generated">
            <a:extLst>
              <a:ext uri="{FF2B5EF4-FFF2-40B4-BE49-F238E27FC236}">
                <a16:creationId xmlns:a16="http://schemas.microsoft.com/office/drawing/2014/main" id="{D659F1AF-2F36-4FB4-BA73-8EB748AE3B0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8100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7" descr="A person standing next to a fence&#10;&#10;Description automatically generated">
            <a:extLst>
              <a:ext uri="{FF2B5EF4-FFF2-40B4-BE49-F238E27FC236}">
                <a16:creationId xmlns:a16="http://schemas.microsoft.com/office/drawing/2014/main" id="{F05795EE-CBB7-46EF-8D92-BFC5E2410F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7007"/>
          <a:stretch>
            <a:fillRect/>
          </a:stretch>
        </p:blipFill>
        <p:spPr bwMode="auto">
          <a:xfrm>
            <a:off x="8529638" y="0"/>
            <a:ext cx="3662362"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6DDF92F-E55A-4B86-A3DD-7120AC51797F}"/>
              </a:ext>
            </a:extLst>
          </p:cNvPr>
          <p:cNvSpPr/>
          <p:nvPr userDrawn="1"/>
        </p:nvSpPr>
        <p:spPr>
          <a:xfrm>
            <a:off x="7994468" y="0"/>
            <a:ext cx="3661953" cy="6145806"/>
          </a:xfrm>
          <a:prstGeom prst="rect">
            <a:avLst/>
          </a:prstGeom>
          <a:gradFill flip="none" rotWithShape="1">
            <a:gsLst>
              <a:gs pos="59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ECD34D39-C5BD-4FF0-8E6F-C32C788560FF}"/>
              </a:ext>
            </a:extLst>
          </p:cNvPr>
          <p:cNvSpPr/>
          <p:nvPr userDrawn="1"/>
        </p:nvSpPr>
        <p:spPr>
          <a:xfrm rot="5400000">
            <a:off x="9546948" y="-457906"/>
            <a:ext cx="2187146" cy="3102958"/>
          </a:xfrm>
          <a:prstGeom prst="rect">
            <a:avLst/>
          </a:prstGeom>
          <a:gradFill flip="none" rotWithShape="1">
            <a:gsLst>
              <a:gs pos="5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2" descr="A picture containing drawing&#10;&#10;Description automatically generated">
            <a:extLst>
              <a:ext uri="{FF2B5EF4-FFF2-40B4-BE49-F238E27FC236}">
                <a16:creationId xmlns:a16="http://schemas.microsoft.com/office/drawing/2014/main" id="{E345D3A3-86DF-482F-BCCD-44CF4B2FA66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A close up of a logo&#10;&#10;Description automatically generated">
            <a:extLst>
              <a:ext uri="{FF2B5EF4-FFF2-40B4-BE49-F238E27FC236}">
                <a16:creationId xmlns:a16="http://schemas.microsoft.com/office/drawing/2014/main" id="{4DFC4F34-2DE0-492C-9A22-17C088D5115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549317"/>
            <a:ext cx="10515600" cy="1034210"/>
          </a:xfrm>
        </p:spPr>
        <p:txBody>
          <a:bodyPr/>
          <a:lstStyle/>
          <a:p>
            <a:r>
              <a:rPr lang="en-US" dirty="0"/>
              <a:t>Click to edit Master title style</a:t>
            </a:r>
          </a:p>
        </p:txBody>
      </p:sp>
      <p:sp>
        <p:nvSpPr>
          <p:cNvPr id="3" name="Content Placeholder 2"/>
          <p:cNvSpPr>
            <a:spLocks noGrp="1"/>
          </p:cNvSpPr>
          <p:nvPr>
            <p:ph idx="1"/>
          </p:nvPr>
        </p:nvSpPr>
        <p:spPr>
          <a:xfrm>
            <a:off x="838200" y="2115275"/>
            <a:ext cx="1051560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838200" y="1583526"/>
            <a:ext cx="10515599" cy="461007"/>
          </a:xfrm>
        </p:spPr>
        <p:txBody>
          <a:bodyPr>
            <a:noAutofit/>
          </a:bodyPr>
          <a:lstStyle>
            <a:lvl1pPr marL="0" indent="0">
              <a:buNone/>
              <a:defRPr sz="2400" i="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20277294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7" descr="A person standing in front of a computer&#10;&#10;Description automatically generated">
            <a:extLst>
              <a:ext uri="{FF2B5EF4-FFF2-40B4-BE49-F238E27FC236}">
                <a16:creationId xmlns:a16="http://schemas.microsoft.com/office/drawing/2014/main" id="{7745A5AE-9E5F-4B1B-8089-53A93A4E85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3102"/>
          <a:stretch>
            <a:fillRect/>
          </a:stretch>
        </p:blipFill>
        <p:spPr bwMode="auto">
          <a:xfrm>
            <a:off x="8966200" y="381000"/>
            <a:ext cx="3225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30AA0AC-FBEC-4948-BDEB-9DA040DEB712}"/>
              </a:ext>
            </a:extLst>
          </p:cNvPr>
          <p:cNvSpPr/>
          <p:nvPr userDrawn="1"/>
        </p:nvSpPr>
        <p:spPr>
          <a:xfrm>
            <a:off x="7994469" y="0"/>
            <a:ext cx="3122022" cy="6145806"/>
          </a:xfrm>
          <a:prstGeom prst="rect">
            <a:avLst/>
          </a:prstGeom>
          <a:gradFill flip="none" rotWithShape="1">
            <a:gsLst>
              <a:gs pos="46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3D4D28B3-D89B-4767-9A07-82D5AF6B035F}"/>
              </a:ext>
            </a:extLst>
          </p:cNvPr>
          <p:cNvSpPr/>
          <p:nvPr userDrawn="1"/>
        </p:nvSpPr>
        <p:spPr>
          <a:xfrm rot="5400000">
            <a:off x="9546948" y="-457906"/>
            <a:ext cx="2187146" cy="3102958"/>
          </a:xfrm>
          <a:prstGeom prst="rect">
            <a:avLst/>
          </a:prstGeom>
          <a:gradFill flip="none" rotWithShape="1">
            <a:gsLst>
              <a:gs pos="5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2" descr="A picture containing drawing&#10;&#10;Description automatically generated">
            <a:extLst>
              <a:ext uri="{FF2B5EF4-FFF2-40B4-BE49-F238E27FC236}">
                <a16:creationId xmlns:a16="http://schemas.microsoft.com/office/drawing/2014/main" id="{2521BF43-4332-4077-B9CA-664C3532BA4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A close up of a logo&#10;&#10;Description automatically generated">
            <a:extLst>
              <a:ext uri="{FF2B5EF4-FFF2-40B4-BE49-F238E27FC236}">
                <a16:creationId xmlns:a16="http://schemas.microsoft.com/office/drawing/2014/main" id="{FF0ADB33-0C40-4A5D-8E96-73EB8546134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96513" y="168275"/>
            <a:ext cx="1849437"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549317"/>
            <a:ext cx="10515600" cy="1034210"/>
          </a:xfrm>
        </p:spPr>
        <p:txBody>
          <a:bodyPr/>
          <a:lstStyle/>
          <a:p>
            <a:r>
              <a:rPr lang="en-US" dirty="0"/>
              <a:t>Click to edit Master title style</a:t>
            </a:r>
          </a:p>
        </p:txBody>
      </p:sp>
      <p:sp>
        <p:nvSpPr>
          <p:cNvPr id="3" name="Content Placeholder 2"/>
          <p:cNvSpPr>
            <a:spLocks noGrp="1"/>
          </p:cNvSpPr>
          <p:nvPr>
            <p:ph idx="1"/>
          </p:nvPr>
        </p:nvSpPr>
        <p:spPr>
          <a:xfrm>
            <a:off x="838200" y="2115275"/>
            <a:ext cx="10515600" cy="3951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p:cNvSpPr>
            <a:spLocks noGrp="1"/>
          </p:cNvSpPr>
          <p:nvPr>
            <p:ph type="body" sz="quarter" idx="13"/>
          </p:nvPr>
        </p:nvSpPr>
        <p:spPr>
          <a:xfrm>
            <a:off x="838200" y="1583526"/>
            <a:ext cx="10515599" cy="461007"/>
          </a:xfrm>
        </p:spPr>
        <p:txBody>
          <a:bodyPr>
            <a:noAutofit/>
          </a:bodyPr>
          <a:lstStyle>
            <a:lvl1pPr marL="0" indent="0">
              <a:buNone/>
              <a:defRPr sz="2400" i="1"/>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16544437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A person sitting at a table&#10;&#10;Description automatically generated">
            <a:extLst>
              <a:ext uri="{FF2B5EF4-FFF2-40B4-BE49-F238E27FC236}">
                <a16:creationId xmlns:a16="http://schemas.microsoft.com/office/drawing/2014/main" id="{3EBFB4D1-2D92-40B1-9F08-730CEC5629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5699"/>
          <a:stretch>
            <a:fillRect/>
          </a:stretch>
        </p:blipFill>
        <p:spPr bwMode="auto">
          <a:xfrm>
            <a:off x="8677275" y="25400"/>
            <a:ext cx="36099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B36EA5A-9B2E-42D7-8CCC-1E1CAA1C82DB}"/>
              </a:ext>
            </a:extLst>
          </p:cNvPr>
          <p:cNvSpPr/>
          <p:nvPr userDrawn="1"/>
        </p:nvSpPr>
        <p:spPr>
          <a:xfrm>
            <a:off x="7994469" y="0"/>
            <a:ext cx="3122022" cy="6145806"/>
          </a:xfrm>
          <a:prstGeom prst="rect">
            <a:avLst/>
          </a:prstGeom>
          <a:gradFill flip="none" rotWithShape="1">
            <a:gsLst>
              <a:gs pos="59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1" descr="A picture containing drawing&#10;&#10;Description automatically generated">
            <a:extLst>
              <a:ext uri="{FF2B5EF4-FFF2-40B4-BE49-F238E27FC236}">
                <a16:creationId xmlns:a16="http://schemas.microsoft.com/office/drawing/2014/main" id="{644C41BA-CEC6-402B-B9D0-D9B7AF27854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183688" y="-25400"/>
            <a:ext cx="3097212"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1EF101D4-E7A8-47D4-B4F5-B5F78CECFB60}"/>
              </a:ext>
            </a:extLst>
          </p:cNvPr>
          <p:cNvCxnSpPr/>
          <p:nvPr userDrawn="1"/>
        </p:nvCxnSpPr>
        <p:spPr>
          <a:xfrm>
            <a:off x="6096000" y="2149475"/>
            <a:ext cx="0" cy="41116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13" descr="A close up of a logo&#10;&#10;Description automatically generated">
            <a:extLst>
              <a:ext uri="{FF2B5EF4-FFF2-40B4-BE49-F238E27FC236}">
                <a16:creationId xmlns:a16="http://schemas.microsoft.com/office/drawing/2014/main" id="{8A8F1D67-AE7C-41B5-9698-766A17BB38A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96513" y="168275"/>
            <a:ext cx="1849437"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162431"/>
            <a:ext cx="5181600" cy="40145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832087" y="1566685"/>
            <a:ext cx="5130799" cy="40145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80984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E9D5F8-43A3-4A04-80ED-EC477D53CB8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1D8C1D6-0E09-4803-A963-7C5363389C8F}" type="datetimeFigureOut">
              <a:rPr lang="en-US"/>
              <a:pPr>
                <a:defRPr/>
              </a:pPr>
              <a:t>12/12/2022</a:t>
            </a:fld>
            <a:endParaRPr lang="en-US" dirty="0"/>
          </a:p>
        </p:txBody>
      </p:sp>
      <p:sp>
        <p:nvSpPr>
          <p:cNvPr id="5" name="Footer Placeholder 4">
            <a:extLst>
              <a:ext uri="{FF2B5EF4-FFF2-40B4-BE49-F238E27FC236}">
                <a16:creationId xmlns:a16="http://schemas.microsoft.com/office/drawing/2014/main" id="{36781753-56BD-4B92-931D-743ADD0551B0}"/>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2666FE16-45A5-404B-B923-10BF4FD02B3F}"/>
              </a:ext>
            </a:extLst>
          </p:cNvPr>
          <p:cNvSpPr>
            <a:spLocks noGrp="1"/>
          </p:cNvSpPr>
          <p:nvPr>
            <p:ph type="sldNum" sz="quarter" idx="12"/>
          </p:nvPr>
        </p:nvSpPr>
        <p:spPr>
          <a:xfrm>
            <a:off x="6226175" y="6324600"/>
            <a:ext cx="2397125" cy="298450"/>
          </a:xfrm>
          <a:prstGeom prst="rect">
            <a:avLst/>
          </a:prstGeom>
        </p:spPr>
        <p:txBody>
          <a:bodyPr/>
          <a:lstStyle>
            <a:lvl1pPr>
              <a:defRPr/>
            </a:lvl1pPr>
          </a:lstStyle>
          <a:p>
            <a:pPr>
              <a:defRPr/>
            </a:pPr>
            <a:fld id="{4EAAF77F-5740-4315-AFAC-3037CE441E4A}" type="slidenum">
              <a:rPr lang="en-US"/>
              <a:pPr>
                <a:defRPr/>
              </a:pPr>
              <a:t>‹#›</a:t>
            </a:fld>
            <a:endParaRPr lang="en-US" dirty="0"/>
          </a:p>
        </p:txBody>
      </p:sp>
    </p:spTree>
    <p:extLst>
      <p:ext uri="{BB962C8B-B14F-4D97-AF65-F5344CB8AC3E}">
        <p14:creationId xmlns:p14="http://schemas.microsoft.com/office/powerpoint/2010/main" val="3738833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descr="A picture containing person, building, person, holding&#10;&#10;Description automatically generated">
            <a:extLst>
              <a:ext uri="{FF2B5EF4-FFF2-40B4-BE49-F238E27FC236}">
                <a16:creationId xmlns:a16="http://schemas.microsoft.com/office/drawing/2014/main" id="{2DB371AA-2BD5-D844-AAB7-8A6EAE810B6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349"/>
          <a:stretch/>
        </p:blipFill>
        <p:spPr>
          <a:xfrm>
            <a:off x="2692400" y="0"/>
            <a:ext cx="9499600" cy="6096000"/>
          </a:xfrm>
          <a:prstGeom prst="rect">
            <a:avLst/>
          </a:prstGeom>
        </p:spPr>
      </p:pic>
      <p:sp>
        <p:nvSpPr>
          <p:cNvPr id="13" name="Rectangle 12">
            <a:extLst>
              <a:ext uri="{FF2B5EF4-FFF2-40B4-BE49-F238E27FC236}">
                <a16:creationId xmlns:a16="http://schemas.microsoft.com/office/drawing/2014/main" id="{26524EFC-D669-D840-B3D8-6E5E6FE06C28}"/>
              </a:ext>
            </a:extLst>
          </p:cNvPr>
          <p:cNvSpPr/>
          <p:nvPr userDrawn="1"/>
        </p:nvSpPr>
        <p:spPr>
          <a:xfrm>
            <a:off x="2854959" y="0"/>
            <a:ext cx="6205913"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drawing&#10;&#10;Description automatically generated">
            <a:extLst>
              <a:ext uri="{FF2B5EF4-FFF2-40B4-BE49-F238E27FC236}">
                <a16:creationId xmlns:a16="http://schemas.microsoft.com/office/drawing/2014/main" id="{C5D1653F-E2B7-9544-90A5-EF6A939A7B3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752" t="-812" b="-1497"/>
          <a:stretch/>
        </p:blipFill>
        <p:spPr>
          <a:xfrm>
            <a:off x="8880764" y="675081"/>
            <a:ext cx="3311236" cy="4677497"/>
          </a:xfrm>
          <a:prstGeom prst="rect">
            <a:avLst/>
          </a:prstGeom>
        </p:spPr>
      </p:pic>
      <p:sp>
        <p:nvSpPr>
          <p:cNvPr id="2" name="Title 1">
            <a:extLst>
              <a:ext uri="{FF2B5EF4-FFF2-40B4-BE49-F238E27FC236}">
                <a16:creationId xmlns:a16="http://schemas.microsoft.com/office/drawing/2014/main" id="{A48725C5-0C1A-4946-8D4A-8AE968B883F2}"/>
              </a:ext>
            </a:extLst>
          </p:cNvPr>
          <p:cNvSpPr>
            <a:spLocks noGrp="1"/>
          </p:cNvSpPr>
          <p:nvPr>
            <p:ph type="ctrTitle"/>
          </p:nvPr>
        </p:nvSpPr>
        <p:spPr>
          <a:xfrm>
            <a:off x="832022" y="1505422"/>
            <a:ext cx="9144000" cy="2387600"/>
          </a:xfrm>
        </p:spPr>
        <p:txBody>
          <a:bodyPr anchor="b">
            <a:normAutofit/>
          </a:bodyPr>
          <a:lstStyle>
            <a:lvl1pPr algn="l">
              <a:defRPr sz="5000"/>
            </a:lvl1pPr>
          </a:lstStyle>
          <a:p>
            <a:r>
              <a:rPr lang="en-US" dirty="0"/>
              <a:t>Click to edit Master title style</a:t>
            </a:r>
          </a:p>
        </p:txBody>
      </p:sp>
      <p:sp>
        <p:nvSpPr>
          <p:cNvPr id="3" name="Subtitle 2">
            <a:extLst>
              <a:ext uri="{FF2B5EF4-FFF2-40B4-BE49-F238E27FC236}">
                <a16:creationId xmlns:a16="http://schemas.microsoft.com/office/drawing/2014/main" id="{ECDA36E9-3F83-485D-AFD6-3F4F3BB50AA0}"/>
              </a:ext>
            </a:extLst>
          </p:cNvPr>
          <p:cNvSpPr>
            <a:spLocks noGrp="1"/>
          </p:cNvSpPr>
          <p:nvPr>
            <p:ph type="subTitle" idx="1"/>
          </p:nvPr>
        </p:nvSpPr>
        <p:spPr>
          <a:xfrm>
            <a:off x="832022" y="3985097"/>
            <a:ext cx="9144000" cy="60442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3BD2EE2A-3B47-4C39-BE02-F797960D19BA}"/>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9499600" y="2445310"/>
            <a:ext cx="2555927" cy="1255185"/>
          </a:xfrm>
          <a:prstGeom prst="rect">
            <a:avLst/>
          </a:prstGeom>
        </p:spPr>
      </p:pic>
    </p:spTree>
    <p:extLst>
      <p:ext uri="{BB962C8B-B14F-4D97-AF65-F5344CB8AC3E}">
        <p14:creationId xmlns:p14="http://schemas.microsoft.com/office/powerpoint/2010/main" val="192967237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5F0F09-E003-400C-B15B-EC1D9DE6236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2005587-399E-46B5-A5BA-E275FF06E3E5}" type="datetimeFigureOut">
              <a:rPr lang="en-US"/>
              <a:pPr>
                <a:defRPr/>
              </a:pPr>
              <a:t>12/12/2022</a:t>
            </a:fld>
            <a:endParaRPr lang="en-US" dirty="0"/>
          </a:p>
        </p:txBody>
      </p:sp>
      <p:sp>
        <p:nvSpPr>
          <p:cNvPr id="8" name="Footer Placeholder 7">
            <a:extLst>
              <a:ext uri="{FF2B5EF4-FFF2-40B4-BE49-F238E27FC236}">
                <a16:creationId xmlns:a16="http://schemas.microsoft.com/office/drawing/2014/main" id="{3F657753-4D7A-4B87-BA1B-0566B2DC06B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9" name="Slide Number Placeholder 8">
            <a:extLst>
              <a:ext uri="{FF2B5EF4-FFF2-40B4-BE49-F238E27FC236}">
                <a16:creationId xmlns:a16="http://schemas.microsoft.com/office/drawing/2014/main" id="{5FDFC6BF-955E-4668-A7D9-71B70C958283}"/>
              </a:ext>
            </a:extLst>
          </p:cNvPr>
          <p:cNvSpPr>
            <a:spLocks noGrp="1"/>
          </p:cNvSpPr>
          <p:nvPr>
            <p:ph type="sldNum" sz="quarter" idx="12"/>
          </p:nvPr>
        </p:nvSpPr>
        <p:spPr>
          <a:xfrm>
            <a:off x="6226175" y="6324600"/>
            <a:ext cx="2397125" cy="298450"/>
          </a:xfrm>
          <a:prstGeom prst="rect">
            <a:avLst/>
          </a:prstGeom>
        </p:spPr>
        <p:txBody>
          <a:bodyPr/>
          <a:lstStyle>
            <a:lvl1pPr>
              <a:defRPr/>
            </a:lvl1pPr>
          </a:lstStyle>
          <a:p>
            <a:pPr>
              <a:defRPr/>
            </a:pPr>
            <a:fld id="{E9A12F7F-5791-4396-9015-853D7AE475D5}" type="slidenum">
              <a:rPr lang="en-US"/>
              <a:pPr>
                <a:defRPr/>
              </a:pPr>
              <a:t>‹#›</a:t>
            </a:fld>
            <a:endParaRPr lang="en-US" dirty="0"/>
          </a:p>
        </p:txBody>
      </p:sp>
    </p:spTree>
    <p:extLst>
      <p:ext uri="{BB962C8B-B14F-4D97-AF65-F5344CB8AC3E}">
        <p14:creationId xmlns:p14="http://schemas.microsoft.com/office/powerpoint/2010/main" val="26106682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FA6537-0988-416B-A753-6282745386C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C44A6FC-9A5C-4A19-9E91-E3B8C5D467B0}" type="datetimeFigureOut">
              <a:rPr lang="en-US"/>
              <a:pPr>
                <a:defRPr/>
              </a:pPr>
              <a:t>12/12/2022</a:t>
            </a:fld>
            <a:endParaRPr lang="en-US" dirty="0"/>
          </a:p>
        </p:txBody>
      </p:sp>
      <p:sp>
        <p:nvSpPr>
          <p:cNvPr id="4" name="Footer Placeholder 3">
            <a:extLst>
              <a:ext uri="{FF2B5EF4-FFF2-40B4-BE49-F238E27FC236}">
                <a16:creationId xmlns:a16="http://schemas.microsoft.com/office/drawing/2014/main" id="{2ED717C7-6647-45DC-8B24-CB985A7B45F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5" name="Slide Number Placeholder 4">
            <a:extLst>
              <a:ext uri="{FF2B5EF4-FFF2-40B4-BE49-F238E27FC236}">
                <a16:creationId xmlns:a16="http://schemas.microsoft.com/office/drawing/2014/main" id="{BB7F90B2-3E3B-4A73-901A-82DF884E9784}"/>
              </a:ext>
            </a:extLst>
          </p:cNvPr>
          <p:cNvSpPr>
            <a:spLocks noGrp="1"/>
          </p:cNvSpPr>
          <p:nvPr>
            <p:ph type="sldNum" sz="quarter" idx="12"/>
          </p:nvPr>
        </p:nvSpPr>
        <p:spPr>
          <a:xfrm>
            <a:off x="6226175" y="6324600"/>
            <a:ext cx="2397125" cy="298450"/>
          </a:xfrm>
          <a:prstGeom prst="rect">
            <a:avLst/>
          </a:prstGeom>
        </p:spPr>
        <p:txBody>
          <a:bodyPr/>
          <a:lstStyle>
            <a:lvl1pPr>
              <a:defRPr/>
            </a:lvl1pPr>
          </a:lstStyle>
          <a:p>
            <a:pPr>
              <a:defRPr/>
            </a:pPr>
            <a:fld id="{570450AC-D5F0-4315-882E-F4C360A152B1}" type="slidenum">
              <a:rPr lang="en-US"/>
              <a:pPr>
                <a:defRPr/>
              </a:pPr>
              <a:t>‹#›</a:t>
            </a:fld>
            <a:endParaRPr lang="en-US" dirty="0"/>
          </a:p>
        </p:txBody>
      </p:sp>
    </p:spTree>
    <p:extLst>
      <p:ext uri="{BB962C8B-B14F-4D97-AF65-F5344CB8AC3E}">
        <p14:creationId xmlns:p14="http://schemas.microsoft.com/office/powerpoint/2010/main" val="2311109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28CAA-8193-4853-AD94-08B1D8883EA1}"/>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810C3E0-EE24-4C01-9D5A-051FFDFE79E7}" type="datetimeFigureOut">
              <a:rPr lang="en-US"/>
              <a:pPr>
                <a:defRPr/>
              </a:pPr>
              <a:t>12/12/2022</a:t>
            </a:fld>
            <a:endParaRPr lang="en-US" dirty="0"/>
          </a:p>
        </p:txBody>
      </p:sp>
      <p:sp>
        <p:nvSpPr>
          <p:cNvPr id="3" name="Footer Placeholder 2">
            <a:extLst>
              <a:ext uri="{FF2B5EF4-FFF2-40B4-BE49-F238E27FC236}">
                <a16:creationId xmlns:a16="http://schemas.microsoft.com/office/drawing/2014/main" id="{01304A1F-653C-4B4C-90CB-5FEA2DFF121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4" name="Slide Number Placeholder 3">
            <a:extLst>
              <a:ext uri="{FF2B5EF4-FFF2-40B4-BE49-F238E27FC236}">
                <a16:creationId xmlns:a16="http://schemas.microsoft.com/office/drawing/2014/main" id="{DE5AC834-D08D-4E46-A470-2A7D43FE12B5}"/>
              </a:ext>
            </a:extLst>
          </p:cNvPr>
          <p:cNvSpPr>
            <a:spLocks noGrp="1"/>
          </p:cNvSpPr>
          <p:nvPr>
            <p:ph type="sldNum" sz="quarter" idx="12"/>
          </p:nvPr>
        </p:nvSpPr>
        <p:spPr>
          <a:xfrm>
            <a:off x="6226175" y="6324600"/>
            <a:ext cx="2397125" cy="298450"/>
          </a:xfrm>
          <a:prstGeom prst="rect">
            <a:avLst/>
          </a:prstGeom>
        </p:spPr>
        <p:txBody>
          <a:bodyPr/>
          <a:lstStyle>
            <a:lvl1pPr>
              <a:defRPr/>
            </a:lvl1pPr>
          </a:lstStyle>
          <a:p>
            <a:pPr>
              <a:defRPr/>
            </a:pPr>
            <a:fld id="{22B9392D-C810-4A06-99AD-3209DA9D38F1}" type="slidenum">
              <a:rPr lang="en-US"/>
              <a:pPr>
                <a:defRPr/>
              </a:pPr>
              <a:t>‹#›</a:t>
            </a:fld>
            <a:endParaRPr lang="en-US" dirty="0"/>
          </a:p>
        </p:txBody>
      </p:sp>
    </p:spTree>
    <p:extLst>
      <p:ext uri="{BB962C8B-B14F-4D97-AF65-F5344CB8AC3E}">
        <p14:creationId xmlns:p14="http://schemas.microsoft.com/office/powerpoint/2010/main" val="1727764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7" descr="A picture containing drawing&#10;&#10;Description automatically generated">
            <a:extLst>
              <a:ext uri="{FF2B5EF4-FFF2-40B4-BE49-F238E27FC236}">
                <a16:creationId xmlns:a16="http://schemas.microsoft.com/office/drawing/2014/main" id="{1BB4E847-5D9D-4F2B-A3B8-5AB8BCA9E2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181" b="-21571"/>
          <a:stretch>
            <a:fillRect/>
          </a:stretch>
        </p:blipFill>
        <p:spPr bwMode="auto">
          <a:xfrm>
            <a:off x="9080500" y="0"/>
            <a:ext cx="309721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A close up of a logo&#10;&#10;Description automatically generated">
            <a:extLst>
              <a:ext uri="{FF2B5EF4-FFF2-40B4-BE49-F238E27FC236}">
                <a16:creationId xmlns:a16="http://schemas.microsoft.com/office/drawing/2014/main" id="{A3E77B6C-EC0B-48D9-BC79-8F9C48F86E6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80625" y="95250"/>
            <a:ext cx="1958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a:extLst>
              <a:ext uri="{FF2B5EF4-FFF2-40B4-BE49-F238E27FC236}">
                <a16:creationId xmlns:a16="http://schemas.microsoft.com/office/drawing/2014/main" id="{120E8AD2-1881-4FDA-AEE6-F5607C0EC371}"/>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2B2B29A-E03D-4DE8-885A-750B013189ED}" type="datetimeFigureOut">
              <a:rPr lang="en-US"/>
              <a:pPr>
                <a:defRPr/>
              </a:pPr>
              <a:t>12/12/2022</a:t>
            </a:fld>
            <a:endParaRPr lang="en-US" dirty="0"/>
          </a:p>
        </p:txBody>
      </p:sp>
      <p:sp>
        <p:nvSpPr>
          <p:cNvPr id="5" name="Footer Placeholder 2">
            <a:extLst>
              <a:ext uri="{FF2B5EF4-FFF2-40B4-BE49-F238E27FC236}">
                <a16:creationId xmlns:a16="http://schemas.microsoft.com/office/drawing/2014/main" id="{25F6AFC3-52D3-41A3-93C0-A7029D2D8B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6" name="Slide Number Placeholder 3">
            <a:extLst>
              <a:ext uri="{FF2B5EF4-FFF2-40B4-BE49-F238E27FC236}">
                <a16:creationId xmlns:a16="http://schemas.microsoft.com/office/drawing/2014/main" id="{62C497D1-9DA5-44CA-8C95-23EC7ABFE329}"/>
              </a:ext>
            </a:extLst>
          </p:cNvPr>
          <p:cNvSpPr>
            <a:spLocks noGrp="1"/>
          </p:cNvSpPr>
          <p:nvPr>
            <p:ph type="sldNum" sz="quarter" idx="12"/>
          </p:nvPr>
        </p:nvSpPr>
        <p:spPr>
          <a:xfrm>
            <a:off x="6226175" y="6324600"/>
            <a:ext cx="2397125" cy="298450"/>
          </a:xfrm>
          <a:prstGeom prst="rect">
            <a:avLst/>
          </a:prstGeom>
        </p:spPr>
        <p:txBody>
          <a:bodyPr/>
          <a:lstStyle>
            <a:lvl1pPr>
              <a:defRPr/>
            </a:lvl1pPr>
          </a:lstStyle>
          <a:p>
            <a:pPr>
              <a:defRPr/>
            </a:pPr>
            <a:fld id="{D99FF6D8-8E12-4031-A009-39CE4B05CFB0}" type="slidenum">
              <a:rPr lang="en-US"/>
              <a:pPr>
                <a:defRPr/>
              </a:pPr>
              <a:t>‹#›</a:t>
            </a:fld>
            <a:endParaRPr lang="en-US" dirty="0"/>
          </a:p>
        </p:txBody>
      </p:sp>
    </p:spTree>
    <p:extLst>
      <p:ext uri="{BB962C8B-B14F-4D97-AF65-F5344CB8AC3E}">
        <p14:creationId xmlns:p14="http://schemas.microsoft.com/office/powerpoint/2010/main" val="3956120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descr="A picture containing drawing&#10;&#10;Description automatically generated">
            <a:extLst>
              <a:ext uri="{FF2B5EF4-FFF2-40B4-BE49-F238E27FC236}">
                <a16:creationId xmlns:a16="http://schemas.microsoft.com/office/drawing/2014/main" id="{884C31D3-D523-46C8-847F-34F7013058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181" b="-21571"/>
          <a:stretch>
            <a:fillRect/>
          </a:stretch>
        </p:blipFill>
        <p:spPr bwMode="auto">
          <a:xfrm>
            <a:off x="9096375" y="0"/>
            <a:ext cx="3095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A picture containing shirt&#10;&#10;Description automatically generated">
            <a:extLst>
              <a:ext uri="{FF2B5EF4-FFF2-40B4-BE49-F238E27FC236}">
                <a16:creationId xmlns:a16="http://schemas.microsoft.com/office/drawing/2014/main" id="{E451841C-45BB-43B7-959D-BA87F24FB4C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07625" y="287338"/>
            <a:ext cx="181768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1514" y="573452"/>
            <a:ext cx="10515600" cy="188547"/>
          </a:xfrm>
        </p:spPr>
        <p:txBody>
          <a:bodyPr/>
          <a:lstStyle/>
          <a:p>
            <a:r>
              <a:rPr lang="en-US"/>
              <a:t>Click to edit Master title style</a:t>
            </a:r>
          </a:p>
        </p:txBody>
      </p:sp>
    </p:spTree>
    <p:extLst>
      <p:ext uri="{BB962C8B-B14F-4D97-AF65-F5344CB8AC3E}">
        <p14:creationId xmlns:p14="http://schemas.microsoft.com/office/powerpoint/2010/main" val="30631421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A person in a yellow shirt&#10;&#10;Description automatically generated">
            <a:extLst>
              <a:ext uri="{FF2B5EF4-FFF2-40B4-BE49-F238E27FC236}">
                <a16:creationId xmlns:a16="http://schemas.microsoft.com/office/drawing/2014/main" id="{AC34A5D8-2C16-4698-9C4E-6A309BDB05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822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A7E92F7-F27E-4093-A0BF-7C9ADB28D7EE}"/>
              </a:ext>
            </a:extLst>
          </p:cNvPr>
          <p:cNvSpPr/>
          <p:nvPr userDrawn="1"/>
        </p:nvSpPr>
        <p:spPr>
          <a:xfrm flipH="1">
            <a:off x="2649023" y="0"/>
            <a:ext cx="5705267" cy="6858000"/>
          </a:xfrm>
          <a:prstGeom prst="rect">
            <a:avLst/>
          </a:prstGeom>
          <a:gradFill>
            <a:gsLst>
              <a:gs pos="28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41" dirty="0"/>
          </a:p>
        </p:txBody>
      </p:sp>
      <p:pic>
        <p:nvPicPr>
          <p:cNvPr id="6" name="Picture 11" descr="A picture containing drawing&#10;&#10;Description automatically generated">
            <a:extLst>
              <a:ext uri="{FF2B5EF4-FFF2-40B4-BE49-F238E27FC236}">
                <a16:creationId xmlns:a16="http://schemas.microsoft.com/office/drawing/2014/main" id="{91F27D4E-1D1D-4268-B15A-C49A69B0C2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5750" t="-812" b="-1497"/>
          <a:stretch>
            <a:fillRect/>
          </a:stretch>
        </p:blipFill>
        <p:spPr bwMode="auto">
          <a:xfrm>
            <a:off x="8880475" y="674688"/>
            <a:ext cx="3311525"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A close up of a logo&#10;&#10;Description automatically generated">
            <a:extLst>
              <a:ext uri="{FF2B5EF4-FFF2-40B4-BE49-F238E27FC236}">
                <a16:creationId xmlns:a16="http://schemas.microsoft.com/office/drawing/2014/main" id="{9B17074D-98F9-46C8-B7E2-3F6E5F2427B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434513" y="2565400"/>
            <a:ext cx="2655887"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2022" y="1505422"/>
            <a:ext cx="9144000" cy="2387600"/>
          </a:xfrm>
        </p:spPr>
        <p:txBody>
          <a:bodyPr>
            <a:normAutofit/>
          </a:bodyPr>
          <a:lstStyle>
            <a:lvl1pPr algn="l">
              <a:defRPr sz="5000"/>
            </a:lvl1pPr>
          </a:lstStyle>
          <a:p>
            <a:r>
              <a:rPr lang="en-US" dirty="0"/>
              <a:t>Click to edit Master title style</a:t>
            </a:r>
          </a:p>
        </p:txBody>
      </p:sp>
      <p:sp>
        <p:nvSpPr>
          <p:cNvPr id="3" name="Subtitle 2"/>
          <p:cNvSpPr>
            <a:spLocks noGrp="1"/>
          </p:cNvSpPr>
          <p:nvPr>
            <p:ph type="subTitle" idx="1"/>
          </p:nvPr>
        </p:nvSpPr>
        <p:spPr>
          <a:xfrm>
            <a:off x="832022" y="3985097"/>
            <a:ext cx="9144000" cy="60442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044409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7" descr="A picture containing person, yellow, baseball, holding&#10;&#10;Description automatically generated">
            <a:extLst>
              <a:ext uri="{FF2B5EF4-FFF2-40B4-BE49-F238E27FC236}">
                <a16:creationId xmlns:a16="http://schemas.microsoft.com/office/drawing/2014/main" id="{999FBBF5-D7F7-4924-B2DD-4763391A60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8475" y="0"/>
            <a:ext cx="661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97DA056-9523-494D-B53E-CB69C21DB5F1}"/>
              </a:ext>
            </a:extLst>
          </p:cNvPr>
          <p:cNvSpPr/>
          <p:nvPr userDrawn="1"/>
        </p:nvSpPr>
        <p:spPr>
          <a:xfrm rot="10800000" flipH="1">
            <a:off x="4969259" y="0"/>
            <a:ext cx="2423125" cy="6858000"/>
          </a:xfrm>
          <a:prstGeom prst="rect">
            <a:avLst/>
          </a:prstGeom>
          <a:gradFill>
            <a:gsLst>
              <a:gs pos="28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41" dirty="0"/>
          </a:p>
        </p:txBody>
      </p:sp>
      <p:pic>
        <p:nvPicPr>
          <p:cNvPr id="4" name="Picture 11" descr="A picture containing drawing&#10;&#10;Description automatically generated">
            <a:extLst>
              <a:ext uri="{FF2B5EF4-FFF2-40B4-BE49-F238E27FC236}">
                <a16:creationId xmlns:a16="http://schemas.microsoft.com/office/drawing/2014/main" id="{A2BFBDC3-8979-4F4F-A945-6DC9AD1F6F8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5750" t="-812" b="-1497"/>
          <a:stretch>
            <a:fillRect/>
          </a:stretch>
        </p:blipFill>
        <p:spPr bwMode="auto">
          <a:xfrm>
            <a:off x="8880475" y="674688"/>
            <a:ext cx="3311525"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A close up of a logo&#10;&#10;Description automatically generated">
            <a:extLst>
              <a:ext uri="{FF2B5EF4-FFF2-40B4-BE49-F238E27FC236}">
                <a16:creationId xmlns:a16="http://schemas.microsoft.com/office/drawing/2014/main" id="{CCBA8DCD-167E-45B3-B23B-9B94ED8CE5D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434513" y="2565400"/>
            <a:ext cx="2655887"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5113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7" descr="A person in a yellow shirt&#10;&#10;Description automatically generated">
            <a:extLst>
              <a:ext uri="{FF2B5EF4-FFF2-40B4-BE49-F238E27FC236}">
                <a16:creationId xmlns:a16="http://schemas.microsoft.com/office/drawing/2014/main" id="{F0049864-4315-4FAD-8F2B-9BBA0E0A441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822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D3D4DEE-C424-4BD0-A6F2-77DD59FDDD0D}"/>
              </a:ext>
            </a:extLst>
          </p:cNvPr>
          <p:cNvSpPr/>
          <p:nvPr userDrawn="1"/>
        </p:nvSpPr>
        <p:spPr>
          <a:xfrm flipH="1">
            <a:off x="2649023" y="0"/>
            <a:ext cx="5705267" cy="6858000"/>
          </a:xfrm>
          <a:prstGeom prst="rect">
            <a:avLst/>
          </a:prstGeom>
          <a:gradFill>
            <a:gsLst>
              <a:gs pos="28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41" dirty="0"/>
          </a:p>
        </p:txBody>
      </p:sp>
      <p:pic>
        <p:nvPicPr>
          <p:cNvPr id="6" name="Picture 11" descr="A picture containing drawing&#10;&#10;Description automatically generated">
            <a:extLst>
              <a:ext uri="{FF2B5EF4-FFF2-40B4-BE49-F238E27FC236}">
                <a16:creationId xmlns:a16="http://schemas.microsoft.com/office/drawing/2014/main" id="{62E83070-D097-4237-AF66-1F37249489E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5750" t="-812" b="-1497"/>
          <a:stretch>
            <a:fillRect/>
          </a:stretch>
        </p:blipFill>
        <p:spPr bwMode="auto">
          <a:xfrm>
            <a:off x="8880475" y="674688"/>
            <a:ext cx="3311525"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A picture containing shirt&#10;&#10;Description automatically generated">
            <a:extLst>
              <a:ext uri="{FF2B5EF4-FFF2-40B4-BE49-F238E27FC236}">
                <a16:creationId xmlns:a16="http://schemas.microsoft.com/office/drawing/2014/main" id="{627CDD65-E304-4E3B-8EBC-65BEDE5648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380538" y="2466975"/>
            <a:ext cx="26987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2022" y="1505422"/>
            <a:ext cx="9144000" cy="2387600"/>
          </a:xfrm>
        </p:spPr>
        <p:txBody>
          <a:bodyPr>
            <a:normAutofit/>
          </a:bodyPr>
          <a:lstStyle>
            <a:lvl1pPr algn="l">
              <a:defRPr sz="5000"/>
            </a:lvl1pPr>
          </a:lstStyle>
          <a:p>
            <a:r>
              <a:rPr lang="en-US" dirty="0"/>
              <a:t>Click to edit Master title style</a:t>
            </a:r>
          </a:p>
        </p:txBody>
      </p:sp>
      <p:sp>
        <p:nvSpPr>
          <p:cNvPr id="3" name="Subtitle 2"/>
          <p:cNvSpPr>
            <a:spLocks noGrp="1"/>
          </p:cNvSpPr>
          <p:nvPr>
            <p:ph type="subTitle" idx="1"/>
          </p:nvPr>
        </p:nvSpPr>
        <p:spPr>
          <a:xfrm>
            <a:off x="832022" y="3985097"/>
            <a:ext cx="9144000" cy="60442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007283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1AE44E-2C28-470D-89C4-E9D58F276D18}"/>
              </a:ext>
            </a:extLst>
          </p:cNvPr>
          <p:cNvSpPr/>
          <p:nvPr userDrawn="1"/>
        </p:nvSpPr>
        <p:spPr>
          <a:xfrm>
            <a:off x="2854959" y="-43543"/>
            <a:ext cx="6205913"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10" descr="A picture containing drawing&#10;&#10;Description automatically generated">
            <a:extLst>
              <a:ext uri="{FF2B5EF4-FFF2-40B4-BE49-F238E27FC236}">
                <a16:creationId xmlns:a16="http://schemas.microsoft.com/office/drawing/2014/main" id="{7943C387-5AA4-4955-BC60-9BDF51311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50" t="-812" b="-1497"/>
          <a:stretch>
            <a:fillRect/>
          </a:stretch>
        </p:blipFill>
        <p:spPr bwMode="auto">
          <a:xfrm>
            <a:off x="8880475" y="674688"/>
            <a:ext cx="3311525"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A picture containing shirt&#10;&#10;Description automatically generated">
            <a:extLst>
              <a:ext uri="{FF2B5EF4-FFF2-40B4-BE49-F238E27FC236}">
                <a16:creationId xmlns:a16="http://schemas.microsoft.com/office/drawing/2014/main" id="{E5E0A113-7FE8-47EB-8DA1-78890CD22C0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74200" y="2414588"/>
            <a:ext cx="2855913"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2022" y="1505422"/>
            <a:ext cx="9144000" cy="2387600"/>
          </a:xfrm>
        </p:spPr>
        <p:txBody>
          <a:bodyPr>
            <a:normAutofit/>
          </a:bodyPr>
          <a:lstStyle>
            <a:lvl1pPr algn="l">
              <a:defRPr sz="5000"/>
            </a:lvl1pPr>
          </a:lstStyle>
          <a:p>
            <a:r>
              <a:rPr lang="en-US" dirty="0"/>
              <a:t>Click to edit Master title style</a:t>
            </a:r>
          </a:p>
        </p:txBody>
      </p:sp>
      <p:sp>
        <p:nvSpPr>
          <p:cNvPr id="3" name="Subtitle 2"/>
          <p:cNvSpPr>
            <a:spLocks noGrp="1"/>
          </p:cNvSpPr>
          <p:nvPr>
            <p:ph type="subTitle" idx="1"/>
          </p:nvPr>
        </p:nvSpPr>
        <p:spPr>
          <a:xfrm>
            <a:off x="832022" y="3985097"/>
            <a:ext cx="9144000" cy="60442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540268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A picture containing person, yellow, baseball, holding&#10;&#10;Description automatically generated">
            <a:extLst>
              <a:ext uri="{FF2B5EF4-FFF2-40B4-BE49-F238E27FC236}">
                <a16:creationId xmlns:a16="http://schemas.microsoft.com/office/drawing/2014/main" id="{0B2976C3-86CF-42FF-BFE2-381C3A88AA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3802"/>
          <a:stretch>
            <a:fillRect/>
          </a:stretch>
        </p:blipFill>
        <p:spPr bwMode="auto">
          <a:xfrm>
            <a:off x="7994650" y="1139825"/>
            <a:ext cx="419735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DB01A00-E433-41AA-AE8C-E84C44A4939F}"/>
              </a:ext>
            </a:extLst>
          </p:cNvPr>
          <p:cNvSpPr/>
          <p:nvPr userDrawn="1"/>
        </p:nvSpPr>
        <p:spPr>
          <a:xfrm rot="5400000">
            <a:off x="10137980" y="-65927"/>
            <a:ext cx="1275898" cy="2832141"/>
          </a:xfrm>
          <a:prstGeom prst="rect">
            <a:avLst/>
          </a:prstGeom>
          <a:gradFill flip="none" rotWithShape="1">
            <a:gsLst>
              <a:gs pos="64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97022889-5661-4C6B-B4AB-42AD0CEF8A31}"/>
              </a:ext>
            </a:extLst>
          </p:cNvPr>
          <p:cNvSpPr/>
          <p:nvPr userDrawn="1"/>
        </p:nvSpPr>
        <p:spPr>
          <a:xfrm>
            <a:off x="7994468" y="0"/>
            <a:ext cx="3493825" cy="6145806"/>
          </a:xfrm>
          <a:prstGeom prst="rect">
            <a:avLst/>
          </a:prstGeom>
          <a:gradFill flip="none" rotWithShape="1">
            <a:gsLst>
              <a:gs pos="47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 name="Picture 12" descr="A picture containing drawing&#10;&#10;Description automatically generated">
            <a:extLst>
              <a:ext uri="{FF2B5EF4-FFF2-40B4-BE49-F238E27FC236}">
                <a16:creationId xmlns:a16="http://schemas.microsoft.com/office/drawing/2014/main" id="{E7C37E10-ED9B-4D62-A0AF-69D6E902BD4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181" b="-21571"/>
          <a:stretch>
            <a:fillRect/>
          </a:stretch>
        </p:blipFill>
        <p:spPr bwMode="auto">
          <a:xfrm>
            <a:off x="9096375" y="-65088"/>
            <a:ext cx="3095625" cy="218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a:extLst>
              <a:ext uri="{FF2B5EF4-FFF2-40B4-BE49-F238E27FC236}">
                <a16:creationId xmlns:a16="http://schemas.microsoft.com/office/drawing/2014/main" id="{61DD7F66-9871-4CFB-BB75-09172EE8BD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13975" y="254000"/>
            <a:ext cx="16605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095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47" Type="http://schemas.openxmlformats.org/officeDocument/2006/relationships/image" Target="../media/image26.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image" Target="../media/image25.png"/><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41" Type="http://schemas.openxmlformats.org/officeDocument/2006/relationships/slideLayout" Target="../slideLayouts/slideLayout69.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theme" Target="../theme/theme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image" Target="../media/image58.png"/><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image" Target="../media/image25.png"/><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theme" Target="../theme/theme3.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21" Type="http://schemas.openxmlformats.org/officeDocument/2006/relationships/image" Target="../media/image58.png"/><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image" Target="../media/image25.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theme" Target="../theme/theme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F9825C-F6B4-444D-A7B1-52BB1DCF22E4}"/>
              </a:ext>
            </a:extLst>
          </p:cNvPr>
          <p:cNvSpPr>
            <a:spLocks noGrp="1"/>
          </p:cNvSpPr>
          <p:nvPr>
            <p:ph type="title"/>
          </p:nvPr>
        </p:nvSpPr>
        <p:spPr>
          <a:xfrm>
            <a:off x="838200" y="791167"/>
            <a:ext cx="10515600" cy="1196926"/>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DAF1D8-E66E-48EC-9E28-680CDD4F348C}"/>
              </a:ext>
            </a:extLst>
          </p:cNvPr>
          <p:cNvSpPr>
            <a:spLocks noGrp="1"/>
          </p:cNvSpPr>
          <p:nvPr>
            <p:ph type="body" idx="1"/>
          </p:nvPr>
        </p:nvSpPr>
        <p:spPr>
          <a:xfrm>
            <a:off x="838200" y="2115275"/>
            <a:ext cx="10515600" cy="39515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27">
            <a:extLst>
              <a:ext uri="{FF2B5EF4-FFF2-40B4-BE49-F238E27FC236}">
                <a16:creationId xmlns:a16="http://schemas.microsoft.com/office/drawing/2014/main" id="{FB962B9F-5811-4FDD-9268-111894780DA6}"/>
              </a:ext>
            </a:extLst>
          </p:cNvPr>
          <p:cNvPicPr>
            <a:picLocks noChangeAspect="1"/>
          </p:cNvPicPr>
          <p:nvPr userDrawn="1"/>
        </p:nvPicPr>
        <p:blipFill>
          <a:blip r:embed="rId30" cstate="email">
            <a:extLst>
              <a:ext uri="{28A0092B-C50C-407E-A947-70E740481C1C}">
                <a14:useLocalDpi xmlns:a14="http://schemas.microsoft.com/office/drawing/2010/main"/>
              </a:ext>
            </a:extLst>
          </a:blip>
          <a:srcRect/>
          <a:stretch>
            <a:fillRect/>
          </a:stretch>
        </p:blipFill>
        <p:spPr bwMode="auto">
          <a:xfrm>
            <a:off x="9577838" y="6351373"/>
            <a:ext cx="1800677" cy="277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 close up of a sign&#10;&#10;Description automatically generated">
            <a:extLst>
              <a:ext uri="{FF2B5EF4-FFF2-40B4-BE49-F238E27FC236}">
                <a16:creationId xmlns:a16="http://schemas.microsoft.com/office/drawing/2014/main" id="{C471095F-D21F-544E-B52D-902CA6F4008D}"/>
              </a:ext>
            </a:extLst>
          </p:cNvPr>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789078" y="6232115"/>
            <a:ext cx="1668483" cy="410801"/>
          </a:xfrm>
          <a:prstGeom prst="rect">
            <a:avLst/>
          </a:prstGeom>
        </p:spPr>
      </p:pic>
      <p:sp>
        <p:nvSpPr>
          <p:cNvPr id="10" name="Title 1">
            <a:extLst>
              <a:ext uri="{FF2B5EF4-FFF2-40B4-BE49-F238E27FC236}">
                <a16:creationId xmlns:a16="http://schemas.microsoft.com/office/drawing/2014/main" id="{FFD1957E-AF06-2842-BEB6-2D41C54FFDB2}"/>
              </a:ext>
            </a:extLst>
          </p:cNvPr>
          <p:cNvSpPr txBox="1">
            <a:spLocks/>
          </p:cNvSpPr>
          <p:nvPr userDrawn="1"/>
        </p:nvSpPr>
        <p:spPr>
          <a:xfrm>
            <a:off x="2349153" y="6273698"/>
            <a:ext cx="3082356" cy="432969"/>
          </a:xfrm>
          <a:prstGeom prst="rect">
            <a:avLst/>
          </a:prstGeom>
        </p:spPr>
        <p:txBody>
          <a:bodyPr vert="horz" lIns="109745" tIns="54873" rIns="109745" bIns="54873" rtlCol="0" anchor="t" anchorCtr="0">
            <a:noAutofit/>
          </a:bodyPr>
          <a:lstStyle>
            <a:lvl1pPr algn="ctr" defTabSz="338877" rtl="0" eaLnBrk="1" latinLnBrk="0" hangingPunct="1">
              <a:lnSpc>
                <a:spcPct val="90000"/>
              </a:lnSpc>
              <a:spcBef>
                <a:spcPct val="0"/>
              </a:spcBef>
              <a:buNone/>
              <a:defRPr sz="2224" kern="1200">
                <a:solidFill>
                  <a:schemeClr val="tx1"/>
                </a:solidFill>
                <a:latin typeface="+mj-lt"/>
                <a:ea typeface="+mj-ea"/>
                <a:cs typeface="+mj-cs"/>
              </a:defRPr>
            </a:lvl1pPr>
          </a:lstStyle>
          <a:p>
            <a:pPr algn="l"/>
            <a:r>
              <a:rPr lang="en-US" sz="2000" dirty="0">
                <a:effectLst/>
                <a:latin typeface="Arial Narrow" panose="020B0604020202020204" pitchFamily="34" charset="0"/>
                <a:cs typeface="Arial Narrow" panose="020B0604020202020204" pitchFamily="34" charset="0"/>
              </a:rPr>
              <a:t>.cat.com</a:t>
            </a:r>
            <a:endParaRPr lang="en-US" sz="2000" dirty="0">
              <a:solidFill>
                <a:srgbClr val="808F93"/>
              </a:solidFill>
              <a:effectLst/>
              <a:latin typeface="Arial Narrow" panose="020B0604020202020204" pitchFamily="34" charset="0"/>
              <a:cs typeface="Arial Narrow" panose="020B0604020202020204" pitchFamily="34" charset="0"/>
            </a:endParaRPr>
          </a:p>
        </p:txBody>
      </p:sp>
      <p:sp>
        <p:nvSpPr>
          <p:cNvPr id="4" name="MSIPCMContentMarking" descr="{&quot;HashCode&quot;:135238423,&quot;Placement&quot;:&quot;Footer&quot;,&quot;Top&quot;:519.343,&quot;Left&quot;:0.0,&quot;SlideWidth&quot;:960,&quot;SlideHeight&quot;:540}">
            <a:extLst>
              <a:ext uri="{FF2B5EF4-FFF2-40B4-BE49-F238E27FC236}">
                <a16:creationId xmlns:a16="http://schemas.microsoft.com/office/drawing/2014/main" id="{BD618689-5E45-4AA3-899C-562CBE26EB4E}"/>
              </a:ext>
            </a:extLst>
          </p:cNvPr>
          <p:cNvSpPr txBox="1"/>
          <p:nvPr userDrawn="1"/>
        </p:nvSpPr>
        <p:spPr>
          <a:xfrm>
            <a:off x="0" y="6595656"/>
            <a:ext cx="1882256"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dirty="0">
                <a:solidFill>
                  <a:srgbClr val="737373"/>
                </a:solidFill>
                <a:latin typeface="Calibri" panose="020F0502020204030204" pitchFamily="34" charset="0"/>
              </a:rPr>
              <a:t>Caterpillar: Confidential Green</a:t>
            </a:r>
          </a:p>
        </p:txBody>
      </p:sp>
    </p:spTree>
    <p:extLst>
      <p:ext uri="{BB962C8B-B14F-4D97-AF65-F5344CB8AC3E}">
        <p14:creationId xmlns:p14="http://schemas.microsoft.com/office/powerpoint/2010/main" val="3231099990"/>
      </p:ext>
    </p:extLst>
  </p:cSld>
  <p:clrMap bg1="lt1" tx1="dk1" bg2="lt2" tx2="dk2" accent1="accent1" accent2="accent2" accent3="accent3" accent4="accent4" accent5="accent5" accent6="accent6" hlink="hlink" folHlink="folHlink"/>
  <p:sldLayoutIdLst>
    <p:sldLayoutId id="2147487158" r:id="rId1"/>
    <p:sldLayoutId id="2147487159" r:id="rId2"/>
    <p:sldLayoutId id="2147487160" r:id="rId3"/>
    <p:sldLayoutId id="2147487161" r:id="rId4"/>
    <p:sldLayoutId id="2147487162" r:id="rId5"/>
    <p:sldLayoutId id="2147487163" r:id="rId6"/>
    <p:sldLayoutId id="2147487164" r:id="rId7"/>
    <p:sldLayoutId id="2147487165" r:id="rId8"/>
    <p:sldLayoutId id="2147487166" r:id="rId9"/>
    <p:sldLayoutId id="2147487167" r:id="rId10"/>
    <p:sldLayoutId id="2147487168" r:id="rId11"/>
    <p:sldLayoutId id="2147487169" r:id="rId12"/>
    <p:sldLayoutId id="2147487170" r:id="rId13"/>
    <p:sldLayoutId id="2147487171" r:id="rId14"/>
    <p:sldLayoutId id="2147487172" r:id="rId15"/>
    <p:sldLayoutId id="2147487173" r:id="rId16"/>
    <p:sldLayoutId id="2147487174" r:id="rId17"/>
    <p:sldLayoutId id="2147487175" r:id="rId18"/>
    <p:sldLayoutId id="2147487176" r:id="rId19"/>
    <p:sldLayoutId id="2147487177" r:id="rId20"/>
    <p:sldLayoutId id="2147487178" r:id="rId21"/>
    <p:sldLayoutId id="2147487179" r:id="rId22"/>
    <p:sldLayoutId id="2147487180" r:id="rId23"/>
    <p:sldLayoutId id="2147487181" r:id="rId24"/>
    <p:sldLayoutId id="2147487182" r:id="rId25"/>
    <p:sldLayoutId id="2147487183" r:id="rId26"/>
    <p:sldLayoutId id="2147487184" r:id="rId27"/>
    <p:sldLayoutId id="2147487185" r:id="rId28"/>
  </p:sldLayoutIdLst>
  <p:hf hdr="0" dt="0"/>
  <p:txStyles>
    <p:titleStyle>
      <a:lvl1pPr algn="l" defTabSz="914400" rtl="0" eaLnBrk="1" latinLnBrk="0" hangingPunct="1">
        <a:lnSpc>
          <a:spcPct val="90000"/>
        </a:lnSpc>
        <a:spcBef>
          <a:spcPct val="0"/>
        </a:spcBef>
        <a:buNone/>
        <a:defRPr sz="3400" b="1" i="0" kern="1200">
          <a:solidFill>
            <a:schemeClr val="tx1"/>
          </a:solidFill>
          <a:latin typeface="Arial Narrow" panose="020B0604020202020204" pitchFamily="34" charset="0"/>
          <a:ea typeface="+mj-ea"/>
          <a:cs typeface="Arial Narrow" panose="020B0604020202020204" pitchFamily="34" charset="0"/>
        </a:defRPr>
      </a:lvl1pPr>
    </p:titleStyle>
    <p:bodyStyle>
      <a:lvl1pPr marL="171450" indent="-171450"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Arial Narrow" panose="020B0604020202020204" pitchFamily="34" charset="0"/>
          <a:ea typeface="+mn-ea"/>
          <a:cs typeface="Arial Narrow" panose="020B0604020202020204" pitchFamily="34" charset="0"/>
        </a:defRPr>
      </a:lvl1pPr>
      <a:lvl2pPr marL="688975" indent="-233363" algn="l" defTabSz="914400" rtl="0" eaLnBrk="1" latinLnBrk="0" hangingPunct="1">
        <a:lnSpc>
          <a:spcPct val="90000"/>
        </a:lnSpc>
        <a:spcBef>
          <a:spcPts val="500"/>
        </a:spcBef>
        <a:buFont typeface="Courier New" panose="02070309020205020404" pitchFamily="49" charset="0"/>
        <a:buChar char="o"/>
        <a:tabLst/>
        <a:defRPr sz="2000" b="0" i="0" kern="1200">
          <a:solidFill>
            <a:schemeClr val="tx1"/>
          </a:solidFill>
          <a:latin typeface="Arial Narrow" panose="020B0604020202020204" pitchFamily="34" charset="0"/>
          <a:ea typeface="+mn-ea"/>
          <a:cs typeface="Arial Narrow" panose="020B0604020202020204" pitchFamily="34" charset="0"/>
        </a:defRPr>
      </a:lvl2pPr>
      <a:lvl3pPr marL="1096963" indent="-17303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Narrow" panose="020B0604020202020204" pitchFamily="34" charset="0"/>
          <a:ea typeface="+mn-ea"/>
          <a:cs typeface="Arial Narrow" panose="020B0604020202020204" pitchFamily="34" charset="0"/>
        </a:defRPr>
      </a:lvl3pPr>
      <a:lvl4pPr marL="1552575" indent="-17303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Narrow" panose="020B0604020202020204" pitchFamily="34" charset="0"/>
          <a:ea typeface="+mn-ea"/>
          <a:cs typeface="Arial Narrow" panose="020B0604020202020204" pitchFamily="34" charset="0"/>
        </a:defRPr>
      </a:lvl4pPr>
      <a:lvl5pPr marL="1947863" indent="-173038" algn="l" defTabSz="914400" rtl="0" eaLnBrk="1" latinLnBrk="0" hangingPunct="1">
        <a:lnSpc>
          <a:spcPct val="90000"/>
        </a:lnSpc>
        <a:spcBef>
          <a:spcPts val="500"/>
        </a:spcBef>
        <a:buFont typeface="Wingdings" panose="05000000000000000000" pitchFamily="2" charset="2"/>
        <a:buChar char="§"/>
        <a:tabLst/>
        <a:defRPr sz="1600" b="0"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8530F6B-3A71-4F0D-8F6F-C60EFF0F5ECD}"/>
              </a:ext>
            </a:extLst>
          </p:cNvPr>
          <p:cNvSpPr>
            <a:spLocks noGrp="1" noChangeArrowheads="1"/>
          </p:cNvSpPr>
          <p:nvPr>
            <p:ph type="title"/>
          </p:nvPr>
        </p:nvSpPr>
        <p:spPr bwMode="auto">
          <a:xfrm>
            <a:off x="838200" y="790575"/>
            <a:ext cx="105156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4561739-1030-42BA-9B1F-B23783BAE75F}"/>
              </a:ext>
            </a:extLst>
          </p:cNvPr>
          <p:cNvSpPr>
            <a:spLocks noGrp="1" noChangeArrowheads="1"/>
          </p:cNvSpPr>
          <p:nvPr>
            <p:ph type="body" idx="1"/>
          </p:nvPr>
        </p:nvSpPr>
        <p:spPr bwMode="auto">
          <a:xfrm>
            <a:off x="838200" y="2114550"/>
            <a:ext cx="105156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27">
            <a:extLst>
              <a:ext uri="{FF2B5EF4-FFF2-40B4-BE49-F238E27FC236}">
                <a16:creationId xmlns:a16="http://schemas.microsoft.com/office/drawing/2014/main" id="{4FBEA7F9-1FDD-48D8-8E33-7D769F74C256}"/>
              </a:ext>
            </a:extLst>
          </p:cNvPr>
          <p:cNvPicPr>
            <a:picLocks noChangeAspect="1" noChangeArrowheads="1"/>
          </p:cNvPicPr>
          <p:nvPr userDrawn="1"/>
        </p:nvPicPr>
        <p:blipFill>
          <a:blip r:embed="rId46">
            <a:extLst>
              <a:ext uri="{28A0092B-C50C-407E-A947-70E740481C1C}">
                <a14:useLocalDpi xmlns:a14="http://schemas.microsoft.com/office/drawing/2010/main"/>
              </a:ext>
            </a:extLst>
          </a:blip>
          <a:srcRect/>
          <a:stretch>
            <a:fillRect/>
          </a:stretch>
        </p:blipFill>
        <p:spPr bwMode="auto">
          <a:xfrm>
            <a:off x="9577388" y="6351588"/>
            <a:ext cx="18018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A close up of a sign&#10;&#10;Description automatically generated">
            <a:extLst>
              <a:ext uri="{FF2B5EF4-FFF2-40B4-BE49-F238E27FC236}">
                <a16:creationId xmlns:a16="http://schemas.microsoft.com/office/drawing/2014/main" id="{C51CD406-B695-4CD7-9F86-4665C7865C4D}"/>
              </a:ext>
            </a:extLst>
          </p:cNvPr>
          <p:cNvPicPr>
            <a:picLocks noChangeAspect="1" noChangeArrowheads="1"/>
          </p:cNvPicPr>
          <p:nvPr userDrawn="1"/>
        </p:nvPicPr>
        <p:blipFill>
          <a:blip r:embed="rId47" cstate="screen">
            <a:extLst>
              <a:ext uri="{28A0092B-C50C-407E-A947-70E740481C1C}">
                <a14:useLocalDpi xmlns:a14="http://schemas.microsoft.com/office/drawing/2010/main"/>
              </a:ext>
            </a:extLst>
          </a:blip>
          <a:srcRect/>
          <a:stretch>
            <a:fillRect/>
          </a:stretch>
        </p:blipFill>
        <p:spPr bwMode="auto">
          <a:xfrm>
            <a:off x="788988" y="6232525"/>
            <a:ext cx="166846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172BC133-418B-4370-9226-96079BDF2312}"/>
              </a:ext>
            </a:extLst>
          </p:cNvPr>
          <p:cNvSpPr txBox="1">
            <a:spLocks/>
          </p:cNvSpPr>
          <p:nvPr userDrawn="1"/>
        </p:nvSpPr>
        <p:spPr>
          <a:xfrm>
            <a:off x="2349500" y="6273800"/>
            <a:ext cx="3081338" cy="433388"/>
          </a:xfrm>
          <a:prstGeom prst="rect">
            <a:avLst/>
          </a:prstGeom>
        </p:spPr>
        <p:txBody>
          <a:bodyPr lIns="109745" tIns="54873" rIns="109745" bIns="54873"/>
          <a:lstStyle>
            <a:lvl1pPr algn="ctr" defTabSz="338877" rtl="0" eaLnBrk="1" latinLnBrk="0" hangingPunct="1">
              <a:lnSpc>
                <a:spcPct val="90000"/>
              </a:lnSpc>
              <a:spcBef>
                <a:spcPct val="0"/>
              </a:spcBef>
              <a:buNone/>
              <a:defRPr sz="2224" kern="1200">
                <a:solidFill>
                  <a:schemeClr val="tx1"/>
                </a:solidFill>
                <a:latin typeface="+mj-lt"/>
                <a:ea typeface="+mj-ea"/>
                <a:cs typeface="+mj-cs"/>
              </a:defRPr>
            </a:lvl1pPr>
          </a:lstStyle>
          <a:p>
            <a:pPr algn="l">
              <a:defRPr/>
            </a:pPr>
            <a:r>
              <a:rPr lang="en-US" sz="2000" dirty="0">
                <a:latin typeface="Arial Narrow" panose="020B0604020202020204" pitchFamily="34" charset="0"/>
                <a:cs typeface="Arial Narrow" panose="020B0604020202020204" pitchFamily="34" charset="0"/>
              </a:rPr>
              <a:t>.cat.com</a:t>
            </a:r>
            <a:endParaRPr lang="en-US" sz="2000" dirty="0">
              <a:solidFill>
                <a:srgbClr val="808F93"/>
              </a:solidFill>
              <a:latin typeface="Arial Narrow" panose="020B0604020202020204" pitchFamily="34" charset="0"/>
              <a:cs typeface="Arial Narrow" panose="020B0604020202020204" pitchFamily="34" charset="0"/>
            </a:endParaRPr>
          </a:p>
        </p:txBody>
      </p:sp>
      <p:sp>
        <p:nvSpPr>
          <p:cNvPr id="2" name="MSIPCMContentMarking" descr="{&quot;HashCode&quot;:135238423,&quot;Placement&quot;:&quot;Footer&quot;,&quot;Top&quot;:519.343,&quot;Left&quot;:0.0,&quot;SlideWidth&quot;:960,&quot;SlideHeight&quot;:540}">
            <a:extLst>
              <a:ext uri="{FF2B5EF4-FFF2-40B4-BE49-F238E27FC236}">
                <a16:creationId xmlns:a16="http://schemas.microsoft.com/office/drawing/2014/main" id="{7C9AD2BE-0570-471F-84E1-F3F661C265CF}"/>
              </a:ext>
            </a:extLst>
          </p:cNvPr>
          <p:cNvSpPr txBox="1"/>
          <p:nvPr userDrawn="1"/>
        </p:nvSpPr>
        <p:spPr>
          <a:xfrm>
            <a:off x="0" y="6595656"/>
            <a:ext cx="1882256"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dirty="0">
                <a:solidFill>
                  <a:srgbClr val="737373"/>
                </a:solidFill>
                <a:latin typeface="Calibri" panose="020F0502020204030204" pitchFamily="34" charset="0"/>
              </a:rPr>
              <a:t>Caterpillar: Confidential Green</a:t>
            </a:r>
          </a:p>
        </p:txBody>
      </p:sp>
    </p:spTree>
    <p:extLst>
      <p:ext uri="{BB962C8B-B14F-4D97-AF65-F5344CB8AC3E}">
        <p14:creationId xmlns:p14="http://schemas.microsoft.com/office/powerpoint/2010/main" val="1519707585"/>
      </p:ext>
    </p:extLst>
  </p:cSld>
  <p:clrMap bg1="lt1" tx1="dk1" bg2="lt2" tx2="dk2" accent1="accent1" accent2="accent2" accent3="accent3" accent4="accent4" accent5="accent5" accent6="accent6" hlink="hlink" folHlink="folHlink"/>
  <p:sldLayoutIdLst>
    <p:sldLayoutId id="2147487187" r:id="rId1"/>
    <p:sldLayoutId id="2147487188" r:id="rId2"/>
    <p:sldLayoutId id="2147487189" r:id="rId3"/>
    <p:sldLayoutId id="2147487190" r:id="rId4"/>
    <p:sldLayoutId id="2147487191" r:id="rId5"/>
    <p:sldLayoutId id="2147487192" r:id="rId6"/>
    <p:sldLayoutId id="2147487193" r:id="rId7"/>
    <p:sldLayoutId id="2147487194" r:id="rId8"/>
    <p:sldLayoutId id="2147487195" r:id="rId9"/>
    <p:sldLayoutId id="2147487196" r:id="rId10"/>
    <p:sldLayoutId id="2147487197" r:id="rId11"/>
    <p:sldLayoutId id="2147487198" r:id="rId12"/>
    <p:sldLayoutId id="2147487199" r:id="rId13"/>
    <p:sldLayoutId id="2147487200" r:id="rId14"/>
    <p:sldLayoutId id="2147487201" r:id="rId15"/>
    <p:sldLayoutId id="2147487202" r:id="rId16"/>
    <p:sldLayoutId id="2147487203" r:id="rId17"/>
    <p:sldLayoutId id="2147487204" r:id="rId18"/>
    <p:sldLayoutId id="2147487205" r:id="rId19"/>
    <p:sldLayoutId id="2147487206" r:id="rId20"/>
    <p:sldLayoutId id="2147487207" r:id="rId21"/>
    <p:sldLayoutId id="2147487208" r:id="rId22"/>
    <p:sldLayoutId id="2147487209" r:id="rId23"/>
    <p:sldLayoutId id="2147487210" r:id="rId24"/>
    <p:sldLayoutId id="2147487211" r:id="rId25"/>
    <p:sldLayoutId id="2147487230" r:id="rId26"/>
    <p:sldLayoutId id="2147487212" r:id="rId27"/>
    <p:sldLayoutId id="2147487213" r:id="rId28"/>
    <p:sldLayoutId id="2147487214" r:id="rId29"/>
    <p:sldLayoutId id="2147487215" r:id="rId30"/>
    <p:sldLayoutId id="2147487216" r:id="rId31"/>
    <p:sldLayoutId id="2147487217" r:id="rId32"/>
    <p:sldLayoutId id="2147487218" r:id="rId33"/>
    <p:sldLayoutId id="2147487219" r:id="rId34"/>
    <p:sldLayoutId id="2147487220" r:id="rId35"/>
    <p:sldLayoutId id="2147487221" r:id="rId36"/>
    <p:sldLayoutId id="2147487222" r:id="rId37"/>
    <p:sldLayoutId id="2147487223" r:id="rId38"/>
    <p:sldLayoutId id="2147487224" r:id="rId39"/>
    <p:sldLayoutId id="2147487225" r:id="rId40"/>
    <p:sldLayoutId id="2147487226" r:id="rId41"/>
    <p:sldLayoutId id="2147487227" r:id="rId42"/>
    <p:sldLayoutId id="2147487228" r:id="rId43"/>
    <p:sldLayoutId id="2147487229" r:id="rId44"/>
  </p:sldLayoutIdLst>
  <p:txStyles>
    <p:titleStyle>
      <a:lvl1pPr algn="l" rtl="0" eaLnBrk="0" fontAlgn="base" hangingPunct="0">
        <a:lnSpc>
          <a:spcPct val="90000"/>
        </a:lnSpc>
        <a:spcBef>
          <a:spcPct val="0"/>
        </a:spcBef>
        <a:spcAft>
          <a:spcPct val="0"/>
        </a:spcAft>
        <a:defRPr sz="3400" b="1"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1pPr>
      <a:lvl2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p:titleStyle>
    <p:bodyStyle>
      <a:lvl1pPr marL="171450" indent="-17145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1pPr>
      <a:lvl2pPr marL="688975" indent="-233363" algn="l" rtl="0" eaLnBrk="0" fontAlgn="base" hangingPunct="0">
        <a:lnSpc>
          <a:spcPct val="90000"/>
        </a:lnSpc>
        <a:spcBef>
          <a:spcPts val="500"/>
        </a:spcBef>
        <a:spcAft>
          <a:spcPct val="0"/>
        </a:spcAft>
        <a:buFont typeface="Courier New" panose="02070309020205020404" pitchFamily="49" charset="0"/>
        <a:buChar char="o"/>
        <a:defRPr sz="20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2pPr>
      <a:lvl3pPr marL="1096963" indent="-173038"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3pPr>
      <a:lvl4pPr marL="1552575" indent="-173038"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4pPr>
      <a:lvl5pPr marL="1947863" indent="-173038" algn="l" rtl="0" eaLnBrk="0" fontAlgn="base" hangingPunct="0">
        <a:lnSpc>
          <a:spcPct val="90000"/>
        </a:lnSpc>
        <a:spcBef>
          <a:spcPts val="500"/>
        </a:spcBef>
        <a:spcAft>
          <a:spcPct val="0"/>
        </a:spcAft>
        <a:buFont typeface="Wingdings" panose="05000000000000000000" pitchFamily="2" charset="2"/>
        <a:buChar char="§"/>
        <a:defRPr sz="16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76D359F7-1A9F-46EC-B173-8F5F7447EC9C}"/>
              </a:ext>
            </a:extLst>
          </p:cNvPr>
          <p:cNvSpPr>
            <a:spLocks noGrp="1" noChangeArrowheads="1"/>
          </p:cNvSpPr>
          <p:nvPr>
            <p:ph type="title"/>
          </p:nvPr>
        </p:nvSpPr>
        <p:spPr bwMode="auto">
          <a:xfrm>
            <a:off x="838200" y="790575"/>
            <a:ext cx="105156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FA7F3EC1-8B4B-486B-9E75-9D638B83D5B3}"/>
              </a:ext>
            </a:extLst>
          </p:cNvPr>
          <p:cNvSpPr>
            <a:spLocks noGrp="1" noChangeArrowheads="1"/>
          </p:cNvSpPr>
          <p:nvPr>
            <p:ph type="body" idx="1"/>
          </p:nvPr>
        </p:nvSpPr>
        <p:spPr bwMode="auto">
          <a:xfrm>
            <a:off x="838200" y="2114550"/>
            <a:ext cx="105156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2052" name="Picture 27">
            <a:extLst>
              <a:ext uri="{FF2B5EF4-FFF2-40B4-BE49-F238E27FC236}">
                <a16:creationId xmlns:a16="http://schemas.microsoft.com/office/drawing/2014/main" id="{0FB218B3-1389-4F10-BB19-9411EC2EF4CB}"/>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9577388" y="6351588"/>
            <a:ext cx="18018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descr="A close up of a sign&#10;&#10;Description automatically generated">
            <a:extLst>
              <a:ext uri="{FF2B5EF4-FFF2-40B4-BE49-F238E27FC236}">
                <a16:creationId xmlns:a16="http://schemas.microsoft.com/office/drawing/2014/main" id="{B795CDEC-411A-4A47-AEE5-1E1B83C89EC3}"/>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88988" y="6232525"/>
            <a:ext cx="166846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E56C7E09-DC39-4D5A-A080-B63266F6DB21}"/>
              </a:ext>
            </a:extLst>
          </p:cNvPr>
          <p:cNvSpPr txBox="1">
            <a:spLocks/>
          </p:cNvSpPr>
          <p:nvPr userDrawn="1"/>
        </p:nvSpPr>
        <p:spPr>
          <a:xfrm>
            <a:off x="2349500" y="6273800"/>
            <a:ext cx="3081338" cy="433388"/>
          </a:xfrm>
          <a:prstGeom prst="rect">
            <a:avLst/>
          </a:prstGeom>
        </p:spPr>
        <p:txBody>
          <a:bodyPr lIns="109745" tIns="54873" rIns="109745" bIns="54873"/>
          <a:lstStyle>
            <a:lvl1pPr algn="ctr" defTabSz="338877" rtl="0" eaLnBrk="1" latinLnBrk="0" hangingPunct="1">
              <a:lnSpc>
                <a:spcPct val="90000"/>
              </a:lnSpc>
              <a:spcBef>
                <a:spcPct val="0"/>
              </a:spcBef>
              <a:buNone/>
              <a:defRPr sz="2224" kern="1200">
                <a:solidFill>
                  <a:schemeClr val="tx1"/>
                </a:solidFill>
                <a:latin typeface="+mj-lt"/>
                <a:ea typeface="+mj-ea"/>
                <a:cs typeface="+mj-cs"/>
              </a:defRPr>
            </a:lvl1pPr>
          </a:lstStyle>
          <a:p>
            <a:pPr algn="l">
              <a:defRPr/>
            </a:pPr>
            <a:r>
              <a:rPr lang="en-US" sz="2000" dirty="0">
                <a:latin typeface="Arial Narrow" panose="020B0604020202020204" pitchFamily="34" charset="0"/>
                <a:cs typeface="Arial Narrow" panose="020B0604020202020204" pitchFamily="34" charset="0"/>
              </a:rPr>
              <a:t>.cat.com</a:t>
            </a:r>
            <a:endParaRPr lang="en-US" sz="2000" dirty="0">
              <a:solidFill>
                <a:srgbClr val="808F93"/>
              </a:solidFill>
              <a:latin typeface="Arial Narrow" panose="020B0604020202020204" pitchFamily="34" charset="0"/>
              <a:cs typeface="Arial Narrow" panose="020B0604020202020204" pitchFamily="34" charset="0"/>
            </a:endParaRPr>
          </a:p>
        </p:txBody>
      </p:sp>
      <p:sp>
        <p:nvSpPr>
          <p:cNvPr id="2055" name="MSIPCMContentMarking" descr="{&quot;HashCode&quot;:135238423,&quot;Placement&quot;:&quot;Footer&quot;,&quot;Top&quot;:519.343,&quot;Left&quot;:0.0,&quot;SlideWidth&quot;:960,&quot;SlideHeight&quot;:540}">
            <a:extLst>
              <a:ext uri="{FF2B5EF4-FFF2-40B4-BE49-F238E27FC236}">
                <a16:creationId xmlns:a16="http://schemas.microsoft.com/office/drawing/2014/main" id="{73472C8D-4292-4D60-8BAA-E9B40EEA2C4C}"/>
              </a:ext>
            </a:extLst>
          </p:cNvPr>
          <p:cNvSpPr txBox="1">
            <a:spLocks noChangeArrowheads="1"/>
          </p:cNvSpPr>
          <p:nvPr userDrawn="1"/>
        </p:nvSpPr>
        <p:spPr bwMode="auto">
          <a:xfrm>
            <a:off x="0" y="6596063"/>
            <a:ext cx="1882775" cy="261937"/>
          </a:xfrm>
          <a:prstGeom prst="rect">
            <a:avLst/>
          </a:prstGeom>
          <a:noFill/>
          <a:ln>
            <a:noFill/>
          </a:ln>
        </p:spPr>
        <p:txBody>
          <a:bodyPr lIns="0" tIns="0" rIns="0" bIns="0" anchor="ctr" anchorCtr="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1000" dirty="0">
                <a:solidFill>
                  <a:srgbClr val="737373"/>
                </a:solidFill>
              </a:rPr>
              <a:t>Caterpillar: Confidential Green</a:t>
            </a:r>
          </a:p>
        </p:txBody>
      </p:sp>
    </p:spTree>
  </p:cSld>
  <p:clrMap bg1="lt1" tx1="dk1" bg2="lt2" tx2="dk2" accent1="accent1" accent2="accent2" accent3="accent3" accent4="accent4" accent5="accent5" accent6="accent6" hlink="hlink" folHlink="folHlink"/>
  <p:sldLayoutIdLst>
    <p:sldLayoutId id="2147487042" r:id="rId1"/>
    <p:sldLayoutId id="2147487156" r:id="rId2"/>
    <p:sldLayoutId id="2147487043" r:id="rId3"/>
    <p:sldLayoutId id="2147487044" r:id="rId4"/>
    <p:sldLayoutId id="2147487045" r:id="rId5"/>
    <p:sldLayoutId id="2147487046" r:id="rId6"/>
    <p:sldLayoutId id="2147487047" r:id="rId7"/>
    <p:sldLayoutId id="2147487048" r:id="rId8"/>
    <p:sldLayoutId id="2147487049" r:id="rId9"/>
    <p:sldLayoutId id="2147487050" r:id="rId10"/>
    <p:sldLayoutId id="2147487051" r:id="rId11"/>
    <p:sldLayoutId id="2147487052" r:id="rId12"/>
    <p:sldLayoutId id="2147487053" r:id="rId13"/>
    <p:sldLayoutId id="2147487054" r:id="rId14"/>
    <p:sldLayoutId id="2147487055" r:id="rId15"/>
    <p:sldLayoutId id="2147487056" r:id="rId16"/>
    <p:sldLayoutId id="2147487057" r:id="rId17"/>
    <p:sldLayoutId id="2147487058" r:id="rId18"/>
    <p:sldLayoutId id="2147487059" r:id="rId19"/>
    <p:sldLayoutId id="2147487060" r:id="rId20"/>
    <p:sldLayoutId id="2147487061" r:id="rId21"/>
    <p:sldLayoutId id="2147487062" r:id="rId22"/>
  </p:sldLayoutIdLst>
  <p:txStyles>
    <p:titleStyle>
      <a:lvl1pPr algn="l" rtl="0" eaLnBrk="0" fontAlgn="base" hangingPunct="0">
        <a:lnSpc>
          <a:spcPct val="90000"/>
        </a:lnSpc>
        <a:spcBef>
          <a:spcPct val="0"/>
        </a:spcBef>
        <a:spcAft>
          <a:spcPct val="0"/>
        </a:spcAft>
        <a:defRPr sz="3400" b="1"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1pPr>
      <a:lvl2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p:titleStyle>
    <p:bodyStyle>
      <a:lvl1pPr marL="171450" indent="-17145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1pPr>
      <a:lvl2pPr marL="688975" indent="-233363" algn="l" rtl="0" eaLnBrk="0" fontAlgn="base" hangingPunct="0">
        <a:lnSpc>
          <a:spcPct val="90000"/>
        </a:lnSpc>
        <a:spcBef>
          <a:spcPts val="500"/>
        </a:spcBef>
        <a:spcAft>
          <a:spcPct val="0"/>
        </a:spcAft>
        <a:buFont typeface="Courier New" panose="02070309020205020404" pitchFamily="49" charset="0"/>
        <a:buChar char="o"/>
        <a:defRPr sz="20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2pPr>
      <a:lvl3pPr marL="1096963" indent="-173038"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3pPr>
      <a:lvl4pPr marL="1552575" indent="-173038"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4pPr>
      <a:lvl5pPr marL="1947863" indent="-173038" algn="l" rtl="0" eaLnBrk="0" fontAlgn="base" hangingPunct="0">
        <a:lnSpc>
          <a:spcPct val="90000"/>
        </a:lnSpc>
        <a:spcBef>
          <a:spcPts val="500"/>
        </a:spcBef>
        <a:spcAft>
          <a:spcPct val="0"/>
        </a:spcAft>
        <a:buFont typeface="Wingdings" panose="05000000000000000000" pitchFamily="2" charset="2"/>
        <a:buChar char="§"/>
        <a:defRPr sz="16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A1D5E416-1453-4D2F-A868-79EFE5F17606}"/>
              </a:ext>
            </a:extLst>
          </p:cNvPr>
          <p:cNvSpPr>
            <a:spLocks noGrp="1" noChangeArrowheads="1"/>
          </p:cNvSpPr>
          <p:nvPr>
            <p:ph type="title"/>
          </p:nvPr>
        </p:nvSpPr>
        <p:spPr bwMode="auto">
          <a:xfrm>
            <a:off x="838200" y="790575"/>
            <a:ext cx="105156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BB49827B-3129-4250-9709-A0D6382FA77F}"/>
              </a:ext>
            </a:extLst>
          </p:cNvPr>
          <p:cNvSpPr>
            <a:spLocks noGrp="1" noChangeArrowheads="1"/>
          </p:cNvSpPr>
          <p:nvPr>
            <p:ph type="body" idx="1"/>
          </p:nvPr>
        </p:nvSpPr>
        <p:spPr bwMode="auto">
          <a:xfrm>
            <a:off x="838200" y="2114550"/>
            <a:ext cx="105156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5124" name="Picture 27">
            <a:extLst>
              <a:ext uri="{FF2B5EF4-FFF2-40B4-BE49-F238E27FC236}">
                <a16:creationId xmlns:a16="http://schemas.microsoft.com/office/drawing/2014/main" id="{6BD77ACA-8F93-4D0D-88D0-AF2FC68E07A8}"/>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9577388" y="6351588"/>
            <a:ext cx="18018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8" descr="A close up of a sign&#10;&#10;Description automatically generated">
            <a:extLst>
              <a:ext uri="{FF2B5EF4-FFF2-40B4-BE49-F238E27FC236}">
                <a16:creationId xmlns:a16="http://schemas.microsoft.com/office/drawing/2014/main" id="{7F73578F-CE33-45E0-A768-341B617D552B}"/>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788988" y="6232525"/>
            <a:ext cx="166846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61043470-B916-4229-B34F-3DCE7BCAB9C7}"/>
              </a:ext>
            </a:extLst>
          </p:cNvPr>
          <p:cNvSpPr txBox="1">
            <a:spLocks/>
          </p:cNvSpPr>
          <p:nvPr userDrawn="1"/>
        </p:nvSpPr>
        <p:spPr>
          <a:xfrm>
            <a:off x="2349500" y="6273800"/>
            <a:ext cx="3081338" cy="433388"/>
          </a:xfrm>
          <a:prstGeom prst="rect">
            <a:avLst/>
          </a:prstGeom>
        </p:spPr>
        <p:txBody>
          <a:bodyPr lIns="109745" tIns="54873" rIns="109745" bIns="54873"/>
          <a:lstStyle>
            <a:lvl1pPr algn="ctr" defTabSz="338877" rtl="0" eaLnBrk="1" latinLnBrk="0" hangingPunct="1">
              <a:lnSpc>
                <a:spcPct val="90000"/>
              </a:lnSpc>
              <a:spcBef>
                <a:spcPct val="0"/>
              </a:spcBef>
              <a:buNone/>
              <a:defRPr sz="2224" kern="1200">
                <a:solidFill>
                  <a:schemeClr val="tx1"/>
                </a:solidFill>
                <a:latin typeface="+mj-lt"/>
                <a:ea typeface="+mj-ea"/>
                <a:cs typeface="+mj-cs"/>
              </a:defRPr>
            </a:lvl1pPr>
          </a:lstStyle>
          <a:p>
            <a:pPr algn="l">
              <a:defRPr/>
            </a:pPr>
            <a:r>
              <a:rPr lang="en-US" sz="2000" dirty="0">
                <a:latin typeface="Arial Narrow" panose="020B0604020202020204" pitchFamily="34" charset="0"/>
                <a:cs typeface="Arial Narrow" panose="020B0604020202020204" pitchFamily="34" charset="0"/>
              </a:rPr>
              <a:t>.cat.com</a:t>
            </a:r>
            <a:endParaRPr lang="en-US" sz="2000" dirty="0">
              <a:solidFill>
                <a:srgbClr val="808F93"/>
              </a:solidFill>
              <a:latin typeface="Arial Narrow" panose="020B0604020202020204" pitchFamily="34" charset="0"/>
              <a:cs typeface="Arial Narrow" panose="020B0604020202020204" pitchFamily="34" charset="0"/>
            </a:endParaRPr>
          </a:p>
        </p:txBody>
      </p:sp>
      <p:sp>
        <p:nvSpPr>
          <p:cNvPr id="5127" name="MSIPCMContentMarking" descr="{&quot;HashCode&quot;:135238423,&quot;Placement&quot;:&quot;Footer&quot;,&quot;Top&quot;:519.343,&quot;Left&quot;:0.0,&quot;SlideWidth&quot;:960,&quot;SlideHeight&quot;:540}">
            <a:extLst>
              <a:ext uri="{FF2B5EF4-FFF2-40B4-BE49-F238E27FC236}">
                <a16:creationId xmlns:a16="http://schemas.microsoft.com/office/drawing/2014/main" id="{AE26DF76-D144-4D3D-BE38-5E9829D9BB7D}"/>
              </a:ext>
            </a:extLst>
          </p:cNvPr>
          <p:cNvSpPr txBox="1">
            <a:spLocks noChangeArrowheads="1"/>
          </p:cNvSpPr>
          <p:nvPr userDrawn="1"/>
        </p:nvSpPr>
        <p:spPr bwMode="auto">
          <a:xfrm>
            <a:off x="0" y="6596063"/>
            <a:ext cx="1882775" cy="261937"/>
          </a:xfrm>
          <a:prstGeom prst="rect">
            <a:avLst/>
          </a:prstGeom>
          <a:noFill/>
          <a:ln>
            <a:noFill/>
          </a:ln>
        </p:spPr>
        <p:txBody>
          <a:bodyPr lIns="0" tIns="0" rIns="0" bIns="0" anchor="ctr" anchorCtr="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1000" dirty="0">
                <a:solidFill>
                  <a:srgbClr val="737373"/>
                </a:solidFill>
              </a:rPr>
              <a:t>Caterpillar: Confidential Green</a:t>
            </a:r>
          </a:p>
        </p:txBody>
      </p:sp>
    </p:spTree>
  </p:cSld>
  <p:clrMap bg1="lt1" tx1="dk1" bg2="lt2" tx2="dk2" accent1="accent1" accent2="accent2" accent3="accent3" accent4="accent4" accent5="accent5" accent6="accent6" hlink="hlink" folHlink="folHlink"/>
  <p:sldLayoutIdLst>
    <p:sldLayoutId id="2147487116" r:id="rId1"/>
    <p:sldLayoutId id="2147487117" r:id="rId2"/>
    <p:sldLayoutId id="2147487118" r:id="rId3"/>
    <p:sldLayoutId id="2147487119" r:id="rId4"/>
    <p:sldLayoutId id="2147487120" r:id="rId5"/>
    <p:sldLayoutId id="2147487121" r:id="rId6"/>
    <p:sldLayoutId id="2147487122" r:id="rId7"/>
    <p:sldLayoutId id="2147487123" r:id="rId8"/>
    <p:sldLayoutId id="2147487124" r:id="rId9"/>
    <p:sldLayoutId id="2147487125" r:id="rId10"/>
    <p:sldLayoutId id="2147487126" r:id="rId11"/>
    <p:sldLayoutId id="2147487127" r:id="rId12"/>
    <p:sldLayoutId id="2147487128" r:id="rId13"/>
    <p:sldLayoutId id="2147487129" r:id="rId14"/>
    <p:sldLayoutId id="2147487130" r:id="rId15"/>
    <p:sldLayoutId id="2147487131" r:id="rId16"/>
    <p:sldLayoutId id="2147487132" r:id="rId17"/>
    <p:sldLayoutId id="2147487133" r:id="rId18"/>
  </p:sldLayoutIdLst>
  <p:txStyles>
    <p:titleStyle>
      <a:lvl1pPr algn="l" rtl="0" eaLnBrk="0" fontAlgn="base" hangingPunct="0">
        <a:lnSpc>
          <a:spcPct val="90000"/>
        </a:lnSpc>
        <a:spcBef>
          <a:spcPct val="0"/>
        </a:spcBef>
        <a:spcAft>
          <a:spcPct val="0"/>
        </a:spcAft>
        <a:defRPr sz="3400" b="1"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1pPr>
      <a:lvl2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algn="l" rtl="0" eaLnBrk="0" fontAlgn="base" hangingPunct="0">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4572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9144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13716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1828800" algn="l" rtl="0" fontAlgn="base">
        <a:lnSpc>
          <a:spcPct val="90000"/>
        </a:lnSpc>
        <a:spcBef>
          <a:spcPct val="0"/>
        </a:spcBef>
        <a:spcAft>
          <a:spcPct val="0"/>
        </a:spcAft>
        <a:defRPr sz="3400" b="1">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p:titleStyle>
    <p:bodyStyle>
      <a:lvl1pPr marL="171450" indent="-17145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1pPr>
      <a:lvl2pPr marL="688975" indent="-233363" algn="l" rtl="0" eaLnBrk="0" fontAlgn="base" hangingPunct="0">
        <a:lnSpc>
          <a:spcPct val="90000"/>
        </a:lnSpc>
        <a:spcBef>
          <a:spcPts val="500"/>
        </a:spcBef>
        <a:spcAft>
          <a:spcPct val="0"/>
        </a:spcAft>
        <a:buFont typeface="Courier New" panose="02070309020205020404" pitchFamily="49" charset="0"/>
        <a:buChar char="o"/>
        <a:defRPr sz="20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2pPr>
      <a:lvl3pPr marL="1096963" indent="-173038"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3pPr>
      <a:lvl4pPr marL="1552575" indent="-173038"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4pPr>
      <a:lvl5pPr marL="1947863" indent="-173038" algn="l" rtl="0" eaLnBrk="0" fontAlgn="base" hangingPunct="0">
        <a:lnSpc>
          <a:spcPct val="90000"/>
        </a:lnSpc>
        <a:spcBef>
          <a:spcPts val="500"/>
        </a:spcBef>
        <a:spcAft>
          <a:spcPct val="0"/>
        </a:spcAft>
        <a:buFont typeface="Wingdings" panose="05000000000000000000" pitchFamily="2" charset="2"/>
        <a:buChar char="§"/>
        <a:defRPr sz="16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0.png"/></Relationships>
</file>

<file path=ppt/slides/_rels/slide1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customXml" Target="../ink/ink2.xml"/><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6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6.pn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12.xml"/><Relationship Id="rId1" Type="http://schemas.openxmlformats.org/officeDocument/2006/relationships/slideLayout" Target="../slideLayouts/slideLayout65.xml"/><Relationship Id="rId5" Type="http://schemas.openxmlformats.org/officeDocument/2006/relationships/image" Target="../media/image86.png"/><Relationship Id="rId4" Type="http://schemas.openxmlformats.org/officeDocument/2006/relationships/customXml" Target="../ink/ink3.xml"/></Relationships>
</file>

<file path=ppt/slides/_rels/slide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6.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6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xml"/><Relationship Id="rId1" Type="http://schemas.openxmlformats.org/officeDocument/2006/relationships/slideLayout" Target="../slideLayouts/slideLayout45.xml"/><Relationship Id="rId5" Type="http://schemas.openxmlformats.org/officeDocument/2006/relationships/image" Target="../media/image56.png"/><Relationship Id="rId4" Type="http://schemas.openxmlformats.org/officeDocument/2006/relationships/image" Target="../media/image85.pn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45.xml"/><Relationship Id="rId5" Type="http://schemas.openxmlformats.org/officeDocument/2006/relationships/image" Target="../media/image107.png"/><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8.png"/><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72.xml"/><Relationship Id="rId5" Type="http://schemas.openxmlformats.org/officeDocument/2006/relationships/image" Target="../media/image107.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image" Target="../media/image112.png"/><Relationship Id="rId5" Type="http://schemas.openxmlformats.org/officeDocument/2006/relationships/hyperlink" Target="https://leadership.cat.com/en/leadership-development-resources/ld200-learning-paths.html" TargetMode="External"/><Relationship Id="rId4" Type="http://schemas.openxmlformats.org/officeDocument/2006/relationships/hyperlink" Target="https://www.linkedin.com/learning/digital-body-language/the-empathy-deficit?u=54709252"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mailto:pompejc@cat.com" TargetMode="External"/><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hyperlink" Target="https://www.linkedin.com/learning/digital-body-language/new-signals-and-devices?u=54709252" TargetMode="External"/><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65.xml"/><Relationship Id="rId6" Type="http://schemas.microsoft.com/office/2007/relationships/hdphoto" Target="../media/hdphoto1.wdp"/><Relationship Id="rId5" Type="http://schemas.openxmlformats.org/officeDocument/2006/relationships/image" Target="../media/image87.png"/><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45.xml"/><Relationship Id="rId5" Type="http://schemas.openxmlformats.org/officeDocument/2006/relationships/image" Target="../media/image91.jpeg"/><Relationship Id="rId4"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3">
            <a:extLst>
              <a:ext uri="{FF2B5EF4-FFF2-40B4-BE49-F238E27FC236}">
                <a16:creationId xmlns:a16="http://schemas.microsoft.com/office/drawing/2014/main" id="{65D0E9F1-1C1A-4BD3-B22A-F7E090A26778}"/>
              </a:ext>
            </a:extLst>
          </p:cNvPr>
          <p:cNvSpPr txBox="1">
            <a:spLocks noChangeArrowheads="1"/>
          </p:cNvSpPr>
          <p:nvPr/>
        </p:nvSpPr>
        <p:spPr bwMode="auto">
          <a:xfrm>
            <a:off x="981075" y="1473200"/>
            <a:ext cx="479742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200"/>
              </a:spcBef>
            </a:pPr>
            <a:r>
              <a:rPr lang="en-US" altLang="en-US" sz="3600" b="1" dirty="0">
                <a:latin typeface="Arial Narrow" panose="020B0606020202030204" pitchFamily="34" charset="0"/>
                <a:cs typeface="Arial" panose="020B0604020202020204" pitchFamily="34" charset="0"/>
              </a:rPr>
              <a:t>Digital Body Language</a:t>
            </a:r>
            <a:br>
              <a:rPr lang="en-US" altLang="en-US" sz="4200" b="1" dirty="0">
                <a:latin typeface="Arial Narrow" panose="020B0606020202030204" pitchFamily="34" charset="0"/>
                <a:cs typeface="Arial" panose="020B0604020202020204" pitchFamily="34" charset="0"/>
              </a:rPr>
            </a:br>
            <a:r>
              <a:rPr lang="en-US" altLang="en-US" sz="2400" dirty="0">
                <a:solidFill>
                  <a:srgbClr val="FFC000"/>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Leveraging Emotional Intelligence (EQ) in a digital workplace</a:t>
            </a:r>
            <a:endParaRPr lang="en-US" altLang="en-US" sz="3200" dirty="0">
              <a:solidFill>
                <a:srgbClr val="FFC000"/>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endParaRPr>
          </a:p>
        </p:txBody>
      </p:sp>
      <p:sp>
        <p:nvSpPr>
          <p:cNvPr id="133124" name="Rectangle 8">
            <a:extLst>
              <a:ext uri="{FF2B5EF4-FFF2-40B4-BE49-F238E27FC236}">
                <a16:creationId xmlns:a16="http://schemas.microsoft.com/office/drawing/2014/main" id="{A480C30A-CCC6-4044-B0D8-895A61DC2E44}"/>
              </a:ext>
            </a:extLst>
          </p:cNvPr>
          <p:cNvSpPr>
            <a:spLocks noChangeArrowheads="1"/>
          </p:cNvSpPr>
          <p:nvPr/>
        </p:nvSpPr>
        <p:spPr bwMode="auto">
          <a:xfrm>
            <a:off x="981075" y="3176588"/>
            <a:ext cx="5626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latin typeface="Arial Narrow" panose="020B0606020202030204" pitchFamily="34" charset="0"/>
                <a:cs typeface="Arial" panose="020B0604020202020204" pitchFamily="34" charset="0"/>
              </a:rPr>
              <a:t>February 2021</a:t>
            </a:r>
          </a:p>
        </p:txBody>
      </p:sp>
      <p:sp>
        <p:nvSpPr>
          <p:cNvPr id="5" name="Slide Number Placeholder 5">
            <a:extLst>
              <a:ext uri="{FF2B5EF4-FFF2-40B4-BE49-F238E27FC236}">
                <a16:creationId xmlns:a16="http://schemas.microsoft.com/office/drawing/2014/main" id="{B487D884-F17F-43A1-BEAB-3DB932008C4E}"/>
              </a:ext>
            </a:extLst>
          </p:cNvPr>
          <p:cNvSpPr txBox="1">
            <a:spLocks noChangeArrowheads="1"/>
          </p:cNvSpPr>
          <p:nvPr/>
        </p:nvSpPr>
        <p:spPr bwMode="auto">
          <a:xfrm>
            <a:off x="4897438" y="6370638"/>
            <a:ext cx="23971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688975" indent="-233363">
              <a:lnSpc>
                <a:spcPct val="90000"/>
              </a:lnSpc>
              <a:spcBef>
                <a:spcPts val="500"/>
              </a:spcBef>
              <a:buFont typeface="Courier New" panose="02070309020205020404" pitchFamily="49" charset="0"/>
              <a:buChar char="o"/>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marL="1096963" indent="-173038">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552575" indent="-173038">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1947863" indent="-173038">
              <a:lnSpc>
                <a:spcPct val="90000"/>
              </a:lnSpc>
              <a:spcBef>
                <a:spcPts val="500"/>
              </a:spcBef>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405063" indent="-173038"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862263" indent="-173038"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3319463" indent="-173038"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776663" indent="-173038"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algn="ctr" eaLnBrk="1" hangingPunct="1">
              <a:lnSpc>
                <a:spcPct val="100000"/>
              </a:lnSpc>
              <a:spcBef>
                <a:spcPct val="0"/>
              </a:spcBef>
              <a:buFontTx/>
              <a:buNone/>
            </a:pPr>
            <a:fld id="{6CE05957-7A98-48EB-8B43-7294E12D6CB1}" type="slidenum">
              <a:rPr lang="en-US" altLang="en-US" sz="1200"/>
              <a:pPr algn="ctr" eaLnBrk="1" hangingPunct="1">
                <a:lnSpc>
                  <a:spcPct val="100000"/>
                </a:lnSpc>
                <a:spcBef>
                  <a:spcPct val="0"/>
                </a:spcBef>
                <a:buFontTx/>
                <a:buNone/>
              </a:pPr>
              <a:t>1</a:t>
            </a:fld>
            <a:endParaRPr lang="en-US" altLang="en-US"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1E1316-4C5B-46DB-90CE-A1F0BA1DA8CB}"/>
              </a:ext>
            </a:extLst>
          </p:cNvPr>
          <p:cNvGrpSpPr/>
          <p:nvPr/>
        </p:nvGrpSpPr>
        <p:grpSpPr>
          <a:xfrm>
            <a:off x="846437" y="0"/>
            <a:ext cx="10499125" cy="6858000"/>
            <a:chOff x="0" y="0"/>
            <a:chExt cx="10499125" cy="6858000"/>
          </a:xfrm>
        </p:grpSpPr>
        <p:pic>
          <p:nvPicPr>
            <p:cNvPr id="4" name="Picture 3">
              <a:extLst>
                <a:ext uri="{FF2B5EF4-FFF2-40B4-BE49-F238E27FC236}">
                  <a16:creationId xmlns:a16="http://schemas.microsoft.com/office/drawing/2014/main" id="{017DC04C-64AE-42D4-A75F-231608F92CEF}"/>
                </a:ext>
              </a:extLst>
            </p:cNvPr>
            <p:cNvPicPr>
              <a:picLocks noChangeAspect="1"/>
            </p:cNvPicPr>
            <p:nvPr/>
          </p:nvPicPr>
          <p:blipFill rotWithShape="1">
            <a:blip r:embed="rId3"/>
            <a:srcRect l="26858"/>
            <a:stretch/>
          </p:blipFill>
          <p:spPr>
            <a:xfrm>
              <a:off x="671385" y="0"/>
              <a:ext cx="9827740" cy="6858000"/>
            </a:xfrm>
            <a:prstGeom prst="rect">
              <a:avLst/>
            </a:prstGeom>
          </p:spPr>
        </p:pic>
        <p:pic>
          <p:nvPicPr>
            <p:cNvPr id="5" name="Picture 4">
              <a:extLst>
                <a:ext uri="{FF2B5EF4-FFF2-40B4-BE49-F238E27FC236}">
                  <a16:creationId xmlns:a16="http://schemas.microsoft.com/office/drawing/2014/main" id="{72C1BFA6-F4CA-416E-97D4-9C112C2F0BC9}"/>
                </a:ext>
              </a:extLst>
            </p:cNvPr>
            <p:cNvPicPr>
              <a:picLocks noChangeAspect="1"/>
            </p:cNvPicPr>
            <p:nvPr/>
          </p:nvPicPr>
          <p:blipFill rotWithShape="1">
            <a:blip r:embed="rId3"/>
            <a:srcRect r="87027"/>
            <a:stretch/>
          </p:blipFill>
          <p:spPr>
            <a:xfrm>
              <a:off x="0" y="0"/>
              <a:ext cx="1581665" cy="6858000"/>
            </a:xfrm>
            <a:prstGeom prst="rect">
              <a:avLst/>
            </a:prstGeom>
          </p:spPr>
        </p:pic>
        <p:sp>
          <p:nvSpPr>
            <p:cNvPr id="6" name="Rectangle 5">
              <a:extLst>
                <a:ext uri="{FF2B5EF4-FFF2-40B4-BE49-F238E27FC236}">
                  <a16:creationId xmlns:a16="http://schemas.microsoft.com/office/drawing/2014/main" id="{1FA90FB5-9977-462F-BF53-9E5A3A98C423}"/>
                </a:ext>
              </a:extLst>
            </p:cNvPr>
            <p:cNvSpPr/>
            <p:nvPr/>
          </p:nvSpPr>
          <p:spPr>
            <a:xfrm>
              <a:off x="741406" y="1915297"/>
              <a:ext cx="840259" cy="4460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C059024-6450-4431-8E9D-B3E2F244EE4E}"/>
                </a:ext>
              </a:extLst>
            </p:cNvPr>
            <p:cNvPicPr>
              <a:picLocks noChangeAspect="1"/>
            </p:cNvPicPr>
            <p:nvPr/>
          </p:nvPicPr>
          <p:blipFill>
            <a:blip r:embed="rId4"/>
            <a:stretch>
              <a:fillRect/>
            </a:stretch>
          </p:blipFill>
          <p:spPr>
            <a:xfrm>
              <a:off x="671384" y="1075038"/>
              <a:ext cx="1021492" cy="5387546"/>
            </a:xfrm>
            <a:prstGeom prst="rect">
              <a:avLst/>
            </a:prstGeom>
          </p:spPr>
        </p:pic>
      </p:grpSp>
      <p:sp>
        <p:nvSpPr>
          <p:cNvPr id="9" name="Rectangle: Rounded Corners 8">
            <a:extLst>
              <a:ext uri="{FF2B5EF4-FFF2-40B4-BE49-F238E27FC236}">
                <a16:creationId xmlns:a16="http://schemas.microsoft.com/office/drawing/2014/main" id="{DE14B87E-8405-4E26-BA53-27F3EAFADD6E}"/>
              </a:ext>
            </a:extLst>
          </p:cNvPr>
          <p:cNvSpPr/>
          <p:nvPr/>
        </p:nvSpPr>
        <p:spPr>
          <a:xfrm>
            <a:off x="6096001" y="1357722"/>
            <a:ext cx="5249562" cy="1754326"/>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85633829-B760-41C0-915A-42F6418822ED}"/>
              </a:ext>
            </a:extLst>
          </p:cNvPr>
          <p:cNvSpPr/>
          <p:nvPr/>
        </p:nvSpPr>
        <p:spPr>
          <a:xfrm>
            <a:off x="1517821" y="3694784"/>
            <a:ext cx="4099239" cy="8227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9A86C83-B800-43A0-ABC1-9722A7329D39}"/>
              </a:ext>
            </a:extLst>
          </p:cNvPr>
          <p:cNvSpPr txBox="1"/>
          <p:nvPr/>
        </p:nvSpPr>
        <p:spPr>
          <a:xfrm>
            <a:off x="2539313" y="543467"/>
            <a:ext cx="4502435" cy="400110"/>
          </a:xfrm>
          <a:prstGeom prst="rect">
            <a:avLst/>
          </a:prstGeom>
          <a:noFill/>
        </p:spPr>
        <p:txBody>
          <a:bodyPr wrap="square" rtlCol="0">
            <a:spAutoFit/>
          </a:bodyPr>
          <a:lstStyle/>
          <a:p>
            <a:r>
              <a:rPr lang="en-US" sz="2000" b="1" dirty="0">
                <a:latin typeface="Arial Narrow" panose="020B0606020202030204" pitchFamily="34" charset="0"/>
              </a:rPr>
              <a:t>Supervisor</a:t>
            </a:r>
          </a:p>
        </p:txBody>
      </p:sp>
      <p:sp>
        <p:nvSpPr>
          <p:cNvPr id="13" name="TextBox 12">
            <a:extLst>
              <a:ext uri="{FF2B5EF4-FFF2-40B4-BE49-F238E27FC236}">
                <a16:creationId xmlns:a16="http://schemas.microsoft.com/office/drawing/2014/main" id="{C4686FB7-48F1-4D8F-A3E7-083ED1676E60}"/>
              </a:ext>
            </a:extLst>
          </p:cNvPr>
          <p:cNvSpPr txBox="1"/>
          <p:nvPr/>
        </p:nvSpPr>
        <p:spPr>
          <a:xfrm>
            <a:off x="6241679" y="1349596"/>
            <a:ext cx="4992099" cy="1754326"/>
          </a:xfrm>
          <a:prstGeom prst="rect">
            <a:avLst/>
          </a:prstGeom>
          <a:noFill/>
        </p:spPr>
        <p:txBody>
          <a:bodyPr wrap="square" rtlCol="0">
            <a:spAutoFit/>
          </a:bodyPr>
          <a:lstStyle/>
          <a:p>
            <a:r>
              <a:rPr lang="en-US" b="1" dirty="0">
                <a:latin typeface="Arial Narrow" panose="020B0606020202030204" pitchFamily="34" charset="0"/>
              </a:rPr>
              <a:t>Employee </a:t>
            </a:r>
            <a:r>
              <a:rPr lang="en-US" sz="1600" dirty="0">
                <a:latin typeface="Arial Narrow" panose="020B0606020202030204" pitchFamily="34" charset="0"/>
              </a:rPr>
              <a:t>Monday 1:15pm</a:t>
            </a:r>
            <a:endParaRPr lang="en-US" b="1" dirty="0">
              <a:latin typeface="Arial Narrow" panose="020B0606020202030204" pitchFamily="34" charset="0"/>
            </a:endParaRPr>
          </a:p>
          <a:p>
            <a:r>
              <a:rPr lang="en-US" dirty="0">
                <a:latin typeface="Arial Narrow" panose="020B0606020202030204" pitchFamily="34" charset="0"/>
              </a:rPr>
              <a:t>I thought the meeting went as well as could be expected. I was very nervous, but I think my presentation was well received and we’ll get the approval we need. Have you heard anything yet? Do you have any feedback or suggestions for me?</a:t>
            </a:r>
          </a:p>
        </p:txBody>
      </p:sp>
      <p:pic>
        <p:nvPicPr>
          <p:cNvPr id="14" name="Picture 13">
            <a:extLst>
              <a:ext uri="{FF2B5EF4-FFF2-40B4-BE49-F238E27FC236}">
                <a16:creationId xmlns:a16="http://schemas.microsoft.com/office/drawing/2014/main" id="{F13BEB2C-0E70-4AF2-9685-BE29BCF79EFA}"/>
              </a:ext>
            </a:extLst>
          </p:cNvPr>
          <p:cNvPicPr>
            <a:picLocks noChangeAspect="1"/>
          </p:cNvPicPr>
          <p:nvPr/>
        </p:nvPicPr>
        <p:blipFill>
          <a:blip r:embed="rId5"/>
          <a:stretch>
            <a:fillRect/>
          </a:stretch>
        </p:blipFill>
        <p:spPr>
          <a:xfrm>
            <a:off x="1504582" y="3960044"/>
            <a:ext cx="766554" cy="557494"/>
          </a:xfrm>
          <a:prstGeom prst="rect">
            <a:avLst/>
          </a:prstGeom>
        </p:spPr>
      </p:pic>
      <p:sp>
        <p:nvSpPr>
          <p:cNvPr id="12" name="TextBox 11">
            <a:extLst>
              <a:ext uri="{FF2B5EF4-FFF2-40B4-BE49-F238E27FC236}">
                <a16:creationId xmlns:a16="http://schemas.microsoft.com/office/drawing/2014/main" id="{32440EDB-2E64-4F11-BF71-7DF511CF93C6}"/>
              </a:ext>
            </a:extLst>
          </p:cNvPr>
          <p:cNvSpPr txBox="1"/>
          <p:nvPr/>
        </p:nvSpPr>
        <p:spPr>
          <a:xfrm>
            <a:off x="1567247" y="3708399"/>
            <a:ext cx="4502435" cy="369332"/>
          </a:xfrm>
          <a:prstGeom prst="rect">
            <a:avLst/>
          </a:prstGeom>
          <a:noFill/>
        </p:spPr>
        <p:txBody>
          <a:bodyPr wrap="square" rtlCol="0">
            <a:spAutoFit/>
          </a:bodyPr>
          <a:lstStyle/>
          <a:p>
            <a:r>
              <a:rPr lang="en-US" b="1" dirty="0">
                <a:latin typeface="Arial Narrow" panose="020B0606020202030204" pitchFamily="34" charset="0"/>
              </a:rPr>
              <a:t>Supervisor: </a:t>
            </a:r>
            <a:r>
              <a:rPr lang="en-US" sz="1600" dirty="0">
                <a:latin typeface="Arial Narrow" panose="020B0606020202030204" pitchFamily="34" charset="0"/>
              </a:rPr>
              <a:t>Tuesday 8:17am</a:t>
            </a:r>
          </a:p>
        </p:txBody>
      </p:sp>
      <p:sp>
        <p:nvSpPr>
          <p:cNvPr id="16" name="TextBox 15">
            <a:extLst>
              <a:ext uri="{FF2B5EF4-FFF2-40B4-BE49-F238E27FC236}">
                <a16:creationId xmlns:a16="http://schemas.microsoft.com/office/drawing/2014/main" id="{EF9DD1FE-03C2-4213-83F2-12380F9139DB}"/>
              </a:ext>
            </a:extLst>
          </p:cNvPr>
          <p:cNvSpPr txBox="1"/>
          <p:nvPr/>
        </p:nvSpPr>
        <p:spPr>
          <a:xfrm>
            <a:off x="2028567" y="4112968"/>
            <a:ext cx="3437051" cy="369332"/>
          </a:xfrm>
          <a:prstGeom prst="rect">
            <a:avLst/>
          </a:prstGeom>
          <a:noFill/>
        </p:spPr>
        <p:txBody>
          <a:bodyPr wrap="square" rtlCol="0">
            <a:spAutoFit/>
          </a:bodyPr>
          <a:lstStyle/>
          <a:p>
            <a:r>
              <a:rPr lang="en-US" dirty="0">
                <a:latin typeface="Arial Narrow" panose="020B0606020202030204" pitchFamily="34" charset="0"/>
              </a:rPr>
              <a:t>We should talk!</a:t>
            </a:r>
          </a:p>
        </p:txBody>
      </p:sp>
      <p:sp>
        <p:nvSpPr>
          <p:cNvPr id="17" name="Oval 16">
            <a:extLst>
              <a:ext uri="{FF2B5EF4-FFF2-40B4-BE49-F238E27FC236}">
                <a16:creationId xmlns:a16="http://schemas.microsoft.com/office/drawing/2014/main" id="{E31948C3-6680-4F4A-8A3D-F099AA43F8BB}"/>
              </a:ext>
            </a:extLst>
          </p:cNvPr>
          <p:cNvSpPr/>
          <p:nvPr/>
        </p:nvSpPr>
        <p:spPr>
          <a:xfrm>
            <a:off x="2470732" y="691794"/>
            <a:ext cx="137160" cy="137160"/>
          </a:xfrm>
          <a:prstGeom prst="ellipse">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54FBE994-E3B5-4CFD-B160-F5DCD13F8729}"/>
              </a:ext>
            </a:extLst>
          </p:cNvPr>
          <p:cNvPicPr>
            <a:picLocks noChangeAspect="1"/>
          </p:cNvPicPr>
          <p:nvPr/>
        </p:nvPicPr>
        <p:blipFill rotWithShape="1">
          <a:blip r:embed="rId6"/>
          <a:srcRect l="2960" t="4399" r="5209" b="30009"/>
          <a:stretch/>
        </p:blipFill>
        <p:spPr>
          <a:xfrm>
            <a:off x="9488508" y="51632"/>
            <a:ext cx="344080" cy="344080"/>
          </a:xfrm>
          <a:prstGeom prst="ellipse">
            <a:avLst/>
          </a:prstGeom>
        </p:spPr>
      </p:pic>
      <p:sp>
        <p:nvSpPr>
          <p:cNvPr id="19" name="Slide Number Placeholder 5">
            <a:extLst>
              <a:ext uri="{FF2B5EF4-FFF2-40B4-BE49-F238E27FC236}">
                <a16:creationId xmlns:a16="http://schemas.microsoft.com/office/drawing/2014/main" id="{74BF7330-A71E-4BA5-8032-462C90513F93}"/>
              </a:ext>
            </a:extLst>
          </p:cNvPr>
          <p:cNvSpPr txBox="1">
            <a:spLocks/>
          </p:cNvSpPr>
          <p:nvPr/>
        </p:nvSpPr>
        <p:spPr>
          <a:xfrm>
            <a:off x="4897538" y="6370293"/>
            <a:ext cx="2396924" cy="2975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AC43712-33F4-4250-8AF5-190D0B4EDFB4}" type="slidenum">
              <a:rPr kumimoji="0" lang="en-US" sz="1200" b="0" i="0" u="none" strike="noStrike" kern="1200" cap="none" spc="0" normalizeH="0" baseline="0" noProof="0" smtClean="0">
                <a:ln>
                  <a:noFill/>
                </a:ln>
                <a:effectLst/>
                <a:uLnTx/>
                <a:uFillTx/>
                <a:latin typeface="Arial Narrow" panose="020B0606020202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184662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2456586C-05FA-4A3F-9445-2D618AC3BA64}"/>
              </a:ext>
            </a:extLst>
          </p:cNvPr>
          <p:cNvSpPr/>
          <p:nvPr/>
        </p:nvSpPr>
        <p:spPr>
          <a:xfrm>
            <a:off x="8718069" y="2904431"/>
            <a:ext cx="2175334" cy="3147936"/>
          </a:xfrm>
          <a:prstGeom prst="roundRect">
            <a:avLst/>
          </a:prstGeom>
          <a:solidFill>
            <a:srgbClr val="FFE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79925E19-B765-4693-89D3-D81A3E813129}"/>
              </a:ext>
            </a:extLst>
          </p:cNvPr>
          <p:cNvSpPr/>
          <p:nvPr/>
        </p:nvSpPr>
        <p:spPr>
          <a:xfrm>
            <a:off x="6167480" y="2904431"/>
            <a:ext cx="2175334" cy="3147936"/>
          </a:xfrm>
          <a:prstGeom prst="roundRect">
            <a:avLst/>
          </a:prstGeom>
          <a:solidFill>
            <a:srgbClr val="FFD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5E67191B-8A22-4BCF-810F-4360777D7C7C}"/>
              </a:ext>
            </a:extLst>
          </p:cNvPr>
          <p:cNvSpPr/>
          <p:nvPr/>
        </p:nvSpPr>
        <p:spPr>
          <a:xfrm>
            <a:off x="3650187" y="2904430"/>
            <a:ext cx="2175334" cy="3147935"/>
          </a:xfrm>
          <a:prstGeom prst="roundRect">
            <a:avLst/>
          </a:prstGeom>
          <a:solidFill>
            <a:srgbClr val="FFC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Rounded Corners 1">
            <a:extLst>
              <a:ext uri="{FF2B5EF4-FFF2-40B4-BE49-F238E27FC236}">
                <a16:creationId xmlns:a16="http://schemas.microsoft.com/office/drawing/2014/main" id="{2A7A1CCB-B6B5-45AB-8A16-94488DE06949}"/>
              </a:ext>
            </a:extLst>
          </p:cNvPr>
          <p:cNvSpPr/>
          <p:nvPr/>
        </p:nvSpPr>
        <p:spPr>
          <a:xfrm>
            <a:off x="1126656" y="2904431"/>
            <a:ext cx="2175334" cy="3147934"/>
          </a:xfrm>
          <a:prstGeom prst="round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4">
            <a:extLst>
              <a:ext uri="{FF2B5EF4-FFF2-40B4-BE49-F238E27FC236}">
                <a16:creationId xmlns:a16="http://schemas.microsoft.com/office/drawing/2014/main" id="{816519DD-7749-49D4-A3F3-787A35E3577F}"/>
              </a:ext>
            </a:extLst>
          </p:cNvPr>
          <p:cNvSpPr txBox="1">
            <a:spLocks noChangeArrowheads="1"/>
          </p:cNvSpPr>
          <p:nvPr/>
        </p:nvSpPr>
        <p:spPr bwMode="auto">
          <a:xfrm>
            <a:off x="1126656" y="3468252"/>
            <a:ext cx="2102289" cy="193899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Font typeface="Arial Narrow" panose="020B060602020203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Font typeface="Wingdings" panose="05000000000000000000" pitchFamily="2" charset="2"/>
              <a:buChar char="§"/>
              <a:defRPr sz="2000">
                <a:solidFill>
                  <a:schemeClr val="tx1"/>
                </a:solidFill>
                <a:latin typeface="Arial Narrow" panose="020B0606020202030204" pitchFamily="34" charset="0"/>
              </a:defRPr>
            </a:lvl3pPr>
            <a:lvl4pPr marL="1600200" indent="-228600">
              <a:lnSpc>
                <a:spcPct val="90000"/>
              </a:lnSpc>
              <a:spcBef>
                <a:spcPts val="500"/>
              </a:spcBef>
              <a:buFont typeface="Arial Narrow" panose="020B060602020203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9pPr>
          </a:lstStyle>
          <a:p>
            <a:pPr algn="ctr">
              <a:lnSpc>
                <a:spcPct val="100000"/>
              </a:lnSpc>
              <a:spcBef>
                <a:spcPct val="0"/>
              </a:spcBef>
              <a:buFontTx/>
              <a:buNone/>
              <a:defRPr/>
            </a:pPr>
            <a:r>
              <a:rPr lang="en-US" altLang="en-US" sz="2000" b="1" dirty="0">
                <a:cs typeface="Arial" panose="020B0604020202020204" pitchFamily="34" charset="0"/>
              </a:rPr>
              <a:t>Self-Awareness</a:t>
            </a:r>
          </a:p>
          <a:p>
            <a:pPr algn="ctr">
              <a:lnSpc>
                <a:spcPct val="100000"/>
              </a:lnSpc>
              <a:spcBef>
                <a:spcPct val="0"/>
              </a:spcBef>
              <a:buFontTx/>
              <a:buNone/>
              <a:defRPr/>
            </a:pPr>
            <a:r>
              <a:rPr lang="en-US" altLang="en-US" sz="2000" dirty="0">
                <a:cs typeface="Arial" panose="020B0604020202020204" pitchFamily="34" charset="0"/>
              </a:rPr>
              <a:t>In-the-moment awareness of your emotions, emotional reactions and how you impact others.</a:t>
            </a:r>
            <a:endParaRPr lang="en-US" altLang="en-US" sz="1800" b="1" dirty="0">
              <a:solidFill>
                <a:schemeClr val="accent1">
                  <a:lumMod val="75000"/>
                </a:schemeClr>
              </a:solidFill>
              <a:cs typeface="Arial" panose="020B0604020202020204" pitchFamily="34" charset="0"/>
            </a:endParaRPr>
          </a:p>
        </p:txBody>
      </p:sp>
      <p:sp>
        <p:nvSpPr>
          <p:cNvPr id="165892" name="TextBox 5">
            <a:extLst>
              <a:ext uri="{FF2B5EF4-FFF2-40B4-BE49-F238E27FC236}">
                <a16:creationId xmlns:a16="http://schemas.microsoft.com/office/drawing/2014/main" id="{D55E5B2D-2EA6-4784-98D8-6A0410D3D90D}"/>
              </a:ext>
            </a:extLst>
          </p:cNvPr>
          <p:cNvSpPr txBox="1">
            <a:spLocks noChangeArrowheads="1"/>
          </p:cNvSpPr>
          <p:nvPr/>
        </p:nvSpPr>
        <p:spPr bwMode="auto">
          <a:xfrm>
            <a:off x="3686709" y="3488297"/>
            <a:ext cx="210228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742950" indent="-285750">
              <a:lnSpc>
                <a:spcPct val="90000"/>
              </a:lnSpc>
              <a:spcBef>
                <a:spcPts val="500"/>
              </a:spcBef>
              <a:buFont typeface="Courier New" panose="02070309020205020404" pitchFamily="49" charset="0"/>
              <a:buChar char="o"/>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2057400" indent="-228600">
              <a:lnSpc>
                <a:spcPct val="90000"/>
              </a:lnSpc>
              <a:spcBef>
                <a:spcPts val="500"/>
              </a:spcBef>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5146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9718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34290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8862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algn="ctr">
              <a:lnSpc>
                <a:spcPct val="100000"/>
              </a:lnSpc>
              <a:spcBef>
                <a:spcPct val="0"/>
              </a:spcBef>
              <a:buFontTx/>
              <a:buNone/>
            </a:pPr>
            <a:r>
              <a:rPr lang="en-US" altLang="en-US" sz="2000" b="1" dirty="0">
                <a:cs typeface="Arial" panose="020B0604020202020204" pitchFamily="34" charset="0"/>
              </a:rPr>
              <a:t>Self-Management</a:t>
            </a:r>
          </a:p>
          <a:p>
            <a:pPr algn="ctr">
              <a:lnSpc>
                <a:spcPct val="100000"/>
              </a:lnSpc>
              <a:spcBef>
                <a:spcPct val="0"/>
              </a:spcBef>
              <a:buFontTx/>
              <a:buNone/>
            </a:pPr>
            <a:r>
              <a:rPr lang="en-US" altLang="en-US" sz="2000" dirty="0">
                <a:cs typeface="Arial" panose="020B0604020202020204" pitchFamily="34" charset="0"/>
              </a:rPr>
              <a:t>Using your awareness to be </a:t>
            </a:r>
            <a:r>
              <a:rPr lang="en-US" altLang="en-US" sz="2000" i="1" dirty="0">
                <a:cs typeface="Arial" panose="020B0604020202020204" pitchFamily="34" charset="0"/>
              </a:rPr>
              <a:t>intentional </a:t>
            </a:r>
            <a:r>
              <a:rPr lang="en-US" altLang="en-US" sz="2000" dirty="0">
                <a:cs typeface="Arial" panose="020B0604020202020204" pitchFamily="34" charset="0"/>
              </a:rPr>
              <a:t>and actively control what you say and do in the moment.</a:t>
            </a:r>
            <a:endParaRPr lang="en-US" altLang="en-US" sz="1800" dirty="0">
              <a:cs typeface="Arial" panose="020B0604020202020204" pitchFamily="34" charset="0"/>
            </a:endParaRPr>
          </a:p>
        </p:txBody>
      </p:sp>
      <p:sp>
        <p:nvSpPr>
          <p:cNvPr id="165893" name="TextBox 6">
            <a:extLst>
              <a:ext uri="{FF2B5EF4-FFF2-40B4-BE49-F238E27FC236}">
                <a16:creationId xmlns:a16="http://schemas.microsoft.com/office/drawing/2014/main" id="{A680AEEB-24FD-4817-9E9D-BED6BCE86152}"/>
              </a:ext>
            </a:extLst>
          </p:cNvPr>
          <p:cNvSpPr txBox="1">
            <a:spLocks noChangeArrowheads="1"/>
          </p:cNvSpPr>
          <p:nvPr/>
        </p:nvSpPr>
        <p:spPr bwMode="auto">
          <a:xfrm>
            <a:off x="6175145" y="3497822"/>
            <a:ext cx="216766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742950" indent="-285750">
              <a:lnSpc>
                <a:spcPct val="90000"/>
              </a:lnSpc>
              <a:spcBef>
                <a:spcPts val="500"/>
              </a:spcBef>
              <a:buFont typeface="Courier New" panose="02070309020205020404" pitchFamily="49" charset="0"/>
              <a:buChar char="o"/>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2057400" indent="-228600">
              <a:lnSpc>
                <a:spcPct val="90000"/>
              </a:lnSpc>
              <a:spcBef>
                <a:spcPts val="500"/>
              </a:spcBef>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5146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9718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34290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8862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algn="ctr">
              <a:lnSpc>
                <a:spcPct val="100000"/>
              </a:lnSpc>
              <a:spcBef>
                <a:spcPct val="0"/>
              </a:spcBef>
              <a:buFontTx/>
              <a:buNone/>
            </a:pPr>
            <a:r>
              <a:rPr lang="en-US" altLang="en-US" sz="2000" b="1" dirty="0">
                <a:cs typeface="Arial" panose="020B0604020202020204" pitchFamily="34" charset="0"/>
              </a:rPr>
              <a:t>Social Awareness</a:t>
            </a:r>
          </a:p>
          <a:p>
            <a:pPr algn="ctr">
              <a:lnSpc>
                <a:spcPct val="100000"/>
              </a:lnSpc>
              <a:spcBef>
                <a:spcPct val="0"/>
              </a:spcBef>
              <a:buFontTx/>
              <a:buNone/>
            </a:pPr>
            <a:r>
              <a:rPr lang="en-US" altLang="en-US" sz="2000" dirty="0">
                <a:cs typeface="Arial" panose="020B0604020202020204" pitchFamily="34" charset="0"/>
              </a:rPr>
              <a:t>Empathy. In-the-moment awareness of experience of others, the intent behind their action and how you are impacting them.</a:t>
            </a:r>
            <a:endParaRPr lang="en-US" altLang="en-US" sz="1800" dirty="0">
              <a:cs typeface="Arial" panose="020B0604020202020204" pitchFamily="34" charset="0"/>
            </a:endParaRPr>
          </a:p>
        </p:txBody>
      </p:sp>
      <p:sp>
        <p:nvSpPr>
          <p:cNvPr id="165894" name="TextBox 7">
            <a:extLst>
              <a:ext uri="{FF2B5EF4-FFF2-40B4-BE49-F238E27FC236}">
                <a16:creationId xmlns:a16="http://schemas.microsoft.com/office/drawing/2014/main" id="{5494748D-F408-4600-BC03-46D0CD439189}"/>
              </a:ext>
            </a:extLst>
          </p:cNvPr>
          <p:cNvSpPr txBox="1">
            <a:spLocks noChangeArrowheads="1"/>
          </p:cNvSpPr>
          <p:nvPr/>
        </p:nvSpPr>
        <p:spPr bwMode="auto">
          <a:xfrm>
            <a:off x="8760414" y="3488297"/>
            <a:ext cx="20812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742950" indent="-285750">
              <a:lnSpc>
                <a:spcPct val="90000"/>
              </a:lnSpc>
              <a:spcBef>
                <a:spcPts val="500"/>
              </a:spcBef>
              <a:buFont typeface="Courier New" panose="02070309020205020404" pitchFamily="49" charset="0"/>
              <a:buChar char="o"/>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2057400" indent="-228600">
              <a:lnSpc>
                <a:spcPct val="90000"/>
              </a:lnSpc>
              <a:spcBef>
                <a:spcPts val="500"/>
              </a:spcBef>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5146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9718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34290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8862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algn="ctr">
              <a:lnSpc>
                <a:spcPct val="100000"/>
              </a:lnSpc>
              <a:spcBef>
                <a:spcPct val="0"/>
              </a:spcBef>
              <a:buFontTx/>
              <a:buNone/>
            </a:pPr>
            <a:r>
              <a:rPr lang="en-US" altLang="en-US" sz="2000" b="1" dirty="0">
                <a:cs typeface="Arial" panose="020B0604020202020204" pitchFamily="34" charset="0"/>
              </a:rPr>
              <a:t>Social Skills</a:t>
            </a:r>
          </a:p>
          <a:p>
            <a:pPr algn="ctr">
              <a:lnSpc>
                <a:spcPct val="100000"/>
              </a:lnSpc>
              <a:spcBef>
                <a:spcPct val="0"/>
              </a:spcBef>
              <a:buFontTx/>
              <a:buNone/>
            </a:pPr>
            <a:r>
              <a:rPr lang="en-US" altLang="en-US" sz="2000" dirty="0">
                <a:cs typeface="Arial" panose="020B0604020202020204" pitchFamily="34" charset="0"/>
              </a:rPr>
              <a:t>Using your awareness to adjust your actions, impact others and shape your relationships.</a:t>
            </a:r>
            <a:endParaRPr lang="en-US" altLang="en-US" sz="1800" b="1" dirty="0">
              <a:cs typeface="Arial" panose="020B0604020202020204" pitchFamily="34" charset="0"/>
            </a:endParaRPr>
          </a:p>
        </p:txBody>
      </p:sp>
      <p:pic>
        <p:nvPicPr>
          <p:cNvPr id="165895" name="Picture 1">
            <a:extLst>
              <a:ext uri="{FF2B5EF4-FFF2-40B4-BE49-F238E27FC236}">
                <a16:creationId xmlns:a16="http://schemas.microsoft.com/office/drawing/2014/main" id="{668BA53F-9F43-40BF-A3DE-3245DC2E8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9777" y="1914090"/>
            <a:ext cx="155892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7" name="Picture 21">
            <a:extLst>
              <a:ext uri="{FF2B5EF4-FFF2-40B4-BE49-F238E27FC236}">
                <a16:creationId xmlns:a16="http://schemas.microsoft.com/office/drawing/2014/main" id="{45116FED-F258-4326-BA04-F4063FE4F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9074" y="1946073"/>
            <a:ext cx="1554162"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8" name="Picture 22">
            <a:extLst>
              <a:ext uri="{FF2B5EF4-FFF2-40B4-BE49-F238E27FC236}">
                <a16:creationId xmlns:a16="http://schemas.microsoft.com/office/drawing/2014/main" id="{E0E22063-53FD-4276-BDED-88651F9A82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9819" y="1934135"/>
            <a:ext cx="1554162"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09F4A51-FA46-4563-A495-828D5632151B}"/>
              </a:ext>
            </a:extLst>
          </p:cNvPr>
          <p:cNvPicPr>
            <a:picLocks noChangeAspect="1"/>
          </p:cNvPicPr>
          <p:nvPr/>
        </p:nvPicPr>
        <p:blipFill>
          <a:blip r:embed="rId6"/>
          <a:stretch>
            <a:fillRect/>
          </a:stretch>
        </p:blipFill>
        <p:spPr>
          <a:xfrm>
            <a:off x="6505973" y="2015255"/>
            <a:ext cx="1457167" cy="1457167"/>
          </a:xfrm>
          <a:prstGeom prst="rect">
            <a:avLst/>
          </a:prstGeom>
        </p:spPr>
      </p:pic>
      <p:pic>
        <p:nvPicPr>
          <p:cNvPr id="19" name="Picture 18">
            <a:extLst>
              <a:ext uri="{FF2B5EF4-FFF2-40B4-BE49-F238E27FC236}">
                <a16:creationId xmlns:a16="http://schemas.microsoft.com/office/drawing/2014/main" id="{7BD54DDB-C65E-4F26-9255-39390DE5C3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9411" y="2015255"/>
            <a:ext cx="1515634" cy="1504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A9B96A4-3CD7-4A2B-AE1C-EED057AC4921}"/>
              </a:ext>
            </a:extLst>
          </p:cNvPr>
          <p:cNvSpPr txBox="1"/>
          <p:nvPr/>
        </p:nvSpPr>
        <p:spPr>
          <a:xfrm>
            <a:off x="621790" y="1082494"/>
            <a:ext cx="8931644" cy="1261884"/>
          </a:xfrm>
          <a:prstGeom prst="rect">
            <a:avLst/>
          </a:prstGeom>
          <a:noFill/>
        </p:spPr>
        <p:txBody>
          <a:bodyPr wrap="square" rtlCol="0">
            <a:spAutoFit/>
          </a:bodyPr>
          <a:lstStyle/>
          <a:p>
            <a:pPr lvl="0">
              <a:defRPr/>
            </a:pPr>
            <a:r>
              <a:rPr kumimoji="0" lang="en-US" sz="2400" b="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ea typeface="+mn-ea"/>
                <a:cs typeface="+mn-cs"/>
              </a:rPr>
              <a:t>EQ is the ability to </a:t>
            </a:r>
            <a:r>
              <a:rPr kumimoji="0" lang="en-US" sz="240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ea typeface="+mn-ea"/>
                <a:cs typeface="+mn-cs"/>
              </a:rPr>
              <a:t>apply</a:t>
            </a:r>
            <a:r>
              <a:rPr kumimoji="0" lang="en-US" sz="2400" b="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ea typeface="+mn-ea"/>
                <a:cs typeface="+mn-cs"/>
              </a:rPr>
              <a:t> a high level of self-awareness and empathy to build healthy, effective relationships.</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ea typeface="+mn-ea"/>
              <a:cs typeface="+mn-cs"/>
            </a:endParaRPr>
          </a:p>
        </p:txBody>
      </p:sp>
      <p:sp>
        <p:nvSpPr>
          <p:cNvPr id="14" name="Rectangle 13">
            <a:extLst>
              <a:ext uri="{FF2B5EF4-FFF2-40B4-BE49-F238E27FC236}">
                <a16:creationId xmlns:a16="http://schemas.microsoft.com/office/drawing/2014/main" id="{2CD8B057-B80A-4183-9ED0-242918FEE9E1}"/>
              </a:ext>
            </a:extLst>
          </p:cNvPr>
          <p:cNvSpPr/>
          <p:nvPr/>
        </p:nvSpPr>
        <p:spPr>
          <a:xfrm>
            <a:off x="621790" y="334506"/>
            <a:ext cx="8513196" cy="584775"/>
          </a:xfrm>
          <a:prstGeom prst="rect">
            <a:avLst/>
          </a:prstGeom>
        </p:spPr>
        <p:txBody>
          <a:bodyPr wrap="square">
            <a:spAutoFit/>
          </a:bodyPr>
          <a:lstStyle/>
          <a:p>
            <a:r>
              <a:rPr lang="en-US" sz="3200" dirty="0">
                <a:latin typeface="Arial Narrow" panose="020B0606020202030204" pitchFamily="34" charset="0"/>
              </a:rPr>
              <a:t>Digital Body Language starts with Emotional Intelligence</a:t>
            </a:r>
          </a:p>
        </p:txBody>
      </p:sp>
      <p:sp>
        <p:nvSpPr>
          <p:cNvPr id="15" name="Slide Number Placeholder 5">
            <a:extLst>
              <a:ext uri="{FF2B5EF4-FFF2-40B4-BE49-F238E27FC236}">
                <a16:creationId xmlns:a16="http://schemas.microsoft.com/office/drawing/2014/main" id="{B88C9675-78C0-4745-877C-D172EA7C7A0B}"/>
              </a:ext>
            </a:extLst>
          </p:cNvPr>
          <p:cNvSpPr txBox="1">
            <a:spLocks/>
          </p:cNvSpPr>
          <p:nvPr/>
        </p:nvSpPr>
        <p:spPr>
          <a:xfrm>
            <a:off x="4897538" y="6370293"/>
            <a:ext cx="2396924" cy="2975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AC43712-33F4-4250-8AF5-190D0B4EDFB4}" type="slidenum">
              <a:rPr kumimoji="0" lang="en-US" sz="1200" b="0" i="0" u="none" strike="noStrike" kern="1200" cap="none" spc="0" normalizeH="0" baseline="0" noProof="0" smtClean="0">
                <a:ln>
                  <a:noFill/>
                </a:ln>
                <a:effectLst/>
                <a:uLnTx/>
                <a:uFillTx/>
                <a:latin typeface="Arial Narrow" panose="020B0606020202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effectLst/>
              <a:uLnTx/>
              <a:uFillTx/>
              <a:latin typeface="Arial Narrow" panose="020B0606020202030204" pitchFamily="34" charset="0"/>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F9657A-6234-4C78-8D09-D03406D0623A}"/>
              </a:ext>
            </a:extLst>
          </p:cNvPr>
          <p:cNvSpPr/>
          <p:nvPr/>
        </p:nvSpPr>
        <p:spPr>
          <a:xfrm>
            <a:off x="0" y="2780722"/>
            <a:ext cx="8916187" cy="991755"/>
          </a:xfrm>
          <a:prstGeom prst="rect">
            <a:avLst/>
          </a:prstGeom>
          <a:gradFill flip="none" rotWithShape="1">
            <a:gsLst>
              <a:gs pos="24000">
                <a:srgbClr val="FFE688"/>
              </a:gs>
              <a:gs pos="0">
                <a:srgbClr val="FFCD11">
                  <a:alpha val="74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200" dirty="0">
                <a:solidFill>
                  <a:schemeClr val="tx1"/>
                </a:solidFill>
                <a:latin typeface="Arial Narrow" panose="020B0606020202030204" pitchFamily="34" charset="0"/>
              </a:rPr>
              <a:t>Six Factors in Improving Your Digital Body Language</a:t>
            </a:r>
          </a:p>
        </p:txBody>
      </p:sp>
    </p:spTree>
    <p:extLst>
      <p:ext uri="{BB962C8B-B14F-4D97-AF65-F5344CB8AC3E}">
        <p14:creationId xmlns:p14="http://schemas.microsoft.com/office/powerpoint/2010/main" val="2266228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7BDB60-9C5B-4D5D-A39A-177F17B5FEB9}"/>
              </a:ext>
            </a:extLst>
          </p:cNvPr>
          <p:cNvSpPr/>
          <p:nvPr/>
        </p:nvSpPr>
        <p:spPr>
          <a:xfrm>
            <a:off x="707923" y="706788"/>
            <a:ext cx="6096000" cy="584775"/>
          </a:xfrm>
          <a:prstGeom prst="rect">
            <a:avLst/>
          </a:prstGeom>
        </p:spPr>
        <p:txBody>
          <a:bodyPr>
            <a:spAutoFit/>
          </a:bodyPr>
          <a:lstStyle/>
          <a:p>
            <a:r>
              <a:rPr lang="en-US" sz="3200" dirty="0">
                <a:latin typeface="Arial Narrow" panose="020B0606020202030204" pitchFamily="34" charset="0"/>
              </a:rPr>
              <a:t>Digital Body Language - The Basics</a:t>
            </a:r>
          </a:p>
        </p:txBody>
      </p:sp>
      <p:sp>
        <p:nvSpPr>
          <p:cNvPr id="9" name="Rectangle 8">
            <a:extLst>
              <a:ext uri="{FF2B5EF4-FFF2-40B4-BE49-F238E27FC236}">
                <a16:creationId xmlns:a16="http://schemas.microsoft.com/office/drawing/2014/main" id="{B22F66A1-2A4E-4C83-92FB-9C634204FF43}"/>
              </a:ext>
            </a:extLst>
          </p:cNvPr>
          <p:cNvSpPr/>
          <p:nvPr/>
        </p:nvSpPr>
        <p:spPr>
          <a:xfrm>
            <a:off x="707923" y="1291563"/>
            <a:ext cx="8336687" cy="946413"/>
          </a:xfrm>
          <a:prstGeom prst="rect">
            <a:avLst/>
          </a:prstGeom>
        </p:spPr>
        <p:txBody>
          <a:bodyPr wrap="square">
            <a:spAutoFit/>
          </a:bodyPr>
          <a:lstStyle/>
          <a:p>
            <a:pPr marL="0" lvl="2">
              <a:spcAft>
                <a:spcPts val="900"/>
              </a:spcAft>
              <a:defRPr/>
            </a:pPr>
            <a:r>
              <a:rPr lang="en-US" sz="2400" dirty="0">
                <a:latin typeface="Arial Narrow" panose="020B0606020202030204" pitchFamily="34" charset="0"/>
              </a:rPr>
              <a:t>There are no hard and fast rules. There is no single, clear etiquette.</a:t>
            </a:r>
          </a:p>
          <a:p>
            <a:pPr marL="742950" lvl="3" indent="-285750">
              <a:spcAft>
                <a:spcPts val="900"/>
              </a:spcAft>
              <a:buFont typeface="Arial" panose="020B0604020202020204" pitchFamily="34" charset="0"/>
              <a:buChar char="•"/>
              <a:defRPr/>
            </a:pPr>
            <a:endParaRPr lang="en-US" sz="2400" dirty="0">
              <a:latin typeface="Arial Narrow" panose="020B0606020202030204" pitchFamily="34" charset="0"/>
            </a:endParaRPr>
          </a:p>
        </p:txBody>
      </p:sp>
      <p:sp>
        <p:nvSpPr>
          <p:cNvPr id="13" name="Rectangle 12">
            <a:extLst>
              <a:ext uri="{FF2B5EF4-FFF2-40B4-BE49-F238E27FC236}">
                <a16:creationId xmlns:a16="http://schemas.microsoft.com/office/drawing/2014/main" id="{86E3AF2F-9D5E-4207-A2E3-806D2796ACE8}"/>
              </a:ext>
            </a:extLst>
          </p:cNvPr>
          <p:cNvSpPr/>
          <p:nvPr/>
        </p:nvSpPr>
        <p:spPr>
          <a:xfrm>
            <a:off x="729766" y="1954835"/>
            <a:ext cx="7778154" cy="369332"/>
          </a:xfrm>
          <a:prstGeom prst="rect">
            <a:avLst/>
          </a:prstGeom>
        </p:spPr>
        <p:txBody>
          <a:bodyPr wrap="square">
            <a:spAutoFit/>
          </a:bodyPr>
          <a:lstStyle/>
          <a:p>
            <a:pPr marL="0" lvl="2">
              <a:spcAft>
                <a:spcPts val="1200"/>
              </a:spcAft>
              <a:defRPr/>
            </a:pPr>
            <a:r>
              <a:rPr lang="en-US" dirty="0">
                <a:latin typeface="Arial Narrow" panose="020B0606020202030204" pitchFamily="34" charset="0"/>
              </a:rPr>
              <a:t>Before you hit “Send,” ask yourself:</a:t>
            </a:r>
          </a:p>
        </p:txBody>
      </p:sp>
      <mc:AlternateContent xmlns:mc="http://schemas.openxmlformats.org/markup-compatibility/2006" xmlns:p14="http://schemas.microsoft.com/office/powerpoint/2010/main">
        <mc:Choice Requires="p14">
          <p:contentPart p14:bwMode="auto" r:id="rId3">
            <p14:nvContentPartPr>
              <p14:cNvPr id="23" name="Ink 22">
                <a:extLst>
                  <a:ext uri="{FF2B5EF4-FFF2-40B4-BE49-F238E27FC236}">
                    <a16:creationId xmlns:a16="http://schemas.microsoft.com/office/drawing/2014/main" id="{B7D7F4D6-ED98-4682-903C-F2A07E0D592A}"/>
                  </a:ext>
                </a:extLst>
              </p14:cNvPr>
              <p14:cNvContentPartPr/>
              <p14:nvPr/>
            </p14:nvContentPartPr>
            <p14:xfrm>
              <a:off x="-735715" y="5187944"/>
              <a:ext cx="360" cy="360"/>
            </p14:xfrm>
          </p:contentPart>
        </mc:Choice>
        <mc:Fallback xmlns="">
          <p:pic>
            <p:nvPicPr>
              <p:cNvPr id="23" name="Ink 22">
                <a:extLst>
                  <a:ext uri="{FF2B5EF4-FFF2-40B4-BE49-F238E27FC236}">
                    <a16:creationId xmlns:a16="http://schemas.microsoft.com/office/drawing/2014/main" id="{B7D7F4D6-ED98-4682-903C-F2A07E0D592A}"/>
                  </a:ext>
                </a:extLst>
              </p:cNvPr>
              <p:cNvPicPr/>
              <p:nvPr/>
            </p:nvPicPr>
            <p:blipFill>
              <a:blip r:embed="rId4"/>
              <a:stretch>
                <a:fillRect/>
              </a:stretch>
            </p:blipFill>
            <p:spPr>
              <a:xfrm>
                <a:off x="-744715" y="5179304"/>
                <a:ext cx="18000" cy="18000"/>
              </a:xfrm>
              <a:prstGeom prst="rect">
                <a:avLst/>
              </a:prstGeom>
            </p:spPr>
          </p:pic>
        </mc:Fallback>
      </mc:AlternateContent>
      <p:graphicFrame>
        <p:nvGraphicFramePr>
          <p:cNvPr id="10" name="Diagram 9">
            <a:extLst>
              <a:ext uri="{FF2B5EF4-FFF2-40B4-BE49-F238E27FC236}">
                <a16:creationId xmlns:a16="http://schemas.microsoft.com/office/drawing/2014/main" id="{3C2A8767-6548-45E6-B5B8-346E10D1D219}"/>
              </a:ext>
            </a:extLst>
          </p:cNvPr>
          <p:cNvGraphicFramePr/>
          <p:nvPr>
            <p:extLst>
              <p:ext uri="{D42A27DB-BD31-4B8C-83A1-F6EECF244321}">
                <p14:modId xmlns:p14="http://schemas.microsoft.com/office/powerpoint/2010/main" val="2952136678"/>
              </p:ext>
            </p:extLst>
          </p:nvPr>
        </p:nvGraphicFramePr>
        <p:xfrm>
          <a:off x="1181098" y="2210522"/>
          <a:ext cx="8789080" cy="40501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ectangle 11">
            <a:extLst>
              <a:ext uri="{FF2B5EF4-FFF2-40B4-BE49-F238E27FC236}">
                <a16:creationId xmlns:a16="http://schemas.microsoft.com/office/drawing/2014/main" id="{B6B0E2B3-BB02-4511-93A1-ACB2ED387649}"/>
              </a:ext>
            </a:extLst>
          </p:cNvPr>
          <p:cNvSpPr/>
          <p:nvPr/>
        </p:nvSpPr>
        <p:spPr>
          <a:xfrm>
            <a:off x="1855993" y="3755164"/>
            <a:ext cx="383334" cy="400110"/>
          </a:xfrm>
          <a:prstGeom prst="rect">
            <a:avLst/>
          </a:prstGeom>
        </p:spPr>
        <p:txBody>
          <a:bodyPr wrap="square">
            <a:spAutoFit/>
          </a:bodyPr>
          <a:lstStyle/>
          <a:p>
            <a:pPr lvl="0"/>
            <a:r>
              <a:rPr lang="en-US" sz="2000" dirty="0">
                <a:latin typeface="Arial Narrow" panose="020B0606020202030204" pitchFamily="34" charset="0"/>
              </a:rPr>
              <a:t>3.</a:t>
            </a:r>
          </a:p>
        </p:txBody>
      </p:sp>
      <p:sp>
        <p:nvSpPr>
          <p:cNvPr id="14" name="Rectangle 13">
            <a:extLst>
              <a:ext uri="{FF2B5EF4-FFF2-40B4-BE49-F238E27FC236}">
                <a16:creationId xmlns:a16="http://schemas.microsoft.com/office/drawing/2014/main" id="{52D72E99-DE22-4FDD-9AC5-6ECF0EE0ADB9}"/>
              </a:ext>
            </a:extLst>
          </p:cNvPr>
          <p:cNvSpPr/>
          <p:nvPr/>
        </p:nvSpPr>
        <p:spPr>
          <a:xfrm>
            <a:off x="1818864" y="4415208"/>
            <a:ext cx="383334" cy="400110"/>
          </a:xfrm>
          <a:prstGeom prst="rect">
            <a:avLst/>
          </a:prstGeom>
        </p:spPr>
        <p:txBody>
          <a:bodyPr wrap="square">
            <a:spAutoFit/>
          </a:bodyPr>
          <a:lstStyle/>
          <a:p>
            <a:pPr lvl="0"/>
            <a:r>
              <a:rPr lang="en-US" sz="2000" dirty="0">
                <a:latin typeface="Arial Narrow" panose="020B0606020202030204" pitchFamily="34" charset="0"/>
              </a:rPr>
              <a:t>4.</a:t>
            </a:r>
          </a:p>
        </p:txBody>
      </p:sp>
      <p:sp>
        <p:nvSpPr>
          <p:cNvPr id="15" name="Rectangle 14">
            <a:extLst>
              <a:ext uri="{FF2B5EF4-FFF2-40B4-BE49-F238E27FC236}">
                <a16:creationId xmlns:a16="http://schemas.microsoft.com/office/drawing/2014/main" id="{78AA6385-A5AB-4E98-90AA-02462B6B6EA8}"/>
              </a:ext>
            </a:extLst>
          </p:cNvPr>
          <p:cNvSpPr/>
          <p:nvPr/>
        </p:nvSpPr>
        <p:spPr>
          <a:xfrm>
            <a:off x="1718304" y="5021596"/>
            <a:ext cx="383334" cy="400110"/>
          </a:xfrm>
          <a:prstGeom prst="rect">
            <a:avLst/>
          </a:prstGeom>
        </p:spPr>
        <p:txBody>
          <a:bodyPr wrap="square">
            <a:spAutoFit/>
          </a:bodyPr>
          <a:lstStyle/>
          <a:p>
            <a:pPr lvl="0"/>
            <a:r>
              <a:rPr lang="en-US" sz="2000" dirty="0">
                <a:latin typeface="Arial Narrow" panose="020B0606020202030204" pitchFamily="34" charset="0"/>
              </a:rPr>
              <a:t>5.</a:t>
            </a:r>
          </a:p>
        </p:txBody>
      </p:sp>
      <p:sp>
        <p:nvSpPr>
          <p:cNvPr id="17" name="Rectangle 16">
            <a:extLst>
              <a:ext uri="{FF2B5EF4-FFF2-40B4-BE49-F238E27FC236}">
                <a16:creationId xmlns:a16="http://schemas.microsoft.com/office/drawing/2014/main" id="{1436A02E-8CAE-4EDA-88F1-FE36DAB71283}"/>
              </a:ext>
            </a:extLst>
          </p:cNvPr>
          <p:cNvSpPr/>
          <p:nvPr/>
        </p:nvSpPr>
        <p:spPr>
          <a:xfrm>
            <a:off x="1702750" y="3144559"/>
            <a:ext cx="383334" cy="400110"/>
          </a:xfrm>
          <a:prstGeom prst="rect">
            <a:avLst/>
          </a:prstGeom>
        </p:spPr>
        <p:txBody>
          <a:bodyPr wrap="square">
            <a:spAutoFit/>
          </a:bodyPr>
          <a:lstStyle/>
          <a:p>
            <a:pPr lvl="0"/>
            <a:r>
              <a:rPr lang="en-US" sz="2000" dirty="0">
                <a:latin typeface="Arial Narrow" panose="020B0606020202030204" pitchFamily="34" charset="0"/>
              </a:rPr>
              <a:t>2.</a:t>
            </a:r>
          </a:p>
        </p:txBody>
      </p:sp>
      <p:sp>
        <p:nvSpPr>
          <p:cNvPr id="18" name="TextBox 17">
            <a:extLst>
              <a:ext uri="{FF2B5EF4-FFF2-40B4-BE49-F238E27FC236}">
                <a16:creationId xmlns:a16="http://schemas.microsoft.com/office/drawing/2014/main" id="{546E1B34-1E54-46B7-9CD7-7A905239705E}"/>
              </a:ext>
            </a:extLst>
          </p:cNvPr>
          <p:cNvSpPr txBox="1"/>
          <p:nvPr/>
        </p:nvSpPr>
        <p:spPr>
          <a:xfrm>
            <a:off x="1862930" y="2461820"/>
            <a:ext cx="5763498" cy="338554"/>
          </a:xfrm>
          <a:prstGeom prst="rect">
            <a:avLst/>
          </a:prstGeom>
          <a:noFill/>
        </p:spPr>
        <p:txBody>
          <a:bodyPr wrap="square" rtlCol="0">
            <a:spAutoFit/>
          </a:bodyPr>
          <a:lstStyle/>
          <a:p>
            <a:r>
              <a:rPr lang="en-US" sz="1600" b="1" dirty="0">
                <a:latin typeface="Arial Narrow" panose="020B0606020202030204" pitchFamily="34" charset="0"/>
              </a:rPr>
              <a:t>Did I give enough context? </a:t>
            </a:r>
            <a:r>
              <a:rPr lang="en-US" sz="1600" dirty="0">
                <a:latin typeface="Arial Narrow" panose="020B0606020202030204" pitchFamily="34" charset="0"/>
              </a:rPr>
              <a:t>Does the audience know the “why?”</a:t>
            </a:r>
          </a:p>
        </p:txBody>
      </p:sp>
      <p:sp>
        <p:nvSpPr>
          <p:cNvPr id="19" name="TextBox 18">
            <a:extLst>
              <a:ext uri="{FF2B5EF4-FFF2-40B4-BE49-F238E27FC236}">
                <a16:creationId xmlns:a16="http://schemas.microsoft.com/office/drawing/2014/main" id="{3897BB79-AB5D-4F09-A9ED-B3A1A6A879B2}"/>
              </a:ext>
            </a:extLst>
          </p:cNvPr>
          <p:cNvSpPr txBox="1"/>
          <p:nvPr/>
        </p:nvSpPr>
        <p:spPr>
          <a:xfrm>
            <a:off x="2209772" y="3093981"/>
            <a:ext cx="7608206" cy="338554"/>
          </a:xfrm>
          <a:prstGeom prst="rect">
            <a:avLst/>
          </a:prstGeom>
          <a:noFill/>
        </p:spPr>
        <p:txBody>
          <a:bodyPr wrap="square" rtlCol="0">
            <a:spAutoFit/>
          </a:bodyPr>
          <a:lstStyle/>
          <a:p>
            <a:r>
              <a:rPr lang="en-US" sz="1600" b="1" dirty="0">
                <a:latin typeface="Arial Narrow" panose="020B0606020202030204" pitchFamily="34" charset="0"/>
              </a:rPr>
              <a:t>Is my meaning clear? </a:t>
            </a:r>
            <a:r>
              <a:rPr lang="en-US" sz="1600" dirty="0">
                <a:latin typeface="Arial Narrow" panose="020B0606020202030204" pitchFamily="34" charset="0"/>
              </a:rPr>
              <a:t>Am I sending the information and message I intended?</a:t>
            </a:r>
          </a:p>
        </p:txBody>
      </p:sp>
      <p:sp>
        <p:nvSpPr>
          <p:cNvPr id="20" name="TextBox 19">
            <a:extLst>
              <a:ext uri="{FF2B5EF4-FFF2-40B4-BE49-F238E27FC236}">
                <a16:creationId xmlns:a16="http://schemas.microsoft.com/office/drawing/2014/main" id="{102374DC-0B96-47F8-A019-6A6AB203FC5A}"/>
              </a:ext>
            </a:extLst>
          </p:cNvPr>
          <p:cNvSpPr txBox="1"/>
          <p:nvPr/>
        </p:nvSpPr>
        <p:spPr>
          <a:xfrm>
            <a:off x="2349303" y="3736042"/>
            <a:ext cx="5691331" cy="338554"/>
          </a:xfrm>
          <a:prstGeom prst="rect">
            <a:avLst/>
          </a:prstGeom>
          <a:noFill/>
        </p:spPr>
        <p:txBody>
          <a:bodyPr wrap="square" rtlCol="0">
            <a:spAutoFit/>
          </a:bodyPr>
          <a:lstStyle/>
          <a:p>
            <a:pPr marL="0" lvl="2">
              <a:spcAft>
                <a:spcPts val="1200"/>
              </a:spcAft>
              <a:defRPr/>
            </a:pPr>
            <a:r>
              <a:rPr lang="en-US" sz="1600" b="1" dirty="0">
                <a:latin typeface="Arial Narrow" panose="020B0606020202030204" pitchFamily="34" charset="0"/>
              </a:rPr>
              <a:t>Is the medium appropriate? </a:t>
            </a:r>
            <a:r>
              <a:rPr lang="en-US" sz="1600" dirty="0">
                <a:latin typeface="Arial Narrow" panose="020B0606020202030204" pitchFamily="34" charset="0"/>
              </a:rPr>
              <a:t>Does it align with the context?</a:t>
            </a:r>
          </a:p>
        </p:txBody>
      </p:sp>
      <p:sp>
        <p:nvSpPr>
          <p:cNvPr id="21" name="TextBox 20">
            <a:extLst>
              <a:ext uri="{FF2B5EF4-FFF2-40B4-BE49-F238E27FC236}">
                <a16:creationId xmlns:a16="http://schemas.microsoft.com/office/drawing/2014/main" id="{B14FB743-DE7D-4824-9DCC-6464ED26FD27}"/>
              </a:ext>
            </a:extLst>
          </p:cNvPr>
          <p:cNvSpPr txBox="1"/>
          <p:nvPr/>
        </p:nvSpPr>
        <p:spPr>
          <a:xfrm>
            <a:off x="2267828" y="4363803"/>
            <a:ext cx="7608206" cy="338554"/>
          </a:xfrm>
          <a:prstGeom prst="rect">
            <a:avLst/>
          </a:prstGeom>
          <a:noFill/>
        </p:spPr>
        <p:txBody>
          <a:bodyPr wrap="square" rtlCol="0">
            <a:spAutoFit/>
          </a:bodyPr>
          <a:lstStyle/>
          <a:p>
            <a:r>
              <a:rPr lang="en-US" sz="1600" b="1" dirty="0">
                <a:latin typeface="Arial Narrow" panose="020B0606020202030204" pitchFamily="34" charset="0"/>
              </a:rPr>
              <a:t>Am I striking the right emotional tone? </a:t>
            </a:r>
            <a:r>
              <a:rPr lang="en-US" sz="1600" dirty="0">
                <a:latin typeface="Arial Narrow" panose="020B0606020202030204" pitchFamily="34" charset="0"/>
              </a:rPr>
              <a:t>Am I injecting my own emotions when they aren’t relevant?</a:t>
            </a:r>
            <a:r>
              <a:rPr lang="en-US" sz="1600" b="1" dirty="0">
                <a:latin typeface="Arial Narrow" panose="020B0606020202030204" pitchFamily="34" charset="0"/>
              </a:rPr>
              <a:t> </a:t>
            </a:r>
          </a:p>
        </p:txBody>
      </p:sp>
      <p:sp>
        <p:nvSpPr>
          <p:cNvPr id="22" name="TextBox 21">
            <a:extLst>
              <a:ext uri="{FF2B5EF4-FFF2-40B4-BE49-F238E27FC236}">
                <a16:creationId xmlns:a16="http://schemas.microsoft.com/office/drawing/2014/main" id="{A83010A4-7C40-4AE5-A505-AA6408B45BC1}"/>
              </a:ext>
            </a:extLst>
          </p:cNvPr>
          <p:cNvSpPr txBox="1"/>
          <p:nvPr/>
        </p:nvSpPr>
        <p:spPr>
          <a:xfrm>
            <a:off x="2193000" y="5021848"/>
            <a:ext cx="5863426" cy="338554"/>
          </a:xfrm>
          <a:prstGeom prst="rect">
            <a:avLst/>
          </a:prstGeom>
          <a:noFill/>
        </p:spPr>
        <p:txBody>
          <a:bodyPr wrap="square" rtlCol="0">
            <a:spAutoFit/>
          </a:bodyPr>
          <a:lstStyle/>
          <a:p>
            <a:r>
              <a:rPr lang="en-US" sz="1600" b="1" dirty="0">
                <a:latin typeface="Arial Narrow" panose="020B0606020202030204" pitchFamily="34" charset="0"/>
              </a:rPr>
              <a:t>Am I clear on any calls to action?</a:t>
            </a:r>
          </a:p>
        </p:txBody>
      </p:sp>
      <p:sp>
        <p:nvSpPr>
          <p:cNvPr id="25" name="Rectangle 24">
            <a:extLst>
              <a:ext uri="{FF2B5EF4-FFF2-40B4-BE49-F238E27FC236}">
                <a16:creationId xmlns:a16="http://schemas.microsoft.com/office/drawing/2014/main" id="{C4CDD7CE-4275-44A3-9342-9DEBD7BDD7C4}"/>
              </a:ext>
            </a:extLst>
          </p:cNvPr>
          <p:cNvSpPr/>
          <p:nvPr/>
        </p:nvSpPr>
        <p:spPr>
          <a:xfrm>
            <a:off x="1326420" y="2486088"/>
            <a:ext cx="383334" cy="400110"/>
          </a:xfrm>
          <a:prstGeom prst="rect">
            <a:avLst/>
          </a:prstGeom>
        </p:spPr>
        <p:txBody>
          <a:bodyPr wrap="square">
            <a:spAutoFit/>
          </a:bodyPr>
          <a:lstStyle/>
          <a:p>
            <a:pPr lvl="0"/>
            <a:r>
              <a:rPr lang="en-US" sz="2000" dirty="0">
                <a:latin typeface="Arial Narrow" panose="020B0606020202030204" pitchFamily="34" charset="0"/>
              </a:rPr>
              <a:t>1.</a:t>
            </a:r>
          </a:p>
        </p:txBody>
      </p:sp>
      <p:sp>
        <p:nvSpPr>
          <p:cNvPr id="2" name="Rectangle 1">
            <a:extLst>
              <a:ext uri="{FF2B5EF4-FFF2-40B4-BE49-F238E27FC236}">
                <a16:creationId xmlns:a16="http://schemas.microsoft.com/office/drawing/2014/main" id="{F91ED2D2-0B80-4D4C-8E4A-2BD07F4A4534}"/>
              </a:ext>
            </a:extLst>
          </p:cNvPr>
          <p:cNvSpPr/>
          <p:nvPr/>
        </p:nvSpPr>
        <p:spPr>
          <a:xfrm>
            <a:off x="1828266" y="5650217"/>
            <a:ext cx="8047768" cy="338554"/>
          </a:xfrm>
          <a:prstGeom prst="rect">
            <a:avLst/>
          </a:prstGeom>
        </p:spPr>
        <p:txBody>
          <a:bodyPr wrap="square">
            <a:spAutoFit/>
          </a:bodyPr>
          <a:lstStyle/>
          <a:p>
            <a:r>
              <a:rPr lang="en-US" sz="1600" b="1" dirty="0">
                <a:latin typeface="Arial Narrow" panose="020B0606020202030204" pitchFamily="34" charset="0"/>
              </a:rPr>
              <a:t>What are the power differentials? </a:t>
            </a:r>
            <a:r>
              <a:rPr lang="en-US" sz="1600" dirty="0">
                <a:latin typeface="Arial Narrow" panose="020B0606020202030204" pitchFamily="34" charset="0"/>
              </a:rPr>
              <a:t>Have I used the right levels of trust and authority in my message?</a:t>
            </a:r>
            <a:endParaRPr lang="en-US" sz="1600" b="1" dirty="0">
              <a:latin typeface="Arial Narrow" panose="020B0606020202030204" pitchFamily="34" charset="0"/>
            </a:endParaRPr>
          </a:p>
        </p:txBody>
      </p:sp>
      <p:sp>
        <p:nvSpPr>
          <p:cNvPr id="26" name="Rectangle 25">
            <a:extLst>
              <a:ext uri="{FF2B5EF4-FFF2-40B4-BE49-F238E27FC236}">
                <a16:creationId xmlns:a16="http://schemas.microsoft.com/office/drawing/2014/main" id="{57E6A505-8109-42D2-B881-BA15D773549D}"/>
              </a:ext>
            </a:extLst>
          </p:cNvPr>
          <p:cNvSpPr/>
          <p:nvPr/>
        </p:nvSpPr>
        <p:spPr>
          <a:xfrm>
            <a:off x="1362701" y="5652967"/>
            <a:ext cx="383334" cy="400110"/>
          </a:xfrm>
          <a:prstGeom prst="rect">
            <a:avLst/>
          </a:prstGeom>
        </p:spPr>
        <p:txBody>
          <a:bodyPr wrap="square">
            <a:spAutoFit/>
          </a:bodyPr>
          <a:lstStyle/>
          <a:p>
            <a:pPr lvl="0"/>
            <a:r>
              <a:rPr lang="en-US" sz="2000" dirty="0">
                <a:latin typeface="Arial Narrow" panose="020B0606020202030204" pitchFamily="34" charset="0"/>
              </a:rPr>
              <a:t>6.</a:t>
            </a:r>
          </a:p>
        </p:txBody>
      </p:sp>
    </p:spTree>
    <p:extLst>
      <p:ext uri="{BB962C8B-B14F-4D97-AF65-F5344CB8AC3E}">
        <p14:creationId xmlns:p14="http://schemas.microsoft.com/office/powerpoint/2010/main" val="3867376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d Handwritten Circle Png">
            <a:extLst>
              <a:ext uri="{FF2B5EF4-FFF2-40B4-BE49-F238E27FC236}">
                <a16:creationId xmlns:a16="http://schemas.microsoft.com/office/drawing/2014/main" id="{04EAB140-D1F9-405C-9BF3-86BF120B1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5998" y="809613"/>
            <a:ext cx="5113867" cy="53147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C0C2E39-F69D-4588-923A-343339BD4014}"/>
              </a:ext>
            </a:extLst>
          </p:cNvPr>
          <p:cNvSpPr/>
          <p:nvPr/>
        </p:nvSpPr>
        <p:spPr>
          <a:xfrm>
            <a:off x="8487285" y="2931367"/>
            <a:ext cx="2871294" cy="1200329"/>
          </a:xfrm>
          <a:prstGeom prst="rect">
            <a:avLst/>
          </a:prstGeom>
        </p:spPr>
        <p:txBody>
          <a:bodyPr wrap="square">
            <a:spAutoFit/>
          </a:bodyPr>
          <a:lstStyle/>
          <a:p>
            <a:r>
              <a:rPr lang="en-US" sz="2400" dirty="0">
                <a:latin typeface="Arial Narrow" panose="020B0606020202030204" pitchFamily="34" charset="0"/>
              </a:rPr>
              <a:t>Messages that are </a:t>
            </a:r>
            <a:r>
              <a:rPr lang="en-US" sz="2400" b="1" dirty="0">
                <a:latin typeface="Arial Narrow" panose="020B0606020202030204" pitchFamily="34" charset="0"/>
              </a:rPr>
              <a:t>shorter</a:t>
            </a:r>
            <a:r>
              <a:rPr lang="en-US" sz="2400" dirty="0">
                <a:latin typeface="Arial Narrow" panose="020B0606020202030204" pitchFamily="34" charset="0"/>
              </a:rPr>
              <a:t> and </a:t>
            </a:r>
            <a:r>
              <a:rPr lang="en-US" sz="2400" b="1" dirty="0">
                <a:latin typeface="Arial Narrow" panose="020B0606020202030204" pitchFamily="34" charset="0"/>
              </a:rPr>
              <a:t>actionable</a:t>
            </a:r>
            <a:r>
              <a:rPr lang="en-US" sz="2400" dirty="0">
                <a:latin typeface="Arial Narrow" panose="020B0606020202030204" pitchFamily="34" charset="0"/>
              </a:rPr>
              <a:t> need more clarity</a:t>
            </a:r>
          </a:p>
        </p:txBody>
      </p:sp>
      <p:sp>
        <p:nvSpPr>
          <p:cNvPr id="5" name="Rectangle 4">
            <a:extLst>
              <a:ext uri="{FF2B5EF4-FFF2-40B4-BE49-F238E27FC236}">
                <a16:creationId xmlns:a16="http://schemas.microsoft.com/office/drawing/2014/main" id="{397BDB60-9C5B-4D5D-A39A-177F17B5FEB9}"/>
              </a:ext>
            </a:extLst>
          </p:cNvPr>
          <p:cNvSpPr/>
          <p:nvPr/>
        </p:nvSpPr>
        <p:spPr>
          <a:xfrm>
            <a:off x="1270000" y="757300"/>
            <a:ext cx="6096000" cy="584775"/>
          </a:xfrm>
          <a:prstGeom prst="rect">
            <a:avLst/>
          </a:prstGeom>
        </p:spPr>
        <p:txBody>
          <a:bodyPr>
            <a:spAutoFit/>
          </a:bodyPr>
          <a:lstStyle/>
          <a:p>
            <a:r>
              <a:rPr lang="en-US" sz="3200" dirty="0">
                <a:latin typeface="Arial Narrow" panose="020B0606020202030204" pitchFamily="34" charset="0"/>
              </a:rPr>
              <a:t>Manage Clarity and Brevity</a:t>
            </a:r>
          </a:p>
        </p:txBody>
      </p:sp>
      <p:sp>
        <p:nvSpPr>
          <p:cNvPr id="13" name="Rectangle 12">
            <a:extLst>
              <a:ext uri="{FF2B5EF4-FFF2-40B4-BE49-F238E27FC236}">
                <a16:creationId xmlns:a16="http://schemas.microsoft.com/office/drawing/2014/main" id="{86E3AF2F-9D5E-4207-A2E3-806D2796ACE8}"/>
              </a:ext>
            </a:extLst>
          </p:cNvPr>
          <p:cNvSpPr/>
          <p:nvPr/>
        </p:nvSpPr>
        <p:spPr>
          <a:xfrm>
            <a:off x="579641" y="1581853"/>
            <a:ext cx="7275627" cy="4970591"/>
          </a:xfrm>
          <a:prstGeom prst="rect">
            <a:avLst/>
          </a:prstGeom>
        </p:spPr>
        <p:txBody>
          <a:bodyPr wrap="square">
            <a:spAutoFit/>
          </a:bodyPr>
          <a:lstStyle/>
          <a:p>
            <a:pPr marL="342900" lvl="2" indent="-342900">
              <a:spcAft>
                <a:spcPts val="1800"/>
              </a:spcAft>
              <a:buFont typeface="Arial" panose="020B0604020202020204" pitchFamily="34" charset="0"/>
              <a:buChar char="•"/>
              <a:defRPr/>
            </a:pPr>
            <a:r>
              <a:rPr lang="en-US" sz="2200" dirty="0">
                <a:latin typeface="Arial Narrow" panose="020B0606020202030204" pitchFamily="34" charset="0"/>
              </a:rPr>
              <a:t>Be clear in your expectations and needs, including action items, the path and timeline.</a:t>
            </a:r>
          </a:p>
          <a:p>
            <a:pPr marL="342900" lvl="2" indent="-342900">
              <a:spcAft>
                <a:spcPts val="1800"/>
              </a:spcAft>
              <a:buFont typeface="Arial" panose="020B0604020202020204" pitchFamily="34" charset="0"/>
              <a:buChar char="•"/>
              <a:defRPr/>
            </a:pPr>
            <a:r>
              <a:rPr lang="en-US" sz="2200" dirty="0">
                <a:latin typeface="Arial Narrow" panose="020B0606020202030204" pitchFamily="34" charset="0"/>
              </a:rPr>
              <a:t>Are the right people involved? Is it clear to everyone why they are included or excluded, and how they are positioned?</a:t>
            </a:r>
          </a:p>
          <a:p>
            <a:pPr marL="342900" lvl="2" indent="-342900">
              <a:spcAft>
                <a:spcPts val="1800"/>
              </a:spcAft>
              <a:buFont typeface="Arial" panose="020B0604020202020204" pitchFamily="34" charset="0"/>
              <a:buChar char="•"/>
              <a:defRPr/>
            </a:pPr>
            <a:r>
              <a:rPr lang="en-US" sz="2200" dirty="0">
                <a:latin typeface="Arial Narrow" panose="020B0606020202030204" pitchFamily="34" charset="0"/>
              </a:rPr>
              <a:t>Be ULTRA clear. Even if you aren’t directive or in a power position, you’ll do less harm by explicitly stating parameters rather than being vague.</a:t>
            </a:r>
          </a:p>
          <a:p>
            <a:pPr marL="342900" lvl="2" indent="-342900">
              <a:spcAft>
                <a:spcPts val="1800"/>
              </a:spcAft>
              <a:buFont typeface="Arial" panose="020B0604020202020204" pitchFamily="34" charset="0"/>
              <a:buChar char="•"/>
              <a:defRPr/>
            </a:pPr>
            <a:r>
              <a:rPr lang="en-US" sz="2200" dirty="0">
                <a:latin typeface="Arial Narrow" panose="020B0606020202030204" pitchFamily="34" charset="0"/>
              </a:rPr>
              <a:t>Don’t be brief if details are needed or an explanation is warranted. This may require a more robust communication medium.</a:t>
            </a:r>
          </a:p>
          <a:p>
            <a:pPr marL="742950" lvl="3" indent="-285750">
              <a:spcAft>
                <a:spcPts val="1800"/>
              </a:spcAft>
              <a:buFont typeface="Arial" panose="020B0604020202020204" pitchFamily="34" charset="0"/>
              <a:buChar char="•"/>
              <a:defRPr/>
            </a:pPr>
            <a:endParaRPr lang="en-US" sz="2200" dirty="0">
              <a:latin typeface="Arial Narrow" panose="020B0606020202030204" pitchFamily="34" charset="0"/>
            </a:endParaRPr>
          </a:p>
          <a:p>
            <a:pPr marL="742950" lvl="3" indent="-285750">
              <a:spcAft>
                <a:spcPts val="1800"/>
              </a:spcAft>
              <a:buFont typeface="Arial" panose="020B0604020202020204" pitchFamily="34" charset="0"/>
              <a:buChar char="•"/>
              <a:defRPr/>
            </a:pPr>
            <a:endParaRPr lang="en-US" sz="2200" dirty="0">
              <a:latin typeface="Arial Narrow" panose="020B0606020202030204" pitchFamily="34" charset="0"/>
            </a:endParaRPr>
          </a:p>
        </p:txBody>
      </p:sp>
      <mc:AlternateContent xmlns:mc="http://schemas.openxmlformats.org/markup-compatibility/2006" xmlns:p14="http://schemas.microsoft.com/office/powerpoint/2010/main">
        <mc:Choice Requires="p14">
          <p:contentPart p14:bwMode="auto" r:id="rId4">
            <p14:nvContentPartPr>
              <p14:cNvPr id="23" name="Ink 22">
                <a:extLst>
                  <a:ext uri="{FF2B5EF4-FFF2-40B4-BE49-F238E27FC236}">
                    <a16:creationId xmlns:a16="http://schemas.microsoft.com/office/drawing/2014/main" id="{B7D7F4D6-ED98-4682-903C-F2A07E0D592A}"/>
                  </a:ext>
                </a:extLst>
              </p14:cNvPr>
              <p14:cNvContentPartPr/>
              <p14:nvPr/>
            </p14:nvContentPartPr>
            <p14:xfrm>
              <a:off x="-735715" y="5187944"/>
              <a:ext cx="360" cy="360"/>
            </p14:xfrm>
          </p:contentPart>
        </mc:Choice>
        <mc:Fallback xmlns="">
          <p:pic>
            <p:nvPicPr>
              <p:cNvPr id="23" name="Ink 22">
                <a:extLst>
                  <a:ext uri="{FF2B5EF4-FFF2-40B4-BE49-F238E27FC236}">
                    <a16:creationId xmlns:a16="http://schemas.microsoft.com/office/drawing/2014/main" id="{B7D7F4D6-ED98-4682-903C-F2A07E0D592A}"/>
                  </a:ext>
                </a:extLst>
              </p:cNvPr>
              <p:cNvPicPr/>
              <p:nvPr/>
            </p:nvPicPr>
            <p:blipFill>
              <a:blip r:embed="rId5"/>
              <a:stretch>
                <a:fillRect/>
              </a:stretch>
            </p:blipFill>
            <p:spPr>
              <a:xfrm>
                <a:off x="-744715" y="5179304"/>
                <a:ext cx="18000" cy="18000"/>
              </a:xfrm>
              <a:prstGeom prst="rect">
                <a:avLst/>
              </a:prstGeom>
            </p:spPr>
          </p:pic>
        </mc:Fallback>
      </mc:AlternateContent>
      <p:sp>
        <p:nvSpPr>
          <p:cNvPr id="10" name="Oval 9">
            <a:extLst>
              <a:ext uri="{FF2B5EF4-FFF2-40B4-BE49-F238E27FC236}">
                <a16:creationId xmlns:a16="http://schemas.microsoft.com/office/drawing/2014/main" id="{A332B9D1-6C5A-465A-B002-BDD4D0A655B4}"/>
              </a:ext>
            </a:extLst>
          </p:cNvPr>
          <p:cNvSpPr/>
          <p:nvPr/>
        </p:nvSpPr>
        <p:spPr>
          <a:xfrm>
            <a:off x="584200" y="706788"/>
            <a:ext cx="685800" cy="685800"/>
          </a:xfrm>
          <a:prstGeom prst="ellipse">
            <a:avLst/>
          </a:prstGeom>
          <a:solidFill>
            <a:srgbClr val="FFD96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Narrow" panose="020B0606020202030204" pitchFamily="34" charset="0"/>
              </a:rPr>
              <a:t>1.</a:t>
            </a:r>
          </a:p>
        </p:txBody>
      </p:sp>
    </p:spTree>
    <p:extLst>
      <p:ext uri="{BB962C8B-B14F-4D97-AF65-F5344CB8AC3E}">
        <p14:creationId xmlns:p14="http://schemas.microsoft.com/office/powerpoint/2010/main" val="341212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9C041C5-CF92-4657-96B8-D238EC666195}"/>
              </a:ext>
            </a:extLst>
          </p:cNvPr>
          <p:cNvGrpSpPr/>
          <p:nvPr/>
        </p:nvGrpSpPr>
        <p:grpSpPr>
          <a:xfrm>
            <a:off x="2619418" y="0"/>
            <a:ext cx="6452419" cy="6858000"/>
            <a:chOff x="2619418" y="0"/>
            <a:chExt cx="6452419" cy="6858000"/>
          </a:xfrm>
        </p:grpSpPr>
        <p:pic>
          <p:nvPicPr>
            <p:cNvPr id="4" name="Picture 3">
              <a:extLst>
                <a:ext uri="{FF2B5EF4-FFF2-40B4-BE49-F238E27FC236}">
                  <a16:creationId xmlns:a16="http://schemas.microsoft.com/office/drawing/2014/main" id="{CE8F4B1D-C997-4BAE-8E53-559C771458FC}"/>
                </a:ext>
              </a:extLst>
            </p:cNvPr>
            <p:cNvPicPr>
              <a:picLocks noChangeAspect="1"/>
            </p:cNvPicPr>
            <p:nvPr/>
          </p:nvPicPr>
          <p:blipFill>
            <a:blip r:embed="rId3"/>
            <a:stretch>
              <a:fillRect/>
            </a:stretch>
          </p:blipFill>
          <p:spPr>
            <a:xfrm>
              <a:off x="2619418" y="0"/>
              <a:ext cx="6452419" cy="6858000"/>
            </a:xfrm>
            <a:prstGeom prst="rect">
              <a:avLst/>
            </a:prstGeom>
          </p:spPr>
        </p:pic>
        <p:sp>
          <p:nvSpPr>
            <p:cNvPr id="9" name="Rectangle 8">
              <a:extLst>
                <a:ext uri="{FF2B5EF4-FFF2-40B4-BE49-F238E27FC236}">
                  <a16:creationId xmlns:a16="http://schemas.microsoft.com/office/drawing/2014/main" id="{5B13D723-CD45-4A3C-8C32-A2CF32F4DE31}"/>
                </a:ext>
              </a:extLst>
            </p:cNvPr>
            <p:cNvSpPr/>
            <p:nvPr/>
          </p:nvSpPr>
          <p:spPr>
            <a:xfrm>
              <a:off x="3471333" y="2065867"/>
              <a:ext cx="4809067" cy="4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Speech Bubble: Rectangle with Corners Rounded 25">
            <a:extLst>
              <a:ext uri="{FF2B5EF4-FFF2-40B4-BE49-F238E27FC236}">
                <a16:creationId xmlns:a16="http://schemas.microsoft.com/office/drawing/2014/main" id="{1D01EFAE-0367-45E8-A299-5A9B7344357E}"/>
              </a:ext>
            </a:extLst>
          </p:cNvPr>
          <p:cNvSpPr/>
          <p:nvPr/>
        </p:nvSpPr>
        <p:spPr>
          <a:xfrm>
            <a:off x="4512653" y="2091273"/>
            <a:ext cx="3595788" cy="1032933"/>
          </a:xfrm>
          <a:prstGeom prst="wedgeRoundRectCallout">
            <a:avLst>
              <a:gd name="adj1" fmla="val 56909"/>
              <a:gd name="adj2" fmla="val 54109"/>
              <a:gd name="adj3" fmla="val 16667"/>
            </a:avLst>
          </a:prstGeom>
          <a:solidFill>
            <a:srgbClr val="5E9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6AB35DCC-EF80-425E-87F3-A78D515A5A1C}"/>
              </a:ext>
            </a:extLst>
          </p:cNvPr>
          <p:cNvSpPr txBox="1"/>
          <p:nvPr/>
        </p:nvSpPr>
        <p:spPr>
          <a:xfrm>
            <a:off x="4689141" y="2154076"/>
            <a:ext cx="3331139" cy="923330"/>
          </a:xfrm>
          <a:prstGeom prst="rect">
            <a:avLst/>
          </a:prstGeom>
          <a:noFill/>
        </p:spPr>
        <p:txBody>
          <a:bodyPr wrap="square" rtlCol="0">
            <a:spAutoFit/>
          </a:bodyPr>
          <a:lstStyle/>
          <a:p>
            <a:r>
              <a:rPr lang="en-US" dirty="0">
                <a:solidFill>
                  <a:schemeClr val="bg1"/>
                </a:solidFill>
                <a:latin typeface="Arial Narrow" panose="020B0606020202030204" pitchFamily="34" charset="0"/>
              </a:rPr>
              <a:t>Hey are you there??? I’ve been texting all day? Are we still planning to have dinner?</a:t>
            </a:r>
          </a:p>
        </p:txBody>
      </p:sp>
      <p:sp>
        <p:nvSpPr>
          <p:cNvPr id="28" name="Speech Bubble: Rectangle with Corners Rounded 27">
            <a:extLst>
              <a:ext uri="{FF2B5EF4-FFF2-40B4-BE49-F238E27FC236}">
                <a16:creationId xmlns:a16="http://schemas.microsoft.com/office/drawing/2014/main" id="{FCBC666C-9DE8-4678-A145-688FC6BEF50D}"/>
              </a:ext>
            </a:extLst>
          </p:cNvPr>
          <p:cNvSpPr/>
          <p:nvPr/>
        </p:nvSpPr>
        <p:spPr>
          <a:xfrm flipH="1">
            <a:off x="3479863" y="3352815"/>
            <a:ext cx="1039948" cy="476766"/>
          </a:xfrm>
          <a:prstGeom prst="wedgeRoundRectCallout">
            <a:avLst>
              <a:gd name="adj1" fmla="val 61147"/>
              <a:gd name="adj2" fmla="val 47177"/>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40C88CBC-98B2-4714-A68D-8FD0EC5B7967}"/>
              </a:ext>
            </a:extLst>
          </p:cNvPr>
          <p:cNvSpPr txBox="1"/>
          <p:nvPr/>
        </p:nvSpPr>
        <p:spPr>
          <a:xfrm>
            <a:off x="3547595" y="3403614"/>
            <a:ext cx="1039947" cy="369332"/>
          </a:xfrm>
          <a:prstGeom prst="rect">
            <a:avLst/>
          </a:prstGeom>
          <a:noFill/>
        </p:spPr>
        <p:txBody>
          <a:bodyPr wrap="square" rtlCol="0">
            <a:spAutoFit/>
          </a:bodyPr>
          <a:lstStyle/>
          <a:p>
            <a:r>
              <a:rPr lang="en-US" dirty="0">
                <a:latin typeface="Arial Narrow" panose="020B0606020202030204" pitchFamily="34" charset="0"/>
              </a:rPr>
              <a:t>SORRY</a:t>
            </a:r>
          </a:p>
        </p:txBody>
      </p:sp>
      <p:sp>
        <p:nvSpPr>
          <p:cNvPr id="30" name="Speech Bubble: Rectangle with Corners Rounded 29">
            <a:extLst>
              <a:ext uri="{FF2B5EF4-FFF2-40B4-BE49-F238E27FC236}">
                <a16:creationId xmlns:a16="http://schemas.microsoft.com/office/drawing/2014/main" id="{370AA4E1-3831-433B-86D7-9DA2780F17B6}"/>
              </a:ext>
            </a:extLst>
          </p:cNvPr>
          <p:cNvSpPr/>
          <p:nvPr/>
        </p:nvSpPr>
        <p:spPr>
          <a:xfrm>
            <a:off x="6899564" y="3926101"/>
            <a:ext cx="1208876" cy="558100"/>
          </a:xfrm>
          <a:prstGeom prst="wedgeRoundRectCallout">
            <a:avLst>
              <a:gd name="adj1" fmla="val 56909"/>
              <a:gd name="adj2" fmla="val 54109"/>
              <a:gd name="adj3" fmla="val 16667"/>
            </a:avLst>
          </a:prstGeom>
          <a:solidFill>
            <a:srgbClr val="5E9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descr="Image result for SHRUG EMOJI">
            <a:extLst>
              <a:ext uri="{FF2B5EF4-FFF2-40B4-BE49-F238E27FC236}">
                <a16:creationId xmlns:a16="http://schemas.microsoft.com/office/drawing/2014/main" id="{AD7AD570-A7C8-45E7-914A-F2EB851768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7982" y="3994762"/>
            <a:ext cx="419968" cy="41996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4B8D9259-E15A-4639-855D-C921FD7CB336}"/>
              </a:ext>
            </a:extLst>
          </p:cNvPr>
          <p:cNvSpPr txBox="1"/>
          <p:nvPr/>
        </p:nvSpPr>
        <p:spPr>
          <a:xfrm>
            <a:off x="6965841" y="4042507"/>
            <a:ext cx="538161" cy="369332"/>
          </a:xfrm>
          <a:prstGeom prst="rect">
            <a:avLst/>
          </a:prstGeom>
          <a:noFill/>
        </p:spPr>
        <p:txBody>
          <a:bodyPr wrap="square" rtlCol="0">
            <a:spAutoFit/>
          </a:bodyPr>
          <a:lstStyle/>
          <a:p>
            <a:r>
              <a:rPr lang="en-US" dirty="0">
                <a:solidFill>
                  <a:schemeClr val="bg1"/>
                </a:solidFill>
                <a:latin typeface="Arial Narrow" panose="020B0606020202030204" pitchFamily="34" charset="0"/>
              </a:rPr>
              <a:t>???</a:t>
            </a:r>
          </a:p>
        </p:txBody>
      </p:sp>
    </p:spTree>
    <p:extLst>
      <p:ext uri="{BB962C8B-B14F-4D97-AF65-F5344CB8AC3E}">
        <p14:creationId xmlns:p14="http://schemas.microsoft.com/office/powerpoint/2010/main" val="3477323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9C041C5-CF92-4657-96B8-D238EC666195}"/>
              </a:ext>
            </a:extLst>
          </p:cNvPr>
          <p:cNvGrpSpPr/>
          <p:nvPr/>
        </p:nvGrpSpPr>
        <p:grpSpPr>
          <a:xfrm>
            <a:off x="2619418" y="0"/>
            <a:ext cx="6452419" cy="6858000"/>
            <a:chOff x="2619418" y="0"/>
            <a:chExt cx="6452419" cy="6858000"/>
          </a:xfrm>
        </p:grpSpPr>
        <p:pic>
          <p:nvPicPr>
            <p:cNvPr id="4" name="Picture 3">
              <a:extLst>
                <a:ext uri="{FF2B5EF4-FFF2-40B4-BE49-F238E27FC236}">
                  <a16:creationId xmlns:a16="http://schemas.microsoft.com/office/drawing/2014/main" id="{CE8F4B1D-C997-4BAE-8E53-559C771458FC}"/>
                </a:ext>
              </a:extLst>
            </p:cNvPr>
            <p:cNvPicPr>
              <a:picLocks noChangeAspect="1"/>
            </p:cNvPicPr>
            <p:nvPr/>
          </p:nvPicPr>
          <p:blipFill>
            <a:blip r:embed="rId3"/>
            <a:stretch>
              <a:fillRect/>
            </a:stretch>
          </p:blipFill>
          <p:spPr>
            <a:xfrm>
              <a:off x="2619418" y="0"/>
              <a:ext cx="6452419" cy="6858000"/>
            </a:xfrm>
            <a:prstGeom prst="rect">
              <a:avLst/>
            </a:prstGeom>
          </p:spPr>
        </p:pic>
        <p:sp>
          <p:nvSpPr>
            <p:cNvPr id="9" name="Rectangle 8">
              <a:extLst>
                <a:ext uri="{FF2B5EF4-FFF2-40B4-BE49-F238E27FC236}">
                  <a16:creationId xmlns:a16="http://schemas.microsoft.com/office/drawing/2014/main" id="{5B13D723-CD45-4A3C-8C32-A2CF32F4DE31}"/>
                </a:ext>
              </a:extLst>
            </p:cNvPr>
            <p:cNvSpPr/>
            <p:nvPr/>
          </p:nvSpPr>
          <p:spPr>
            <a:xfrm>
              <a:off x="3471333" y="2065867"/>
              <a:ext cx="4809067" cy="4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Speech Bubble: Rectangle with Corners Rounded 4">
            <a:extLst>
              <a:ext uri="{FF2B5EF4-FFF2-40B4-BE49-F238E27FC236}">
                <a16:creationId xmlns:a16="http://schemas.microsoft.com/office/drawing/2014/main" id="{631FE97C-2E62-41DA-A1A6-6266E744B118}"/>
              </a:ext>
            </a:extLst>
          </p:cNvPr>
          <p:cNvSpPr/>
          <p:nvPr/>
        </p:nvSpPr>
        <p:spPr>
          <a:xfrm>
            <a:off x="4512653" y="2091273"/>
            <a:ext cx="3595788" cy="1032933"/>
          </a:xfrm>
          <a:prstGeom prst="wedgeRoundRectCallout">
            <a:avLst>
              <a:gd name="adj1" fmla="val 56909"/>
              <a:gd name="adj2" fmla="val 54109"/>
              <a:gd name="adj3" fmla="val 16667"/>
            </a:avLst>
          </a:prstGeom>
          <a:solidFill>
            <a:srgbClr val="5E9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015F323-4E68-46AF-8638-CED2E7F2F0EE}"/>
              </a:ext>
            </a:extLst>
          </p:cNvPr>
          <p:cNvSpPr txBox="1"/>
          <p:nvPr/>
        </p:nvSpPr>
        <p:spPr>
          <a:xfrm>
            <a:off x="4689141" y="2154076"/>
            <a:ext cx="3331139" cy="923330"/>
          </a:xfrm>
          <a:prstGeom prst="rect">
            <a:avLst/>
          </a:prstGeom>
          <a:noFill/>
        </p:spPr>
        <p:txBody>
          <a:bodyPr wrap="square" rtlCol="0">
            <a:spAutoFit/>
          </a:bodyPr>
          <a:lstStyle/>
          <a:p>
            <a:r>
              <a:rPr lang="en-US" dirty="0">
                <a:solidFill>
                  <a:schemeClr val="bg1"/>
                </a:solidFill>
                <a:latin typeface="Arial Narrow" panose="020B0606020202030204" pitchFamily="34" charset="0"/>
              </a:rPr>
              <a:t>Hey are you there??? I’ve been texting all day? Are we still planning to have dinner?</a:t>
            </a:r>
          </a:p>
        </p:txBody>
      </p:sp>
      <p:sp>
        <p:nvSpPr>
          <p:cNvPr id="6" name="Speech Bubble: Rectangle with Corners Rounded 5">
            <a:extLst>
              <a:ext uri="{FF2B5EF4-FFF2-40B4-BE49-F238E27FC236}">
                <a16:creationId xmlns:a16="http://schemas.microsoft.com/office/drawing/2014/main" id="{8832B43E-A9EE-4590-B4A2-24F4E5207E3C}"/>
              </a:ext>
            </a:extLst>
          </p:cNvPr>
          <p:cNvSpPr/>
          <p:nvPr/>
        </p:nvSpPr>
        <p:spPr>
          <a:xfrm flipH="1">
            <a:off x="3479863" y="3352815"/>
            <a:ext cx="1039948" cy="476766"/>
          </a:xfrm>
          <a:prstGeom prst="wedgeRoundRectCallout">
            <a:avLst>
              <a:gd name="adj1" fmla="val 61147"/>
              <a:gd name="adj2" fmla="val 47177"/>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18FB05C-1F57-44E5-8A73-1DF526DC516B}"/>
              </a:ext>
            </a:extLst>
          </p:cNvPr>
          <p:cNvSpPr txBox="1"/>
          <p:nvPr/>
        </p:nvSpPr>
        <p:spPr>
          <a:xfrm>
            <a:off x="3547595" y="3403614"/>
            <a:ext cx="1039947" cy="369332"/>
          </a:xfrm>
          <a:prstGeom prst="rect">
            <a:avLst/>
          </a:prstGeom>
          <a:noFill/>
        </p:spPr>
        <p:txBody>
          <a:bodyPr wrap="square" rtlCol="0">
            <a:spAutoFit/>
          </a:bodyPr>
          <a:lstStyle/>
          <a:p>
            <a:r>
              <a:rPr lang="en-US" dirty="0">
                <a:latin typeface="Arial Narrow" panose="020B0606020202030204" pitchFamily="34" charset="0"/>
              </a:rPr>
              <a:t>SORRY</a:t>
            </a:r>
          </a:p>
        </p:txBody>
      </p:sp>
      <p:sp>
        <p:nvSpPr>
          <p:cNvPr id="14" name="Speech Bubble: Rectangle with Corners Rounded 13">
            <a:extLst>
              <a:ext uri="{FF2B5EF4-FFF2-40B4-BE49-F238E27FC236}">
                <a16:creationId xmlns:a16="http://schemas.microsoft.com/office/drawing/2014/main" id="{9F118A82-577E-4D83-8965-F846AB311D4C}"/>
              </a:ext>
            </a:extLst>
          </p:cNvPr>
          <p:cNvSpPr/>
          <p:nvPr/>
        </p:nvSpPr>
        <p:spPr>
          <a:xfrm>
            <a:off x="6899564" y="3926101"/>
            <a:ext cx="1208876" cy="558100"/>
          </a:xfrm>
          <a:prstGeom prst="wedgeRoundRectCallout">
            <a:avLst>
              <a:gd name="adj1" fmla="val 56909"/>
              <a:gd name="adj2" fmla="val 54109"/>
              <a:gd name="adj3" fmla="val 16667"/>
            </a:avLst>
          </a:prstGeom>
          <a:solidFill>
            <a:srgbClr val="5E9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 result for SHRUG EMOJI">
            <a:extLst>
              <a:ext uri="{FF2B5EF4-FFF2-40B4-BE49-F238E27FC236}">
                <a16:creationId xmlns:a16="http://schemas.microsoft.com/office/drawing/2014/main" id="{26ED3938-68D1-443D-A1C3-4F5BCA0DA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7982" y="3994762"/>
            <a:ext cx="419968" cy="419968"/>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57B01C09-4C4C-4989-AA72-2C6132AFA6F3}"/>
              </a:ext>
            </a:extLst>
          </p:cNvPr>
          <p:cNvSpPr/>
          <p:nvPr/>
        </p:nvSpPr>
        <p:spPr>
          <a:xfrm flipH="1">
            <a:off x="3471028" y="4645422"/>
            <a:ext cx="1916312" cy="543797"/>
          </a:xfrm>
          <a:prstGeom prst="wedgeRoundRectCallout">
            <a:avLst>
              <a:gd name="adj1" fmla="val 56909"/>
              <a:gd name="adj2" fmla="val 54109"/>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Image result for SHRUG EMOJI">
            <a:extLst>
              <a:ext uri="{FF2B5EF4-FFF2-40B4-BE49-F238E27FC236}">
                <a16:creationId xmlns:a16="http://schemas.microsoft.com/office/drawing/2014/main" id="{2DBEC6B4-92F1-4A38-8DE2-E9271803BD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0125" y="4651083"/>
            <a:ext cx="465446" cy="465446"/>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Rectangle with Corners Rounded 18">
            <a:extLst>
              <a:ext uri="{FF2B5EF4-FFF2-40B4-BE49-F238E27FC236}">
                <a16:creationId xmlns:a16="http://schemas.microsoft.com/office/drawing/2014/main" id="{97378A89-4633-4806-9C73-37CE6619B77E}"/>
              </a:ext>
            </a:extLst>
          </p:cNvPr>
          <p:cNvSpPr/>
          <p:nvPr/>
        </p:nvSpPr>
        <p:spPr>
          <a:xfrm flipH="1">
            <a:off x="3479862" y="5351651"/>
            <a:ext cx="2303717" cy="543797"/>
          </a:xfrm>
          <a:prstGeom prst="wedgeRoundRectCallout">
            <a:avLst>
              <a:gd name="adj1" fmla="val 56909"/>
              <a:gd name="adj2" fmla="val 54109"/>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descr="Image result for crying laughing emoji emojipedia">
            <a:extLst>
              <a:ext uri="{FF2B5EF4-FFF2-40B4-BE49-F238E27FC236}">
                <a16:creationId xmlns:a16="http://schemas.microsoft.com/office/drawing/2014/main" id="{B064A923-0460-4551-9513-3A74FCCA2D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9111" y="4725118"/>
            <a:ext cx="398431" cy="3984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toungue out emoji emojipedia">
            <a:extLst>
              <a:ext uri="{FF2B5EF4-FFF2-40B4-BE49-F238E27FC236}">
                <a16:creationId xmlns:a16="http://schemas.microsoft.com/office/drawing/2014/main" id="{5835F16A-C986-436A-ACCD-E10E35887A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9141" y="4744842"/>
            <a:ext cx="398431" cy="39843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30FBC09-1E2A-4C2E-B853-0C3A44EDEF26}"/>
              </a:ext>
            </a:extLst>
          </p:cNvPr>
          <p:cNvSpPr txBox="1"/>
          <p:nvPr/>
        </p:nvSpPr>
        <p:spPr>
          <a:xfrm>
            <a:off x="3496319" y="5438883"/>
            <a:ext cx="2538721" cy="369332"/>
          </a:xfrm>
          <a:prstGeom prst="rect">
            <a:avLst/>
          </a:prstGeom>
          <a:noFill/>
        </p:spPr>
        <p:txBody>
          <a:bodyPr wrap="square" rtlCol="0">
            <a:spAutoFit/>
          </a:bodyPr>
          <a:lstStyle/>
          <a:p>
            <a:r>
              <a:rPr lang="en-US" dirty="0">
                <a:latin typeface="Arial Narrow" panose="020B0606020202030204" pitchFamily="34" charset="0"/>
              </a:rPr>
              <a:t>Whatever. Sure. IDC.</a:t>
            </a:r>
          </a:p>
        </p:txBody>
      </p:sp>
      <p:sp>
        <p:nvSpPr>
          <p:cNvPr id="18" name="TextBox 17">
            <a:extLst>
              <a:ext uri="{FF2B5EF4-FFF2-40B4-BE49-F238E27FC236}">
                <a16:creationId xmlns:a16="http://schemas.microsoft.com/office/drawing/2014/main" id="{C66201C2-2448-4BED-9230-4AEFBC2DE306}"/>
              </a:ext>
            </a:extLst>
          </p:cNvPr>
          <p:cNvSpPr txBox="1"/>
          <p:nvPr/>
        </p:nvSpPr>
        <p:spPr>
          <a:xfrm>
            <a:off x="6965841" y="4042507"/>
            <a:ext cx="538161" cy="369332"/>
          </a:xfrm>
          <a:prstGeom prst="rect">
            <a:avLst/>
          </a:prstGeom>
          <a:noFill/>
        </p:spPr>
        <p:txBody>
          <a:bodyPr wrap="square" rtlCol="0">
            <a:spAutoFit/>
          </a:bodyPr>
          <a:lstStyle/>
          <a:p>
            <a:r>
              <a:rPr lang="en-US" dirty="0">
                <a:solidFill>
                  <a:schemeClr val="bg1"/>
                </a:solidFill>
                <a:latin typeface="Arial Narrow" panose="020B0606020202030204" pitchFamily="34" charset="0"/>
              </a:rPr>
              <a:t>???</a:t>
            </a:r>
          </a:p>
        </p:txBody>
      </p:sp>
    </p:spTree>
    <p:extLst>
      <p:ext uri="{BB962C8B-B14F-4D97-AF65-F5344CB8AC3E}">
        <p14:creationId xmlns:p14="http://schemas.microsoft.com/office/powerpoint/2010/main" val="2765578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13837A-80ED-4D7A-AA61-358C89545B85}"/>
              </a:ext>
            </a:extLst>
          </p:cNvPr>
          <p:cNvSpPr/>
          <p:nvPr/>
        </p:nvSpPr>
        <p:spPr>
          <a:xfrm>
            <a:off x="1270000" y="745840"/>
            <a:ext cx="8093178" cy="584775"/>
          </a:xfrm>
          <a:prstGeom prst="rect">
            <a:avLst/>
          </a:prstGeom>
        </p:spPr>
        <p:txBody>
          <a:bodyPr wrap="square">
            <a:spAutoFit/>
          </a:bodyPr>
          <a:lstStyle/>
          <a:p>
            <a:r>
              <a:rPr lang="en-US" sz="3200" dirty="0">
                <a:latin typeface="Arial Narrow" panose="020B0606020202030204" pitchFamily="34" charset="0"/>
              </a:rPr>
              <a:t>Seek to understanding the message </a:t>
            </a:r>
            <a:r>
              <a:rPr lang="en-US" sz="3200" i="1" dirty="0">
                <a:latin typeface="Arial Narrow" panose="020B0606020202030204" pitchFamily="34" charset="0"/>
              </a:rPr>
              <a:t>and</a:t>
            </a:r>
            <a:r>
              <a:rPr lang="en-US" sz="3200" dirty="0">
                <a:latin typeface="Arial Narrow" panose="020B0606020202030204" pitchFamily="34" charset="0"/>
              </a:rPr>
              <a:t> intent</a:t>
            </a:r>
          </a:p>
        </p:txBody>
      </p:sp>
      <p:sp>
        <p:nvSpPr>
          <p:cNvPr id="4" name="Rectangle 3">
            <a:extLst>
              <a:ext uri="{FF2B5EF4-FFF2-40B4-BE49-F238E27FC236}">
                <a16:creationId xmlns:a16="http://schemas.microsoft.com/office/drawing/2014/main" id="{8092F8B2-7E98-440E-8B4D-D7811A2771E3}"/>
              </a:ext>
            </a:extLst>
          </p:cNvPr>
          <p:cNvSpPr/>
          <p:nvPr/>
        </p:nvSpPr>
        <p:spPr>
          <a:xfrm>
            <a:off x="707923" y="1574646"/>
            <a:ext cx="7663607" cy="3354765"/>
          </a:xfrm>
          <a:prstGeom prst="rect">
            <a:avLst/>
          </a:prstGeom>
        </p:spPr>
        <p:txBody>
          <a:bodyPr wrap="square">
            <a:spAutoFit/>
          </a:bodyPr>
          <a:lstStyle/>
          <a:p>
            <a:pPr marL="342900" lvl="2" indent="-342900">
              <a:spcAft>
                <a:spcPts val="1200"/>
              </a:spcAft>
              <a:buFont typeface="Arial" panose="020B0604020202020204" pitchFamily="34" charset="0"/>
              <a:buChar char="•"/>
              <a:defRPr/>
            </a:pPr>
            <a:r>
              <a:rPr lang="en-US" sz="2000" dirty="0">
                <a:latin typeface="Arial Narrow" panose="020B0606020202030204" pitchFamily="34" charset="0"/>
              </a:rPr>
              <a:t>Digital body language is full of vague messages.</a:t>
            </a:r>
          </a:p>
          <a:p>
            <a:pPr marL="342900" lvl="2" indent="-342900">
              <a:spcAft>
                <a:spcPts val="1200"/>
              </a:spcAft>
              <a:buFont typeface="Arial" panose="020B0604020202020204" pitchFamily="34" charset="0"/>
              <a:buChar char="•"/>
              <a:defRPr/>
            </a:pPr>
            <a:r>
              <a:rPr lang="en-US" sz="2000" dirty="0">
                <a:latin typeface="Arial Narrow" panose="020B0606020202030204" pitchFamily="34" charset="0"/>
              </a:rPr>
              <a:t>Start by assuming good intent.</a:t>
            </a:r>
          </a:p>
          <a:p>
            <a:pPr marL="342900" lvl="2" indent="-342900">
              <a:spcAft>
                <a:spcPts val="1200"/>
              </a:spcAft>
              <a:buFont typeface="Arial" panose="020B0604020202020204" pitchFamily="34" charset="0"/>
              <a:buChar char="•"/>
              <a:defRPr/>
            </a:pPr>
            <a:r>
              <a:rPr lang="en-US" sz="2000" dirty="0">
                <a:latin typeface="Arial Narrow" panose="020B0606020202030204" pitchFamily="34" charset="0"/>
              </a:rPr>
              <a:t>Use EQ: Stop, drop anchor and think before you communicate.</a:t>
            </a:r>
          </a:p>
          <a:p>
            <a:pPr marL="800100" lvl="3" indent="-342900">
              <a:spcAft>
                <a:spcPts val="1200"/>
              </a:spcAft>
              <a:buFont typeface="Arial Narrow" panose="020B0606020202030204" pitchFamily="34" charset="0"/>
              <a:buChar char="−"/>
              <a:defRPr/>
            </a:pPr>
            <a:r>
              <a:rPr lang="en-US" dirty="0">
                <a:latin typeface="Arial Narrow" panose="020B0606020202030204" pitchFamily="34" charset="0"/>
              </a:rPr>
              <a:t>What is your mindset and mood? How are they influencing your message and your interpretation of others’.</a:t>
            </a:r>
          </a:p>
          <a:p>
            <a:pPr marL="800100" lvl="3" indent="-342900">
              <a:spcAft>
                <a:spcPts val="1200"/>
              </a:spcAft>
              <a:buFont typeface="Arial Narrow" panose="020B0606020202030204" pitchFamily="34" charset="0"/>
              <a:buChar char="−"/>
              <a:defRPr/>
            </a:pPr>
            <a:r>
              <a:rPr lang="en-US" dirty="0">
                <a:latin typeface="Arial Narrow" panose="020B0606020202030204" pitchFamily="34" charset="0"/>
              </a:rPr>
              <a:t>What’s the context? What do you know about the person or situation? </a:t>
            </a:r>
          </a:p>
          <a:p>
            <a:pPr marL="800100" lvl="3" indent="-342900">
              <a:spcAft>
                <a:spcPts val="1200"/>
              </a:spcAft>
              <a:buFont typeface="Arial Narrow" panose="020B0606020202030204" pitchFamily="34" charset="0"/>
              <a:buChar char="−"/>
              <a:defRPr/>
            </a:pPr>
            <a:r>
              <a:rPr lang="en-US" dirty="0">
                <a:latin typeface="Arial Narrow" panose="020B0606020202030204" pitchFamily="34" charset="0"/>
              </a:rPr>
              <a:t>Ask yourself why they communicate </a:t>
            </a:r>
            <a:r>
              <a:rPr lang="en-US" i="1" dirty="0">
                <a:latin typeface="Arial Narrow" panose="020B0606020202030204" pitchFamily="34" charset="0"/>
              </a:rPr>
              <a:t>what</a:t>
            </a:r>
            <a:r>
              <a:rPr lang="en-US" dirty="0">
                <a:latin typeface="Arial Narrow" panose="020B0606020202030204" pitchFamily="34" charset="0"/>
              </a:rPr>
              <a:t> and </a:t>
            </a:r>
            <a:r>
              <a:rPr lang="en-US" i="1" dirty="0">
                <a:latin typeface="Arial Narrow" panose="020B0606020202030204" pitchFamily="34" charset="0"/>
              </a:rPr>
              <a:t>the way </a:t>
            </a:r>
            <a:r>
              <a:rPr lang="en-US" dirty="0">
                <a:latin typeface="Arial Narrow" panose="020B0606020202030204" pitchFamily="34" charset="0"/>
              </a:rPr>
              <a:t>they did.</a:t>
            </a:r>
          </a:p>
          <a:p>
            <a:pPr marL="800100" lvl="3" indent="-342900">
              <a:spcAft>
                <a:spcPts val="1200"/>
              </a:spcAft>
              <a:buFont typeface="Arial Narrow" panose="020B0606020202030204" pitchFamily="34" charset="0"/>
              <a:buChar char="−"/>
              <a:defRPr/>
            </a:pPr>
            <a:r>
              <a:rPr lang="en-US" dirty="0">
                <a:latin typeface="Arial Narrow" panose="020B0606020202030204" pitchFamily="34" charset="0"/>
              </a:rPr>
              <a:t>Be curious. It’s OK to ask to clarify the content and intent </a:t>
            </a:r>
            <a:r>
              <a:rPr lang="en-US" b="1" i="1" dirty="0">
                <a:latin typeface="Arial Narrow" panose="020B0606020202030204" pitchFamily="34" charset="0"/>
              </a:rPr>
              <a:t>before</a:t>
            </a:r>
            <a:r>
              <a:rPr lang="en-US" dirty="0">
                <a:latin typeface="Arial Narrow" panose="020B0606020202030204" pitchFamily="34" charset="0"/>
              </a:rPr>
              <a:t> responding. </a:t>
            </a:r>
            <a:endParaRPr lang="en-US" sz="2000" dirty="0">
              <a:latin typeface="Arial Narrow" panose="020B0606020202030204" pitchFamily="34" charset="0"/>
            </a:endParaRPr>
          </a:p>
        </p:txBody>
      </p:sp>
      <p:pic>
        <p:nvPicPr>
          <p:cNvPr id="3080" name="Picture 8">
            <a:extLst>
              <a:ext uri="{FF2B5EF4-FFF2-40B4-BE49-F238E27FC236}">
                <a16:creationId xmlns:a16="http://schemas.microsoft.com/office/drawing/2014/main" id="{576ADEA7-7D84-4563-A3AD-9B0D4A8C3A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53" r="11815"/>
          <a:stretch/>
        </p:blipFill>
        <p:spPr bwMode="auto">
          <a:xfrm>
            <a:off x="8587633" y="2158468"/>
            <a:ext cx="3489573" cy="347880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A756AEDA-2128-40AF-9BA0-26F28845870F}"/>
              </a:ext>
            </a:extLst>
          </p:cNvPr>
          <p:cNvSpPr/>
          <p:nvPr/>
        </p:nvSpPr>
        <p:spPr>
          <a:xfrm>
            <a:off x="584200" y="706788"/>
            <a:ext cx="685800" cy="685800"/>
          </a:xfrm>
          <a:prstGeom prst="ellipse">
            <a:avLst/>
          </a:prstGeom>
          <a:solidFill>
            <a:srgbClr val="FFD96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Narrow" panose="020B0606020202030204" pitchFamily="34" charset="0"/>
              </a:rPr>
              <a:t>2.</a:t>
            </a:r>
          </a:p>
        </p:txBody>
      </p:sp>
    </p:spTree>
    <p:extLst>
      <p:ext uri="{BB962C8B-B14F-4D97-AF65-F5344CB8AC3E}">
        <p14:creationId xmlns:p14="http://schemas.microsoft.com/office/powerpoint/2010/main" val="3462583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92F8B2-7E98-440E-8B4D-D7811A2771E3}"/>
              </a:ext>
            </a:extLst>
          </p:cNvPr>
          <p:cNvSpPr/>
          <p:nvPr/>
        </p:nvSpPr>
        <p:spPr>
          <a:xfrm>
            <a:off x="696529" y="1614556"/>
            <a:ext cx="6087404" cy="2816156"/>
          </a:xfrm>
          <a:prstGeom prst="rect">
            <a:avLst/>
          </a:prstGeom>
        </p:spPr>
        <p:txBody>
          <a:bodyPr wrap="square">
            <a:spAutoFit/>
          </a:bodyPr>
          <a:lstStyle/>
          <a:p>
            <a:pPr marL="342900" lvl="2" indent="-342900">
              <a:spcAft>
                <a:spcPts val="1800"/>
              </a:spcAft>
              <a:buFont typeface="Arial" panose="020B0604020202020204" pitchFamily="34" charset="0"/>
              <a:buChar char="•"/>
              <a:defRPr/>
            </a:pPr>
            <a:r>
              <a:rPr lang="en-US" sz="2200" dirty="0">
                <a:latin typeface="Arial Narrow" panose="020B0606020202030204" pitchFamily="34" charset="0"/>
              </a:rPr>
              <a:t>Control the tone. Be intentional in order to influence the communication.</a:t>
            </a:r>
          </a:p>
          <a:p>
            <a:pPr marL="342900" lvl="2" indent="-342900">
              <a:spcAft>
                <a:spcPts val="1800"/>
              </a:spcAft>
              <a:buFont typeface="Arial" panose="020B0604020202020204" pitchFamily="34" charset="0"/>
              <a:buChar char="•"/>
              <a:defRPr/>
            </a:pPr>
            <a:r>
              <a:rPr lang="en-US" sz="2200" dirty="0">
                <a:latin typeface="Arial Narrow" panose="020B0606020202030204" pitchFamily="34" charset="0"/>
              </a:rPr>
              <a:t>Verify you are being understood (content and tone).</a:t>
            </a:r>
          </a:p>
          <a:p>
            <a:pPr marL="342900" lvl="2" indent="-342900">
              <a:spcAft>
                <a:spcPts val="1800"/>
              </a:spcAft>
              <a:buFont typeface="Arial" panose="020B0604020202020204" pitchFamily="34" charset="0"/>
              <a:buChar char="•"/>
              <a:defRPr/>
            </a:pPr>
            <a:r>
              <a:rPr lang="en-US" sz="2200" dirty="0">
                <a:latin typeface="Arial Narrow" panose="020B0606020202030204" pitchFamily="34" charset="0"/>
              </a:rPr>
              <a:t>Use open-ended dialog: </a:t>
            </a:r>
            <a:r>
              <a:rPr lang="en-US" sz="2200" dirty="0">
                <a:solidFill>
                  <a:schemeClr val="tx1">
                    <a:lumMod val="75000"/>
                    <a:lumOff val="25000"/>
                  </a:schemeClr>
                </a:solidFill>
                <a:latin typeface="Arial Narrow" panose="020B0606020202030204" pitchFamily="34" charset="0"/>
              </a:rPr>
              <a:t>“</a:t>
            </a:r>
            <a:r>
              <a:rPr lang="en-US" sz="2200" i="1" dirty="0">
                <a:solidFill>
                  <a:schemeClr val="tx1">
                    <a:lumMod val="75000"/>
                    <a:lumOff val="25000"/>
                  </a:schemeClr>
                </a:solidFill>
                <a:latin typeface="Arial Narrow" panose="020B0606020202030204" pitchFamily="34" charset="0"/>
              </a:rPr>
              <a:t>Help me understand</a:t>
            </a:r>
            <a:r>
              <a:rPr lang="en-US" sz="2200" dirty="0">
                <a:solidFill>
                  <a:schemeClr val="tx1">
                    <a:lumMod val="75000"/>
                    <a:lumOff val="25000"/>
                  </a:schemeClr>
                </a:solidFill>
                <a:latin typeface="Arial Narrow" panose="020B0606020202030204" pitchFamily="34" charset="0"/>
              </a:rPr>
              <a:t>…” or “</a:t>
            </a:r>
            <a:r>
              <a:rPr lang="en-US" sz="2200" i="1" dirty="0">
                <a:solidFill>
                  <a:schemeClr val="tx1">
                    <a:lumMod val="75000"/>
                    <a:lumOff val="25000"/>
                  </a:schemeClr>
                </a:solidFill>
                <a:latin typeface="Arial Narrow" panose="020B0606020202030204" pitchFamily="34" charset="0"/>
              </a:rPr>
              <a:t>Tell me more about that…”</a:t>
            </a:r>
            <a:endParaRPr lang="en-US" sz="2200" dirty="0">
              <a:solidFill>
                <a:schemeClr val="tx1">
                  <a:lumMod val="75000"/>
                  <a:lumOff val="25000"/>
                </a:schemeClr>
              </a:solidFill>
              <a:latin typeface="Arial Narrow" panose="020B0606020202030204" pitchFamily="34" charset="0"/>
            </a:endParaRPr>
          </a:p>
          <a:p>
            <a:pPr marL="342900" lvl="2" indent="-342900">
              <a:spcAft>
                <a:spcPts val="1800"/>
              </a:spcAft>
              <a:buFont typeface="Arial" panose="020B0604020202020204" pitchFamily="34" charset="0"/>
              <a:buChar char="•"/>
              <a:defRPr/>
            </a:pPr>
            <a:r>
              <a:rPr lang="en-US" sz="2200" dirty="0">
                <a:latin typeface="Arial Narrow" panose="020B0606020202030204" pitchFamily="34" charset="0"/>
              </a:rPr>
              <a:t>To gain clarity, shift to a more robust medium.</a:t>
            </a:r>
          </a:p>
        </p:txBody>
      </p:sp>
      <p:graphicFrame>
        <p:nvGraphicFramePr>
          <p:cNvPr id="2" name="Diagram 1">
            <a:extLst>
              <a:ext uri="{FF2B5EF4-FFF2-40B4-BE49-F238E27FC236}">
                <a16:creationId xmlns:a16="http://schemas.microsoft.com/office/drawing/2014/main" id="{5F0DFCC1-2701-4960-8623-DCBDE4BF1E13}"/>
              </a:ext>
            </a:extLst>
          </p:cNvPr>
          <p:cNvGraphicFramePr/>
          <p:nvPr>
            <p:extLst>
              <p:ext uri="{D42A27DB-BD31-4B8C-83A1-F6EECF244321}">
                <p14:modId xmlns:p14="http://schemas.microsoft.com/office/powerpoint/2010/main" val="3309570121"/>
              </p:ext>
            </p:extLst>
          </p:nvPr>
        </p:nvGraphicFramePr>
        <p:xfrm>
          <a:off x="6666469" y="1685997"/>
          <a:ext cx="5525531" cy="4304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F4B6967-2B3A-4890-9A89-21E17FDF496D}"/>
              </a:ext>
            </a:extLst>
          </p:cNvPr>
          <p:cNvSpPr txBox="1"/>
          <p:nvPr/>
        </p:nvSpPr>
        <p:spPr>
          <a:xfrm>
            <a:off x="8390384" y="2493586"/>
            <a:ext cx="2066307" cy="430887"/>
          </a:xfrm>
          <a:prstGeom prst="rect">
            <a:avLst/>
          </a:prstGeom>
          <a:noFill/>
        </p:spPr>
        <p:txBody>
          <a:bodyPr wrap="square" rtlCol="0">
            <a:spAutoFit/>
          </a:bodyPr>
          <a:lstStyle/>
          <a:p>
            <a:pPr algn="ctr"/>
            <a:r>
              <a:rPr lang="en-US" sz="2200" dirty="0">
                <a:solidFill>
                  <a:schemeClr val="bg1"/>
                </a:solidFill>
                <a:latin typeface="Arial Narrow" panose="020B0606020202030204" pitchFamily="34" charset="0"/>
              </a:rPr>
              <a:t>Video Chat</a:t>
            </a:r>
          </a:p>
        </p:txBody>
      </p:sp>
      <p:sp>
        <p:nvSpPr>
          <p:cNvPr id="7" name="TextBox 6">
            <a:extLst>
              <a:ext uri="{FF2B5EF4-FFF2-40B4-BE49-F238E27FC236}">
                <a16:creationId xmlns:a16="http://schemas.microsoft.com/office/drawing/2014/main" id="{A95CDCE5-D835-47A6-B493-37399AEE837F}"/>
              </a:ext>
            </a:extLst>
          </p:cNvPr>
          <p:cNvSpPr txBox="1"/>
          <p:nvPr/>
        </p:nvSpPr>
        <p:spPr>
          <a:xfrm>
            <a:off x="8454813" y="1858959"/>
            <a:ext cx="2066307" cy="461665"/>
          </a:xfrm>
          <a:prstGeom prst="rect">
            <a:avLst/>
          </a:prstGeom>
          <a:noFill/>
        </p:spPr>
        <p:txBody>
          <a:bodyPr wrap="square" rtlCol="0">
            <a:spAutoFit/>
          </a:bodyPr>
          <a:lstStyle/>
          <a:p>
            <a:pPr algn="ctr"/>
            <a:r>
              <a:rPr lang="en-US" sz="2400" dirty="0">
                <a:solidFill>
                  <a:schemeClr val="bg1"/>
                </a:solidFill>
                <a:latin typeface="Arial Narrow" panose="020B0606020202030204" pitchFamily="34" charset="0"/>
              </a:rPr>
              <a:t>FTF Meeting</a:t>
            </a:r>
          </a:p>
        </p:txBody>
      </p:sp>
      <p:sp>
        <p:nvSpPr>
          <p:cNvPr id="10" name="Oval 9">
            <a:extLst>
              <a:ext uri="{FF2B5EF4-FFF2-40B4-BE49-F238E27FC236}">
                <a16:creationId xmlns:a16="http://schemas.microsoft.com/office/drawing/2014/main" id="{74BA685F-5E0D-4A24-B8A4-7709211CDB9B}"/>
              </a:ext>
            </a:extLst>
          </p:cNvPr>
          <p:cNvSpPr/>
          <p:nvPr/>
        </p:nvSpPr>
        <p:spPr>
          <a:xfrm>
            <a:off x="584200" y="706788"/>
            <a:ext cx="685800" cy="685800"/>
          </a:xfrm>
          <a:prstGeom prst="ellipse">
            <a:avLst/>
          </a:prstGeom>
          <a:solidFill>
            <a:srgbClr val="FFD96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Narrow" panose="020B0606020202030204" pitchFamily="34" charset="0"/>
              </a:rPr>
              <a:t>2.</a:t>
            </a:r>
          </a:p>
        </p:txBody>
      </p:sp>
      <p:sp>
        <p:nvSpPr>
          <p:cNvPr id="12" name="Rectangle 11">
            <a:extLst>
              <a:ext uri="{FF2B5EF4-FFF2-40B4-BE49-F238E27FC236}">
                <a16:creationId xmlns:a16="http://schemas.microsoft.com/office/drawing/2014/main" id="{3ED19DDC-F8A1-4CEF-A4B9-4D4E333E0C0B}"/>
              </a:ext>
            </a:extLst>
          </p:cNvPr>
          <p:cNvSpPr/>
          <p:nvPr/>
        </p:nvSpPr>
        <p:spPr>
          <a:xfrm>
            <a:off x="1270000" y="745840"/>
            <a:ext cx="8093178" cy="584775"/>
          </a:xfrm>
          <a:prstGeom prst="rect">
            <a:avLst/>
          </a:prstGeom>
        </p:spPr>
        <p:txBody>
          <a:bodyPr wrap="square">
            <a:spAutoFit/>
          </a:bodyPr>
          <a:lstStyle/>
          <a:p>
            <a:r>
              <a:rPr lang="en-US" sz="3200" dirty="0">
                <a:latin typeface="Arial Narrow" panose="020B0606020202030204" pitchFamily="34" charset="0"/>
              </a:rPr>
              <a:t>Seek to understanding the message </a:t>
            </a:r>
            <a:r>
              <a:rPr lang="en-US" sz="3200" i="1" dirty="0">
                <a:latin typeface="Arial Narrow" panose="020B0606020202030204" pitchFamily="34" charset="0"/>
              </a:rPr>
              <a:t>and</a:t>
            </a:r>
            <a:r>
              <a:rPr lang="en-US" sz="3200" dirty="0">
                <a:latin typeface="Arial Narrow" panose="020B0606020202030204" pitchFamily="34" charset="0"/>
              </a:rPr>
              <a:t> intent</a:t>
            </a:r>
          </a:p>
        </p:txBody>
      </p:sp>
    </p:spTree>
    <p:extLst>
      <p:ext uri="{BB962C8B-B14F-4D97-AF65-F5344CB8AC3E}">
        <p14:creationId xmlns:p14="http://schemas.microsoft.com/office/powerpoint/2010/main" val="789891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DAD79A-19C5-4262-908E-CCA5BF8EBDA9}"/>
              </a:ext>
            </a:extLst>
          </p:cNvPr>
          <p:cNvSpPr/>
          <p:nvPr/>
        </p:nvSpPr>
        <p:spPr>
          <a:xfrm>
            <a:off x="1270000" y="745839"/>
            <a:ext cx="6194829" cy="584775"/>
          </a:xfrm>
          <a:prstGeom prst="rect">
            <a:avLst/>
          </a:prstGeom>
        </p:spPr>
        <p:txBody>
          <a:bodyPr wrap="square">
            <a:spAutoFit/>
          </a:bodyPr>
          <a:lstStyle/>
          <a:p>
            <a:r>
              <a:rPr lang="en-US" sz="3200" dirty="0">
                <a:latin typeface="Arial Narrow" panose="020B0606020202030204" pitchFamily="34" charset="0"/>
              </a:rPr>
              <a:t>Pick your communication medium wisely</a:t>
            </a:r>
          </a:p>
        </p:txBody>
      </p:sp>
      <p:sp>
        <p:nvSpPr>
          <p:cNvPr id="7" name="Rectangle 6">
            <a:extLst>
              <a:ext uri="{FF2B5EF4-FFF2-40B4-BE49-F238E27FC236}">
                <a16:creationId xmlns:a16="http://schemas.microsoft.com/office/drawing/2014/main" id="{905F168F-9483-48FC-83DC-2E23B27432D1}"/>
              </a:ext>
            </a:extLst>
          </p:cNvPr>
          <p:cNvSpPr/>
          <p:nvPr/>
        </p:nvSpPr>
        <p:spPr>
          <a:xfrm>
            <a:off x="766113" y="1808964"/>
            <a:ext cx="7381600" cy="3370153"/>
          </a:xfrm>
          <a:prstGeom prst="rect">
            <a:avLst/>
          </a:prstGeom>
        </p:spPr>
        <p:txBody>
          <a:bodyPr wrap="square">
            <a:spAutoFit/>
          </a:bodyPr>
          <a:lstStyle/>
          <a:p>
            <a:pPr marL="342900" lvl="2" indent="-342900">
              <a:spcAft>
                <a:spcPts val="1200"/>
              </a:spcAft>
              <a:buFont typeface="Arial" panose="020B0604020202020204" pitchFamily="34" charset="0"/>
              <a:buChar char="•"/>
              <a:defRPr/>
            </a:pPr>
            <a:r>
              <a:rPr lang="en-US" sz="2200" dirty="0">
                <a:latin typeface="Arial Narrow" panose="020B0606020202030204" pitchFamily="34" charset="0"/>
              </a:rPr>
              <a:t>What are the ground rules and norms for your organization?</a:t>
            </a:r>
          </a:p>
          <a:p>
            <a:pPr marL="342900" lvl="2" indent="-342900">
              <a:spcAft>
                <a:spcPts val="1200"/>
              </a:spcAft>
              <a:buFont typeface="Arial" panose="020B0604020202020204" pitchFamily="34" charset="0"/>
              <a:buChar char="•"/>
              <a:defRPr/>
            </a:pPr>
            <a:r>
              <a:rPr lang="en-US" sz="2200" dirty="0">
                <a:latin typeface="Arial Narrow" panose="020B0606020202030204" pitchFamily="34" charset="0"/>
              </a:rPr>
              <a:t>Pick one or two communication channels for any given communication. </a:t>
            </a:r>
          </a:p>
          <a:p>
            <a:pPr marL="342900" lvl="2" indent="-342900">
              <a:spcAft>
                <a:spcPts val="1200"/>
              </a:spcAft>
              <a:buFont typeface="Arial" panose="020B0604020202020204" pitchFamily="34" charset="0"/>
              <a:buChar char="•"/>
              <a:defRPr/>
            </a:pPr>
            <a:r>
              <a:rPr lang="en-US" sz="2200" dirty="0">
                <a:latin typeface="Arial Narrow" panose="020B0606020202030204" pitchFamily="34" charset="0"/>
              </a:rPr>
              <a:t>Use communication tools:</a:t>
            </a:r>
          </a:p>
          <a:p>
            <a:pPr marL="800100" lvl="3" indent="-342900">
              <a:spcAft>
                <a:spcPts val="600"/>
              </a:spcAft>
              <a:buFont typeface="Arial Narrow" panose="020B0606020202030204" pitchFamily="34" charset="0"/>
              <a:buChar char="−"/>
              <a:defRPr/>
            </a:pPr>
            <a:r>
              <a:rPr lang="en-US" sz="2000" dirty="0">
                <a:latin typeface="Arial Narrow" panose="020B0606020202030204" pitchFamily="34" charset="0"/>
              </a:rPr>
              <a:t>the right way,</a:t>
            </a:r>
          </a:p>
          <a:p>
            <a:pPr marL="800100" lvl="3" indent="-342900">
              <a:spcAft>
                <a:spcPts val="600"/>
              </a:spcAft>
              <a:buFont typeface="Arial Narrow" panose="020B0606020202030204" pitchFamily="34" charset="0"/>
              <a:buChar char="−"/>
              <a:defRPr/>
            </a:pPr>
            <a:r>
              <a:rPr lang="en-US" sz="2000" dirty="0">
                <a:latin typeface="Arial Narrow" panose="020B0606020202030204" pitchFamily="34" charset="0"/>
              </a:rPr>
              <a:t>at the right time,</a:t>
            </a:r>
          </a:p>
          <a:p>
            <a:pPr marL="800100" lvl="3" indent="-342900">
              <a:spcAft>
                <a:spcPts val="600"/>
              </a:spcAft>
              <a:buFont typeface="Arial Narrow" panose="020B0606020202030204" pitchFamily="34" charset="0"/>
              <a:buChar char="−"/>
              <a:defRPr/>
            </a:pPr>
            <a:r>
              <a:rPr lang="en-US" sz="2000" dirty="0">
                <a:latin typeface="Arial Narrow" panose="020B0606020202030204" pitchFamily="34" charset="0"/>
              </a:rPr>
              <a:t>for right message,</a:t>
            </a:r>
          </a:p>
          <a:p>
            <a:pPr marL="800100" lvl="3" indent="-342900">
              <a:spcAft>
                <a:spcPts val="600"/>
              </a:spcAft>
              <a:buFont typeface="Arial Narrow" panose="020B0606020202030204" pitchFamily="34" charset="0"/>
              <a:buChar char="−"/>
              <a:defRPr/>
            </a:pPr>
            <a:r>
              <a:rPr lang="en-US" sz="2000" dirty="0">
                <a:latin typeface="Arial Narrow" panose="020B0606020202030204" pitchFamily="34" charset="0"/>
              </a:rPr>
              <a:t>with the right audience.</a:t>
            </a:r>
          </a:p>
        </p:txBody>
      </p:sp>
      <p:pic>
        <p:nvPicPr>
          <p:cNvPr id="2" name="Picture 1">
            <a:extLst>
              <a:ext uri="{FF2B5EF4-FFF2-40B4-BE49-F238E27FC236}">
                <a16:creationId xmlns:a16="http://schemas.microsoft.com/office/drawing/2014/main" id="{2F8241B0-D5A2-4C44-BEA9-1257D4F9B7A1}"/>
              </a:ext>
            </a:extLst>
          </p:cNvPr>
          <p:cNvPicPr>
            <a:picLocks noChangeAspect="1"/>
          </p:cNvPicPr>
          <p:nvPr/>
        </p:nvPicPr>
        <p:blipFill rotWithShape="1">
          <a:blip r:embed="rId3"/>
          <a:srcRect l="4305" r="1844" b="4876"/>
          <a:stretch/>
        </p:blipFill>
        <p:spPr>
          <a:xfrm>
            <a:off x="7464829" y="3251668"/>
            <a:ext cx="3674226" cy="2005271"/>
          </a:xfrm>
          <a:prstGeom prst="rect">
            <a:avLst/>
          </a:prstGeom>
          <a:ln>
            <a:solidFill>
              <a:schemeClr val="bg1">
                <a:lumMod val="65000"/>
              </a:schemeClr>
            </a:solidFill>
          </a:ln>
        </p:spPr>
      </p:pic>
      <p:sp>
        <p:nvSpPr>
          <p:cNvPr id="9" name="Oval 8">
            <a:extLst>
              <a:ext uri="{FF2B5EF4-FFF2-40B4-BE49-F238E27FC236}">
                <a16:creationId xmlns:a16="http://schemas.microsoft.com/office/drawing/2014/main" id="{8AD6F225-94D4-46FA-85BB-7184E0CD0D8D}"/>
              </a:ext>
            </a:extLst>
          </p:cNvPr>
          <p:cNvSpPr/>
          <p:nvPr/>
        </p:nvSpPr>
        <p:spPr>
          <a:xfrm>
            <a:off x="584200" y="706788"/>
            <a:ext cx="685800" cy="685800"/>
          </a:xfrm>
          <a:prstGeom prst="ellipse">
            <a:avLst/>
          </a:prstGeom>
          <a:solidFill>
            <a:srgbClr val="FFD96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Narrow" panose="020B0606020202030204" pitchFamily="34" charset="0"/>
              </a:rPr>
              <a:t>3.</a:t>
            </a:r>
          </a:p>
        </p:txBody>
      </p:sp>
    </p:spTree>
    <p:extLst>
      <p:ext uri="{BB962C8B-B14F-4D97-AF65-F5344CB8AC3E}">
        <p14:creationId xmlns:p14="http://schemas.microsoft.com/office/powerpoint/2010/main" val="3265347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person standing in front of a computer&#10;&#10;Description automatically generated">
            <a:extLst>
              <a:ext uri="{FF2B5EF4-FFF2-40B4-BE49-F238E27FC236}">
                <a16:creationId xmlns:a16="http://schemas.microsoft.com/office/drawing/2014/main" id="{D3DA013D-59DB-40D2-B63A-80B82F1567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913" y="0"/>
            <a:ext cx="12003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drawing&#10;&#10;Description automatically generated">
            <a:extLst>
              <a:ext uri="{FF2B5EF4-FFF2-40B4-BE49-F238E27FC236}">
                <a16:creationId xmlns:a16="http://schemas.microsoft.com/office/drawing/2014/main" id="{13BEF376-4461-47D8-AA31-77530707A0B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t="-21571" r="-3181"/>
          <a:stretch>
            <a:fillRect/>
          </a:stretch>
        </p:blipFill>
        <p:spPr bwMode="auto">
          <a:xfrm>
            <a:off x="-57150" y="5030788"/>
            <a:ext cx="2587625"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A close up of a logo&#10;&#10;Description automatically generated">
            <a:extLst>
              <a:ext uri="{FF2B5EF4-FFF2-40B4-BE49-F238E27FC236}">
                <a16:creationId xmlns:a16="http://schemas.microsoft.com/office/drawing/2014/main" id="{B6A1804A-F092-4029-B132-7A2CCFA8A98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983" y="5861662"/>
            <a:ext cx="142557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8EBAE5EC-913D-479F-9CD5-0B2C3DD7D1C9}"/>
              </a:ext>
            </a:extLst>
          </p:cNvPr>
          <p:cNvSpPr txBox="1">
            <a:spLocks/>
          </p:cNvSpPr>
          <p:nvPr/>
        </p:nvSpPr>
        <p:spPr>
          <a:xfrm>
            <a:off x="917726" y="475302"/>
            <a:ext cx="10515600" cy="1196926"/>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400" b="1" i="0" kern="1200">
                <a:solidFill>
                  <a:schemeClr val="tx1"/>
                </a:solidFill>
                <a:latin typeface="Arial Narrow" panose="020B0604020202020204" pitchFamily="34" charset="0"/>
                <a:ea typeface="+mj-ea"/>
                <a:cs typeface="Arial Narrow"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Narrow" panose="020B0604020202020204" pitchFamily="34" charset="0"/>
                <a:ea typeface="+mj-ea"/>
              </a:rPr>
              <a:t>Agenda</a:t>
            </a:r>
          </a:p>
        </p:txBody>
      </p:sp>
      <p:sp>
        <p:nvSpPr>
          <p:cNvPr id="9" name="Content Placeholder 2">
            <a:extLst>
              <a:ext uri="{FF2B5EF4-FFF2-40B4-BE49-F238E27FC236}">
                <a16:creationId xmlns:a16="http://schemas.microsoft.com/office/drawing/2014/main" id="{7580F3DD-3F61-4829-BE8C-2509C7E50962}"/>
              </a:ext>
            </a:extLst>
          </p:cNvPr>
          <p:cNvSpPr txBox="1">
            <a:spLocks/>
          </p:cNvSpPr>
          <p:nvPr/>
        </p:nvSpPr>
        <p:spPr>
          <a:xfrm>
            <a:off x="917726" y="2031299"/>
            <a:ext cx="6376736" cy="3308297"/>
          </a:xfrm>
          <a:prstGeom prst="rect">
            <a:avLst/>
          </a:prstGeom>
        </p:spPr>
        <p:txBody>
          <a:bodyPr vert="horz" lIns="91440" tIns="45720" rIns="91440" bIns="45720" rtlCol="0">
            <a:norm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Arial Narrow" panose="020B0604020202020204" pitchFamily="34" charset="0"/>
                <a:ea typeface="+mn-ea"/>
                <a:cs typeface="Arial Narrow" panose="020B0604020202020204" pitchFamily="34" charset="0"/>
              </a:defRPr>
            </a:lvl1pPr>
            <a:lvl2pPr marL="688975" indent="-233363" algn="l" defTabSz="914400" rtl="0" eaLnBrk="1" latinLnBrk="0" hangingPunct="1">
              <a:lnSpc>
                <a:spcPct val="90000"/>
              </a:lnSpc>
              <a:spcBef>
                <a:spcPts val="500"/>
              </a:spcBef>
              <a:buFont typeface="Courier New" panose="02070309020205020404" pitchFamily="49" charset="0"/>
              <a:buChar char="o"/>
              <a:tabLst/>
              <a:defRPr sz="2000" b="0" i="0" kern="1200">
                <a:solidFill>
                  <a:schemeClr val="tx1"/>
                </a:solidFill>
                <a:latin typeface="Arial Narrow" panose="020B0604020202020204" pitchFamily="34" charset="0"/>
                <a:ea typeface="+mn-ea"/>
                <a:cs typeface="Arial Narrow" panose="020B0604020202020204" pitchFamily="34" charset="0"/>
              </a:defRPr>
            </a:lvl2pPr>
            <a:lvl3pPr marL="1096963" indent="-17303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Narrow" panose="020B0604020202020204" pitchFamily="34" charset="0"/>
                <a:ea typeface="+mn-ea"/>
                <a:cs typeface="Arial Narrow" panose="020B0604020202020204" pitchFamily="34" charset="0"/>
              </a:defRPr>
            </a:lvl3pPr>
            <a:lvl4pPr marL="1552575" indent="-17303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Narrow" panose="020B0604020202020204" pitchFamily="34" charset="0"/>
                <a:ea typeface="+mn-ea"/>
                <a:cs typeface="Arial Narrow" panose="020B0604020202020204" pitchFamily="34" charset="0"/>
              </a:defRPr>
            </a:lvl4pPr>
            <a:lvl5pPr marL="1947863" indent="-173038" algn="l" defTabSz="914400" rtl="0" eaLnBrk="1" latinLnBrk="0" hangingPunct="1">
              <a:lnSpc>
                <a:spcPct val="90000"/>
              </a:lnSpc>
              <a:spcBef>
                <a:spcPts val="500"/>
              </a:spcBef>
              <a:buFont typeface="Wingdings" panose="05000000000000000000" pitchFamily="2" charset="2"/>
              <a:buChar char="§"/>
              <a:tabLst/>
              <a:defRPr sz="1600" b="0"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6550" marR="0" lvl="0" indent="-33655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dirty="0">
                <a:latin typeface="Arial Narrow" panose="020B0606020202030204" pitchFamily="34" charset="0"/>
              </a:rPr>
              <a:t>Defining Digital Body Language and the alignment to Emotional Intelligence (EQ)</a:t>
            </a:r>
          </a:p>
          <a:p>
            <a:pPr marL="336550" marR="0" lvl="0" indent="-33655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dirty="0">
                <a:latin typeface="Arial Narrow" panose="020B0606020202030204" pitchFamily="34" charset="0"/>
              </a:rPr>
              <a:t>The challenges and risks of digital communication</a:t>
            </a:r>
          </a:p>
          <a:p>
            <a:pPr marL="336550" marR="0" lvl="0" indent="-33655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b="0" u="none" strike="noStrike" kern="1200" cap="none" spc="0" normalizeH="0" baseline="0" noProof="0" dirty="0">
                <a:ln>
                  <a:noFill/>
                </a:ln>
                <a:effectLst/>
                <a:uLnTx/>
                <a:uFillTx/>
                <a:latin typeface="Arial Narrow" panose="020B0606020202030204" pitchFamily="34" charset="0"/>
              </a:rPr>
              <a:t>Six factors in improving </a:t>
            </a:r>
            <a:r>
              <a:rPr lang="en-US" dirty="0">
                <a:latin typeface="Arial Narrow" panose="020B0606020202030204" pitchFamily="34" charset="0"/>
              </a:rPr>
              <a:t>your digital body language</a:t>
            </a:r>
          </a:p>
          <a:p>
            <a:pPr marL="336550" marR="0" lvl="0" indent="-33655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b="0" u="none" strike="noStrike" kern="1200" cap="none" spc="0" normalizeH="0" baseline="0" noProof="0" dirty="0">
                <a:ln>
                  <a:noFill/>
                </a:ln>
                <a:effectLst/>
                <a:uLnTx/>
                <a:uFillTx/>
                <a:latin typeface="Arial Narrow" panose="020B0606020202030204" pitchFamily="34" charset="0"/>
              </a:rPr>
              <a:t>Additional resources</a:t>
            </a:r>
          </a:p>
          <a:p>
            <a:pPr marL="336550" marR="0" lvl="0" indent="-33655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effectLst/>
              <a:uLnTx/>
              <a:uFillTx/>
              <a:latin typeface="Arial Narrow" panose="020B0606020202030204" pitchFamily="34" charset="0"/>
              <a:ea typeface="+mn-ea"/>
            </a:endParaRP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effectLst/>
              <a:uLnTx/>
              <a:uFillTx/>
              <a:latin typeface="Arial Narrow" panose="020B0604020202020204" pitchFamily="34" charset="0"/>
              <a:ea typeface="+mn-ea"/>
            </a:endParaRPr>
          </a:p>
        </p:txBody>
      </p:sp>
      <p:sp>
        <p:nvSpPr>
          <p:cNvPr id="10" name="Slide Number Placeholder 5">
            <a:extLst>
              <a:ext uri="{FF2B5EF4-FFF2-40B4-BE49-F238E27FC236}">
                <a16:creationId xmlns:a16="http://schemas.microsoft.com/office/drawing/2014/main" id="{2C944D90-FB09-4A70-91BF-08F43E65707E}"/>
              </a:ext>
            </a:extLst>
          </p:cNvPr>
          <p:cNvSpPr txBox="1">
            <a:spLocks/>
          </p:cNvSpPr>
          <p:nvPr/>
        </p:nvSpPr>
        <p:spPr>
          <a:xfrm>
            <a:off x="4897538" y="6370293"/>
            <a:ext cx="2396924" cy="2975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AC43712-33F4-4250-8AF5-190D0B4EDFB4}" type="slidenum">
              <a:rPr kumimoji="0" lang="en-US" sz="1200" b="0" i="0" u="none" strike="noStrike" kern="1200" cap="none" spc="0" normalizeH="0" baseline="0" noProof="0" smtClean="0">
                <a:ln>
                  <a:noFill/>
                </a:ln>
                <a:effectLst/>
                <a:uLnTx/>
                <a:uFillTx/>
                <a:latin typeface="Arial Narrow" panose="020B0606020202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024097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1E1316-4C5B-46DB-90CE-A1F0BA1DA8CB}"/>
              </a:ext>
            </a:extLst>
          </p:cNvPr>
          <p:cNvGrpSpPr/>
          <p:nvPr/>
        </p:nvGrpSpPr>
        <p:grpSpPr>
          <a:xfrm>
            <a:off x="846437" y="0"/>
            <a:ext cx="10499125" cy="6858000"/>
            <a:chOff x="0" y="0"/>
            <a:chExt cx="10499125" cy="6858000"/>
          </a:xfrm>
        </p:grpSpPr>
        <p:pic>
          <p:nvPicPr>
            <p:cNvPr id="4" name="Picture 3">
              <a:extLst>
                <a:ext uri="{FF2B5EF4-FFF2-40B4-BE49-F238E27FC236}">
                  <a16:creationId xmlns:a16="http://schemas.microsoft.com/office/drawing/2014/main" id="{017DC04C-64AE-42D4-A75F-231608F92CEF}"/>
                </a:ext>
              </a:extLst>
            </p:cNvPr>
            <p:cNvPicPr>
              <a:picLocks noChangeAspect="1"/>
            </p:cNvPicPr>
            <p:nvPr/>
          </p:nvPicPr>
          <p:blipFill rotWithShape="1">
            <a:blip r:embed="rId3"/>
            <a:srcRect l="26858"/>
            <a:stretch/>
          </p:blipFill>
          <p:spPr>
            <a:xfrm>
              <a:off x="671385" y="0"/>
              <a:ext cx="9827740" cy="6858000"/>
            </a:xfrm>
            <a:prstGeom prst="rect">
              <a:avLst/>
            </a:prstGeom>
          </p:spPr>
        </p:pic>
        <p:pic>
          <p:nvPicPr>
            <p:cNvPr id="5" name="Picture 4">
              <a:extLst>
                <a:ext uri="{FF2B5EF4-FFF2-40B4-BE49-F238E27FC236}">
                  <a16:creationId xmlns:a16="http://schemas.microsoft.com/office/drawing/2014/main" id="{72C1BFA6-F4CA-416E-97D4-9C112C2F0BC9}"/>
                </a:ext>
              </a:extLst>
            </p:cNvPr>
            <p:cNvPicPr>
              <a:picLocks noChangeAspect="1"/>
            </p:cNvPicPr>
            <p:nvPr/>
          </p:nvPicPr>
          <p:blipFill rotWithShape="1">
            <a:blip r:embed="rId3"/>
            <a:srcRect r="87027"/>
            <a:stretch/>
          </p:blipFill>
          <p:spPr>
            <a:xfrm>
              <a:off x="0" y="0"/>
              <a:ext cx="1581665" cy="6858000"/>
            </a:xfrm>
            <a:prstGeom prst="rect">
              <a:avLst/>
            </a:prstGeom>
          </p:spPr>
        </p:pic>
        <p:sp>
          <p:nvSpPr>
            <p:cNvPr id="6" name="Rectangle 5">
              <a:extLst>
                <a:ext uri="{FF2B5EF4-FFF2-40B4-BE49-F238E27FC236}">
                  <a16:creationId xmlns:a16="http://schemas.microsoft.com/office/drawing/2014/main" id="{1FA90FB5-9977-462F-BF53-9E5A3A98C423}"/>
                </a:ext>
              </a:extLst>
            </p:cNvPr>
            <p:cNvSpPr/>
            <p:nvPr/>
          </p:nvSpPr>
          <p:spPr>
            <a:xfrm>
              <a:off x="741406" y="1915297"/>
              <a:ext cx="840259" cy="4460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C059024-6450-4431-8E9D-B3E2F244EE4E}"/>
                </a:ext>
              </a:extLst>
            </p:cNvPr>
            <p:cNvPicPr>
              <a:picLocks noChangeAspect="1"/>
            </p:cNvPicPr>
            <p:nvPr/>
          </p:nvPicPr>
          <p:blipFill>
            <a:blip r:embed="rId4"/>
            <a:stretch>
              <a:fillRect/>
            </a:stretch>
          </p:blipFill>
          <p:spPr>
            <a:xfrm>
              <a:off x="671384" y="1075038"/>
              <a:ext cx="1021492" cy="5387546"/>
            </a:xfrm>
            <a:prstGeom prst="rect">
              <a:avLst/>
            </a:prstGeom>
          </p:spPr>
        </p:pic>
      </p:grpSp>
      <p:sp>
        <p:nvSpPr>
          <p:cNvPr id="9" name="Rectangle: Rounded Corners 8">
            <a:extLst>
              <a:ext uri="{FF2B5EF4-FFF2-40B4-BE49-F238E27FC236}">
                <a16:creationId xmlns:a16="http://schemas.microsoft.com/office/drawing/2014/main" id="{DE14B87E-8405-4E26-BA53-27F3EAFADD6E}"/>
              </a:ext>
            </a:extLst>
          </p:cNvPr>
          <p:cNvSpPr/>
          <p:nvPr/>
        </p:nvSpPr>
        <p:spPr>
          <a:xfrm>
            <a:off x="6062548" y="1357722"/>
            <a:ext cx="5249562" cy="15862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85633829-B760-41C0-915A-42F6418822ED}"/>
              </a:ext>
            </a:extLst>
          </p:cNvPr>
          <p:cNvSpPr/>
          <p:nvPr/>
        </p:nvSpPr>
        <p:spPr>
          <a:xfrm>
            <a:off x="1544139" y="4270992"/>
            <a:ext cx="4099239" cy="8227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9A86C83-B800-43A0-ABC1-9722A7329D39}"/>
              </a:ext>
            </a:extLst>
          </p:cNvPr>
          <p:cNvSpPr txBox="1"/>
          <p:nvPr/>
        </p:nvSpPr>
        <p:spPr>
          <a:xfrm>
            <a:off x="2539313" y="543467"/>
            <a:ext cx="4502435" cy="400110"/>
          </a:xfrm>
          <a:prstGeom prst="rect">
            <a:avLst/>
          </a:prstGeom>
          <a:noFill/>
        </p:spPr>
        <p:txBody>
          <a:bodyPr wrap="square" rtlCol="0">
            <a:spAutoFit/>
          </a:bodyPr>
          <a:lstStyle/>
          <a:p>
            <a:r>
              <a:rPr lang="en-US" sz="2000" b="1" dirty="0">
                <a:latin typeface="Arial Narrow" panose="020B0606020202030204" pitchFamily="34" charset="0"/>
              </a:rPr>
              <a:t>Project Team</a:t>
            </a:r>
          </a:p>
        </p:txBody>
      </p:sp>
      <p:sp>
        <p:nvSpPr>
          <p:cNvPr id="13" name="TextBox 12">
            <a:extLst>
              <a:ext uri="{FF2B5EF4-FFF2-40B4-BE49-F238E27FC236}">
                <a16:creationId xmlns:a16="http://schemas.microsoft.com/office/drawing/2014/main" id="{C4686FB7-48F1-4D8F-A3E7-083ED1676E60}"/>
              </a:ext>
            </a:extLst>
          </p:cNvPr>
          <p:cNvSpPr txBox="1"/>
          <p:nvPr/>
        </p:nvSpPr>
        <p:spPr>
          <a:xfrm>
            <a:off x="6241679" y="1349596"/>
            <a:ext cx="4992099" cy="1477328"/>
          </a:xfrm>
          <a:prstGeom prst="rect">
            <a:avLst/>
          </a:prstGeom>
          <a:noFill/>
        </p:spPr>
        <p:txBody>
          <a:bodyPr wrap="square" rtlCol="0">
            <a:spAutoFit/>
          </a:bodyPr>
          <a:lstStyle/>
          <a:p>
            <a:r>
              <a:rPr lang="en-US" b="1" dirty="0">
                <a:latin typeface="Arial Narrow" panose="020B0606020202030204" pitchFamily="34" charset="0"/>
              </a:rPr>
              <a:t>Employee </a:t>
            </a:r>
            <a:r>
              <a:rPr lang="en-US" sz="1600" dirty="0">
                <a:latin typeface="Arial Narrow" panose="020B0606020202030204" pitchFamily="34" charset="0"/>
              </a:rPr>
              <a:t>Wednesday 3:30pm</a:t>
            </a:r>
            <a:endParaRPr lang="en-US" b="1" dirty="0">
              <a:latin typeface="Arial Narrow" panose="020B0606020202030204" pitchFamily="34" charset="0"/>
            </a:endParaRPr>
          </a:p>
          <a:p>
            <a:r>
              <a:rPr lang="en-US" dirty="0">
                <a:latin typeface="Arial Narrow" panose="020B0606020202030204" pitchFamily="34" charset="0"/>
              </a:rPr>
              <a:t>Great meeting today everyone! I have sent the meeting minutes in a separate email. I will make the edits to the slides and send them by the end of the week. Have a good day. </a:t>
            </a:r>
          </a:p>
        </p:txBody>
      </p:sp>
      <p:sp>
        <p:nvSpPr>
          <p:cNvPr id="12" name="TextBox 11">
            <a:extLst>
              <a:ext uri="{FF2B5EF4-FFF2-40B4-BE49-F238E27FC236}">
                <a16:creationId xmlns:a16="http://schemas.microsoft.com/office/drawing/2014/main" id="{32440EDB-2E64-4F11-BF71-7DF511CF93C6}"/>
              </a:ext>
            </a:extLst>
          </p:cNvPr>
          <p:cNvSpPr txBox="1"/>
          <p:nvPr/>
        </p:nvSpPr>
        <p:spPr>
          <a:xfrm>
            <a:off x="1593565" y="4284607"/>
            <a:ext cx="4502435" cy="369332"/>
          </a:xfrm>
          <a:prstGeom prst="rect">
            <a:avLst/>
          </a:prstGeom>
          <a:noFill/>
        </p:spPr>
        <p:txBody>
          <a:bodyPr wrap="square" rtlCol="0">
            <a:spAutoFit/>
          </a:bodyPr>
          <a:lstStyle/>
          <a:p>
            <a:r>
              <a:rPr lang="en-US" b="1" dirty="0">
                <a:latin typeface="Arial Narrow" panose="020B0606020202030204" pitchFamily="34" charset="0"/>
              </a:rPr>
              <a:t>Bill: </a:t>
            </a:r>
            <a:r>
              <a:rPr lang="en-US" sz="1600" dirty="0">
                <a:latin typeface="Arial Narrow" panose="020B0606020202030204" pitchFamily="34" charset="0"/>
              </a:rPr>
              <a:t>Wednesday 3:33pm</a:t>
            </a:r>
          </a:p>
        </p:txBody>
      </p:sp>
      <p:sp>
        <p:nvSpPr>
          <p:cNvPr id="16" name="TextBox 15">
            <a:extLst>
              <a:ext uri="{FF2B5EF4-FFF2-40B4-BE49-F238E27FC236}">
                <a16:creationId xmlns:a16="http://schemas.microsoft.com/office/drawing/2014/main" id="{EF9DD1FE-03C2-4213-83F2-12380F9139DB}"/>
              </a:ext>
            </a:extLst>
          </p:cNvPr>
          <p:cNvSpPr txBox="1"/>
          <p:nvPr/>
        </p:nvSpPr>
        <p:spPr>
          <a:xfrm>
            <a:off x="1614161" y="4689176"/>
            <a:ext cx="3877775" cy="369332"/>
          </a:xfrm>
          <a:prstGeom prst="rect">
            <a:avLst/>
          </a:prstGeom>
          <a:noFill/>
        </p:spPr>
        <p:txBody>
          <a:bodyPr wrap="square" rtlCol="0">
            <a:spAutoFit/>
          </a:bodyPr>
          <a:lstStyle/>
          <a:p>
            <a:r>
              <a:rPr lang="en-US" dirty="0">
                <a:latin typeface="Arial Narrow" panose="020B0606020202030204" pitchFamily="34" charset="0"/>
              </a:rPr>
              <a:t>OK. </a:t>
            </a:r>
          </a:p>
        </p:txBody>
      </p:sp>
      <p:sp>
        <p:nvSpPr>
          <p:cNvPr id="15" name="Rectangle: Rounded Corners 14">
            <a:extLst>
              <a:ext uri="{FF2B5EF4-FFF2-40B4-BE49-F238E27FC236}">
                <a16:creationId xmlns:a16="http://schemas.microsoft.com/office/drawing/2014/main" id="{810C1266-91C7-4156-B27F-E5ED4E7A0D3A}"/>
              </a:ext>
            </a:extLst>
          </p:cNvPr>
          <p:cNvSpPr/>
          <p:nvPr/>
        </p:nvSpPr>
        <p:spPr>
          <a:xfrm>
            <a:off x="6082841" y="3092390"/>
            <a:ext cx="5249562" cy="1055546"/>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A76F8E0A-EB02-476A-AF3B-C5A5CC2180FD}"/>
              </a:ext>
            </a:extLst>
          </p:cNvPr>
          <p:cNvSpPr txBox="1"/>
          <p:nvPr/>
        </p:nvSpPr>
        <p:spPr>
          <a:xfrm>
            <a:off x="6261972" y="3084264"/>
            <a:ext cx="4992099" cy="923330"/>
          </a:xfrm>
          <a:prstGeom prst="rect">
            <a:avLst/>
          </a:prstGeom>
          <a:noFill/>
        </p:spPr>
        <p:txBody>
          <a:bodyPr wrap="square" rtlCol="0">
            <a:spAutoFit/>
          </a:bodyPr>
          <a:lstStyle/>
          <a:p>
            <a:r>
              <a:rPr lang="en-US" b="1" dirty="0">
                <a:latin typeface="Arial Narrow" panose="020B0606020202030204" pitchFamily="34" charset="0"/>
              </a:rPr>
              <a:t>Employee </a:t>
            </a:r>
            <a:r>
              <a:rPr lang="en-US" sz="1600" dirty="0">
                <a:latin typeface="Arial Narrow" panose="020B0606020202030204" pitchFamily="34" charset="0"/>
              </a:rPr>
              <a:t>Thursday 8:32am</a:t>
            </a:r>
            <a:endParaRPr lang="en-US" b="1" dirty="0">
              <a:latin typeface="Arial Narrow" panose="020B0606020202030204" pitchFamily="34" charset="0"/>
            </a:endParaRPr>
          </a:p>
          <a:p>
            <a:r>
              <a:rPr lang="en-US" dirty="0">
                <a:latin typeface="Arial Narrow" panose="020B0606020202030204" pitchFamily="34" charset="0"/>
              </a:rPr>
              <a:t>@Bill did you get my text last night? I’ll call you later so we can talk about next week’s presentation.</a:t>
            </a:r>
          </a:p>
        </p:txBody>
      </p:sp>
      <p:pic>
        <p:nvPicPr>
          <p:cNvPr id="18" name="Picture 17">
            <a:extLst>
              <a:ext uri="{FF2B5EF4-FFF2-40B4-BE49-F238E27FC236}">
                <a16:creationId xmlns:a16="http://schemas.microsoft.com/office/drawing/2014/main" id="{4C50BD13-824C-448E-9C67-8133474D2EC6}"/>
              </a:ext>
            </a:extLst>
          </p:cNvPr>
          <p:cNvPicPr>
            <a:picLocks noChangeAspect="1"/>
          </p:cNvPicPr>
          <p:nvPr/>
        </p:nvPicPr>
        <p:blipFill>
          <a:blip r:embed="rId5"/>
          <a:stretch>
            <a:fillRect/>
          </a:stretch>
        </p:blipFill>
        <p:spPr>
          <a:xfrm>
            <a:off x="9488682" y="54753"/>
            <a:ext cx="341618" cy="347691"/>
          </a:xfrm>
          <a:prstGeom prst="rect">
            <a:avLst/>
          </a:prstGeom>
          <a:effectLst>
            <a:softEdge rad="12700"/>
          </a:effectLst>
        </p:spPr>
      </p:pic>
    </p:spTree>
    <p:extLst>
      <p:ext uri="{BB962C8B-B14F-4D97-AF65-F5344CB8AC3E}">
        <p14:creationId xmlns:p14="http://schemas.microsoft.com/office/powerpoint/2010/main" val="2039718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9C041C5-CF92-4657-96B8-D238EC666195}"/>
              </a:ext>
            </a:extLst>
          </p:cNvPr>
          <p:cNvGrpSpPr/>
          <p:nvPr/>
        </p:nvGrpSpPr>
        <p:grpSpPr>
          <a:xfrm>
            <a:off x="2623445" y="0"/>
            <a:ext cx="6452419" cy="6858000"/>
            <a:chOff x="2619418" y="0"/>
            <a:chExt cx="6452419" cy="6858000"/>
          </a:xfrm>
        </p:grpSpPr>
        <p:pic>
          <p:nvPicPr>
            <p:cNvPr id="4" name="Picture 3">
              <a:extLst>
                <a:ext uri="{FF2B5EF4-FFF2-40B4-BE49-F238E27FC236}">
                  <a16:creationId xmlns:a16="http://schemas.microsoft.com/office/drawing/2014/main" id="{CE8F4B1D-C997-4BAE-8E53-559C771458FC}"/>
                </a:ext>
              </a:extLst>
            </p:cNvPr>
            <p:cNvPicPr>
              <a:picLocks noChangeAspect="1"/>
            </p:cNvPicPr>
            <p:nvPr/>
          </p:nvPicPr>
          <p:blipFill>
            <a:blip r:embed="rId3"/>
            <a:stretch>
              <a:fillRect/>
            </a:stretch>
          </p:blipFill>
          <p:spPr>
            <a:xfrm>
              <a:off x="2619418" y="0"/>
              <a:ext cx="6452419" cy="6858000"/>
            </a:xfrm>
            <a:prstGeom prst="rect">
              <a:avLst/>
            </a:prstGeom>
            <a:solidFill>
              <a:schemeClr val="bg1">
                <a:lumMod val="85000"/>
              </a:schemeClr>
            </a:solidFill>
          </p:spPr>
        </p:pic>
        <p:sp>
          <p:nvSpPr>
            <p:cNvPr id="9" name="Rectangle 8">
              <a:extLst>
                <a:ext uri="{FF2B5EF4-FFF2-40B4-BE49-F238E27FC236}">
                  <a16:creationId xmlns:a16="http://schemas.microsoft.com/office/drawing/2014/main" id="{5B13D723-CD45-4A3C-8C32-A2CF32F4DE31}"/>
                </a:ext>
              </a:extLst>
            </p:cNvPr>
            <p:cNvSpPr/>
            <p:nvPr/>
          </p:nvSpPr>
          <p:spPr>
            <a:xfrm>
              <a:off x="3471333" y="2065867"/>
              <a:ext cx="4809067" cy="4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Speech Bubble: Rectangle with Corners Rounded 4">
            <a:extLst>
              <a:ext uri="{FF2B5EF4-FFF2-40B4-BE49-F238E27FC236}">
                <a16:creationId xmlns:a16="http://schemas.microsoft.com/office/drawing/2014/main" id="{631FE97C-2E62-41DA-A1A6-6266E744B118}"/>
              </a:ext>
            </a:extLst>
          </p:cNvPr>
          <p:cNvSpPr/>
          <p:nvPr/>
        </p:nvSpPr>
        <p:spPr>
          <a:xfrm>
            <a:off x="4512653" y="2091274"/>
            <a:ext cx="3595788" cy="476766"/>
          </a:xfrm>
          <a:prstGeom prst="wedgeRoundRectCallout">
            <a:avLst>
              <a:gd name="adj1" fmla="val 56909"/>
              <a:gd name="adj2" fmla="val 54109"/>
              <a:gd name="adj3" fmla="val 16667"/>
            </a:avLst>
          </a:prstGeom>
          <a:solidFill>
            <a:srgbClr val="5E9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015F323-4E68-46AF-8638-CED2E7F2F0EE}"/>
              </a:ext>
            </a:extLst>
          </p:cNvPr>
          <p:cNvSpPr txBox="1"/>
          <p:nvPr/>
        </p:nvSpPr>
        <p:spPr>
          <a:xfrm>
            <a:off x="4689141" y="2154076"/>
            <a:ext cx="3331139" cy="369332"/>
          </a:xfrm>
          <a:prstGeom prst="rect">
            <a:avLst/>
          </a:prstGeom>
          <a:noFill/>
        </p:spPr>
        <p:txBody>
          <a:bodyPr wrap="square" rtlCol="0">
            <a:spAutoFit/>
          </a:bodyPr>
          <a:lstStyle/>
          <a:p>
            <a:r>
              <a:rPr lang="en-US" dirty="0">
                <a:solidFill>
                  <a:schemeClr val="bg1"/>
                </a:solidFill>
                <a:latin typeface="Arial Narrow" panose="020B0606020202030204" pitchFamily="34" charset="0"/>
              </a:rPr>
              <a:t>Hi. I hope you are feeling better?</a:t>
            </a:r>
          </a:p>
        </p:txBody>
      </p:sp>
      <p:sp>
        <p:nvSpPr>
          <p:cNvPr id="6" name="Speech Bubble: Rectangle with Corners Rounded 5">
            <a:extLst>
              <a:ext uri="{FF2B5EF4-FFF2-40B4-BE49-F238E27FC236}">
                <a16:creationId xmlns:a16="http://schemas.microsoft.com/office/drawing/2014/main" id="{8832B43E-A9EE-4590-B4A2-24F4E5207E3C}"/>
              </a:ext>
            </a:extLst>
          </p:cNvPr>
          <p:cNvSpPr/>
          <p:nvPr/>
        </p:nvSpPr>
        <p:spPr>
          <a:xfrm flipH="1">
            <a:off x="3481911" y="2681940"/>
            <a:ext cx="2667723" cy="697130"/>
          </a:xfrm>
          <a:prstGeom prst="wedgeRoundRectCallout">
            <a:avLst>
              <a:gd name="adj1" fmla="val 54784"/>
              <a:gd name="adj2" fmla="val 40108"/>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18FB05C-1F57-44E5-8A73-1DF526DC516B}"/>
              </a:ext>
            </a:extLst>
          </p:cNvPr>
          <p:cNvSpPr txBox="1"/>
          <p:nvPr/>
        </p:nvSpPr>
        <p:spPr>
          <a:xfrm>
            <a:off x="3549645" y="2732739"/>
            <a:ext cx="2160561" cy="646331"/>
          </a:xfrm>
          <a:prstGeom prst="rect">
            <a:avLst/>
          </a:prstGeom>
          <a:noFill/>
        </p:spPr>
        <p:txBody>
          <a:bodyPr wrap="square" rtlCol="0">
            <a:spAutoFit/>
          </a:bodyPr>
          <a:lstStyle/>
          <a:p>
            <a:r>
              <a:rPr lang="en-US" dirty="0">
                <a:latin typeface="Arial Narrow" panose="020B0606020202030204" pitchFamily="34" charset="0"/>
              </a:rPr>
              <a:t>A little bit. Thanks for asking.</a:t>
            </a:r>
          </a:p>
        </p:txBody>
      </p:sp>
      <p:sp>
        <p:nvSpPr>
          <p:cNvPr id="14" name="Speech Bubble: Rectangle with Corners Rounded 13">
            <a:extLst>
              <a:ext uri="{FF2B5EF4-FFF2-40B4-BE49-F238E27FC236}">
                <a16:creationId xmlns:a16="http://schemas.microsoft.com/office/drawing/2014/main" id="{9F118A82-577E-4D83-8965-F846AB311D4C}"/>
              </a:ext>
            </a:extLst>
          </p:cNvPr>
          <p:cNvSpPr/>
          <p:nvPr/>
        </p:nvSpPr>
        <p:spPr>
          <a:xfrm>
            <a:off x="4512553" y="3685572"/>
            <a:ext cx="3595788" cy="1338750"/>
          </a:xfrm>
          <a:prstGeom prst="wedgeRoundRectCallout">
            <a:avLst>
              <a:gd name="adj1" fmla="val 57158"/>
              <a:gd name="adj2" fmla="val 42056"/>
              <a:gd name="adj3" fmla="val 16667"/>
            </a:avLst>
          </a:prstGeom>
          <a:solidFill>
            <a:srgbClr val="5E9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8FF7371-5F81-44DB-B7A0-087AFB9BF109}"/>
              </a:ext>
            </a:extLst>
          </p:cNvPr>
          <p:cNvPicPr>
            <a:picLocks noChangeAspect="1"/>
          </p:cNvPicPr>
          <p:nvPr/>
        </p:nvPicPr>
        <p:blipFill>
          <a:blip r:embed="rId4"/>
          <a:stretch>
            <a:fillRect/>
          </a:stretch>
        </p:blipFill>
        <p:spPr>
          <a:xfrm>
            <a:off x="5549676" y="940372"/>
            <a:ext cx="599958" cy="610623"/>
          </a:xfrm>
          <a:prstGeom prst="rect">
            <a:avLst/>
          </a:prstGeom>
          <a:effectLst>
            <a:softEdge rad="12700"/>
          </a:effectLst>
        </p:spPr>
      </p:pic>
      <p:sp>
        <p:nvSpPr>
          <p:cNvPr id="7" name="TextBox 6">
            <a:extLst>
              <a:ext uri="{FF2B5EF4-FFF2-40B4-BE49-F238E27FC236}">
                <a16:creationId xmlns:a16="http://schemas.microsoft.com/office/drawing/2014/main" id="{AFD9EA68-2D98-479C-8104-26F6805F2D5E}"/>
              </a:ext>
            </a:extLst>
          </p:cNvPr>
          <p:cNvSpPr txBox="1"/>
          <p:nvPr/>
        </p:nvSpPr>
        <p:spPr>
          <a:xfrm>
            <a:off x="5549676" y="1593149"/>
            <a:ext cx="665642" cy="184666"/>
          </a:xfrm>
          <a:prstGeom prst="rect">
            <a:avLst/>
          </a:prstGeom>
          <a:solidFill>
            <a:schemeClr val="bg1">
              <a:lumMod val="95000"/>
            </a:schemeClr>
          </a:solidFill>
        </p:spPr>
        <p:txBody>
          <a:bodyPr wrap="square" lIns="0" tIns="0" rIns="0" bIns="0" rtlCol="0">
            <a:spAutoFit/>
          </a:bodyPr>
          <a:lstStyle/>
          <a:p>
            <a:r>
              <a:rPr lang="en-US" sz="1200" dirty="0">
                <a:latin typeface="Arial Narrow" panose="020B0606020202030204" pitchFamily="34" charset="0"/>
              </a:rPr>
              <a:t>Dominic &gt;</a:t>
            </a:r>
          </a:p>
        </p:txBody>
      </p:sp>
      <p:pic>
        <p:nvPicPr>
          <p:cNvPr id="9218" name="Picture 2" descr="Image result for ill emoji">
            <a:extLst>
              <a:ext uri="{FF2B5EF4-FFF2-40B4-BE49-F238E27FC236}">
                <a16:creationId xmlns:a16="http://schemas.microsoft.com/office/drawing/2014/main" id="{1A7F718E-7357-479C-A289-63A067C1818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635" b="91226" l="10000" r="90000">
                        <a14:foregroundMark x1="42907" y1="8774" x2="42907" y2="8774"/>
                        <a14:foregroundMark x1="46977" y1="91226" x2="46977" y2="91226"/>
                      </a14:backgroundRemoval>
                    </a14:imgEffect>
                  </a14:imgLayer>
                </a14:imgProps>
              </a:ext>
              <a:ext uri="{28A0092B-C50C-407E-A947-70E740481C1C}">
                <a14:useLocalDpi xmlns:a14="http://schemas.microsoft.com/office/drawing/2010/main" val="0"/>
              </a:ext>
            </a:extLst>
          </a:blip>
          <a:srcRect/>
          <a:stretch>
            <a:fillRect/>
          </a:stretch>
        </p:blipFill>
        <p:spPr bwMode="auto">
          <a:xfrm>
            <a:off x="4255964" y="3066856"/>
            <a:ext cx="373961" cy="3122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E3567D0-F53F-43E9-9CA4-67B20B413564}"/>
              </a:ext>
            </a:extLst>
          </p:cNvPr>
          <p:cNvSpPr txBox="1"/>
          <p:nvPr/>
        </p:nvSpPr>
        <p:spPr>
          <a:xfrm>
            <a:off x="4619197" y="3748581"/>
            <a:ext cx="3331139" cy="1200329"/>
          </a:xfrm>
          <a:prstGeom prst="rect">
            <a:avLst/>
          </a:prstGeom>
          <a:noFill/>
        </p:spPr>
        <p:txBody>
          <a:bodyPr wrap="square" rtlCol="0">
            <a:spAutoFit/>
          </a:bodyPr>
          <a:lstStyle/>
          <a:p>
            <a:r>
              <a:rPr lang="en-US" dirty="0">
                <a:solidFill>
                  <a:schemeClr val="bg1"/>
                </a:solidFill>
                <a:latin typeface="Arial Narrow" panose="020B0606020202030204" pitchFamily="34" charset="0"/>
              </a:rPr>
              <a:t>Today is the deadline to deliver final ratings. I didn’t think you’d want to wait until Monday to find out about your merit increase.</a:t>
            </a:r>
          </a:p>
        </p:txBody>
      </p:sp>
      <p:sp>
        <p:nvSpPr>
          <p:cNvPr id="24" name="Speech Bubble: Rectangle with Corners Rounded 23">
            <a:extLst>
              <a:ext uri="{FF2B5EF4-FFF2-40B4-BE49-F238E27FC236}">
                <a16:creationId xmlns:a16="http://schemas.microsoft.com/office/drawing/2014/main" id="{5BCA5D58-AF1A-463D-9845-D475F173CEF1}"/>
              </a:ext>
            </a:extLst>
          </p:cNvPr>
          <p:cNvSpPr/>
          <p:nvPr/>
        </p:nvSpPr>
        <p:spPr>
          <a:xfrm>
            <a:off x="4512553" y="5287278"/>
            <a:ext cx="3595788" cy="646331"/>
          </a:xfrm>
          <a:prstGeom prst="wedgeRoundRectCallout">
            <a:avLst>
              <a:gd name="adj1" fmla="val 56909"/>
              <a:gd name="adj2" fmla="val 54109"/>
              <a:gd name="adj3" fmla="val 16667"/>
            </a:avLst>
          </a:prstGeom>
          <a:solidFill>
            <a:srgbClr val="5E9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F9ECEE59-4560-4C59-8B0D-C3DCB58E1A41}"/>
              </a:ext>
            </a:extLst>
          </p:cNvPr>
          <p:cNvSpPr txBox="1"/>
          <p:nvPr/>
        </p:nvSpPr>
        <p:spPr>
          <a:xfrm>
            <a:off x="4644877" y="5299677"/>
            <a:ext cx="3331139" cy="646331"/>
          </a:xfrm>
          <a:prstGeom prst="rect">
            <a:avLst/>
          </a:prstGeom>
          <a:noFill/>
        </p:spPr>
        <p:txBody>
          <a:bodyPr wrap="square" rtlCol="0">
            <a:spAutoFit/>
          </a:bodyPr>
          <a:lstStyle/>
          <a:p>
            <a:r>
              <a:rPr lang="en-US" dirty="0">
                <a:solidFill>
                  <a:schemeClr val="bg1"/>
                </a:solidFill>
                <a:latin typeface="Arial Narrow" panose="020B0606020202030204" pitchFamily="34" charset="0"/>
              </a:rPr>
              <a:t>I have you in as a Meets with a 2.5% increase.</a:t>
            </a:r>
          </a:p>
        </p:txBody>
      </p:sp>
    </p:spTree>
    <p:extLst>
      <p:ext uri="{BB962C8B-B14F-4D97-AF65-F5344CB8AC3E}">
        <p14:creationId xmlns:p14="http://schemas.microsoft.com/office/powerpoint/2010/main" val="2995267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DAD79A-19C5-4262-908E-CCA5BF8EBDA9}"/>
              </a:ext>
            </a:extLst>
          </p:cNvPr>
          <p:cNvSpPr/>
          <p:nvPr/>
        </p:nvSpPr>
        <p:spPr>
          <a:xfrm>
            <a:off x="1270000" y="757300"/>
            <a:ext cx="7046664" cy="584775"/>
          </a:xfrm>
          <a:prstGeom prst="rect">
            <a:avLst/>
          </a:prstGeom>
        </p:spPr>
        <p:txBody>
          <a:bodyPr wrap="square">
            <a:spAutoFit/>
          </a:bodyPr>
          <a:lstStyle/>
          <a:p>
            <a:r>
              <a:rPr lang="en-US" sz="3200" dirty="0">
                <a:latin typeface="Arial Narrow" panose="020B0606020202030204" pitchFamily="34" charset="0"/>
              </a:rPr>
              <a:t>Pick your communication medium wisely</a:t>
            </a:r>
          </a:p>
        </p:txBody>
      </p:sp>
      <p:sp>
        <p:nvSpPr>
          <p:cNvPr id="8" name="Content Placeholder 2">
            <a:extLst>
              <a:ext uri="{FF2B5EF4-FFF2-40B4-BE49-F238E27FC236}">
                <a16:creationId xmlns:a16="http://schemas.microsoft.com/office/drawing/2014/main" id="{7DBE2364-3386-4802-AB06-604BEFB573A4}"/>
              </a:ext>
            </a:extLst>
          </p:cNvPr>
          <p:cNvSpPr txBox="1">
            <a:spLocks/>
          </p:cNvSpPr>
          <p:nvPr/>
        </p:nvSpPr>
        <p:spPr>
          <a:xfrm>
            <a:off x="707922" y="1547998"/>
            <a:ext cx="8931377" cy="822960"/>
          </a:xfrm>
          <a:prstGeom prst="rect">
            <a:avLst/>
          </a:prstGeom>
          <a:solidFill>
            <a:srgbClr val="FFC000"/>
          </a:solidFill>
          <a:ln>
            <a:solidFill>
              <a:sysClr val="window" lastClr="FFFFFF">
                <a:lumMod val="85000"/>
              </a:sysClr>
            </a:solidFill>
          </a:ln>
        </p:spPr>
        <p:txBody>
          <a:bodyPr anchor="ctr" anchorCtr="0">
            <a:norm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Arial Narrow" panose="020B0604020202020204" pitchFamily="34" charset="0"/>
                <a:ea typeface="+mn-ea"/>
                <a:cs typeface="Arial Narrow" panose="020B0604020202020204" pitchFamily="34" charset="0"/>
              </a:defRPr>
            </a:lvl1pPr>
            <a:lvl2pPr marL="688975" indent="-233363" algn="l" defTabSz="914400" rtl="0" eaLnBrk="1" latinLnBrk="0" hangingPunct="1">
              <a:lnSpc>
                <a:spcPct val="90000"/>
              </a:lnSpc>
              <a:spcBef>
                <a:spcPts val="500"/>
              </a:spcBef>
              <a:buFont typeface="Courier New" panose="02070309020205020404" pitchFamily="49" charset="0"/>
              <a:buChar char="o"/>
              <a:tabLst/>
              <a:defRPr sz="2000" b="0" i="0" kern="1200">
                <a:solidFill>
                  <a:schemeClr val="tx1"/>
                </a:solidFill>
                <a:latin typeface="Arial Narrow" panose="020B0604020202020204" pitchFamily="34" charset="0"/>
                <a:ea typeface="+mn-ea"/>
                <a:cs typeface="Arial Narrow" panose="020B0604020202020204" pitchFamily="34" charset="0"/>
              </a:defRPr>
            </a:lvl2pPr>
            <a:lvl3pPr marL="1096963" indent="-17303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Narrow" panose="020B0604020202020204" pitchFamily="34" charset="0"/>
                <a:ea typeface="+mn-ea"/>
                <a:cs typeface="Arial Narrow" panose="020B0604020202020204" pitchFamily="34" charset="0"/>
              </a:defRPr>
            </a:lvl3pPr>
            <a:lvl4pPr marL="1552575" indent="-17303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Narrow" panose="020B0604020202020204" pitchFamily="34" charset="0"/>
                <a:ea typeface="+mn-ea"/>
                <a:cs typeface="Arial Narrow" panose="020B0604020202020204" pitchFamily="34" charset="0"/>
              </a:defRPr>
            </a:lvl4pPr>
            <a:lvl5pPr marL="1947863" indent="-173038" algn="l" defTabSz="914400" rtl="0" eaLnBrk="1" latinLnBrk="0" hangingPunct="1">
              <a:lnSpc>
                <a:spcPct val="90000"/>
              </a:lnSpc>
              <a:spcBef>
                <a:spcPts val="500"/>
              </a:spcBef>
              <a:buFont typeface="Wingdings" panose="05000000000000000000" pitchFamily="2" charset="2"/>
              <a:buChar char="§"/>
              <a:tabLst/>
              <a:defRPr sz="1600" b="0"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88925">
              <a:lnSpc>
                <a:spcPct val="100000"/>
              </a:lnSpc>
              <a:spcBef>
                <a:spcPts val="0"/>
              </a:spcBef>
              <a:spcAft>
                <a:spcPts val="1200"/>
              </a:spcAft>
              <a:buNone/>
              <a:defRPr/>
            </a:pPr>
            <a:endParaRPr lang="en-US" sz="2000" dirty="0">
              <a:solidFill>
                <a:prstClr val="black"/>
              </a:solidFill>
              <a:latin typeface="Arial Narrow" panose="020B0606020202030204" pitchFamily="34" charset="0"/>
            </a:endParaRPr>
          </a:p>
        </p:txBody>
      </p:sp>
      <p:sp>
        <p:nvSpPr>
          <p:cNvPr id="10" name="Content Placeholder 2">
            <a:extLst>
              <a:ext uri="{FF2B5EF4-FFF2-40B4-BE49-F238E27FC236}">
                <a16:creationId xmlns:a16="http://schemas.microsoft.com/office/drawing/2014/main" id="{AA551310-F9A7-4114-94D5-A93C07130372}"/>
              </a:ext>
            </a:extLst>
          </p:cNvPr>
          <p:cNvSpPr txBox="1">
            <a:spLocks/>
          </p:cNvSpPr>
          <p:nvPr/>
        </p:nvSpPr>
        <p:spPr>
          <a:xfrm>
            <a:off x="707922" y="2736811"/>
            <a:ext cx="8931377" cy="822960"/>
          </a:xfrm>
          <a:prstGeom prst="rect">
            <a:avLst/>
          </a:prstGeom>
          <a:solidFill>
            <a:srgbClr val="FFE38B"/>
          </a:solidFill>
          <a:ln>
            <a:solidFill>
              <a:sysClr val="window" lastClr="FFFFFF">
                <a:lumMod val="85000"/>
              </a:sysClr>
            </a:solidFill>
          </a:ln>
        </p:spPr>
        <p:txBody>
          <a:bodyPr anchor="ctr" anchorCtr="0">
            <a:norm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Arial Narrow" panose="020B0604020202020204" pitchFamily="34" charset="0"/>
                <a:ea typeface="+mn-ea"/>
                <a:cs typeface="Arial Narrow" panose="020B0604020202020204" pitchFamily="34" charset="0"/>
              </a:defRPr>
            </a:lvl1pPr>
            <a:lvl2pPr marL="688975" indent="-233363" algn="l" defTabSz="914400" rtl="0" eaLnBrk="1" latinLnBrk="0" hangingPunct="1">
              <a:lnSpc>
                <a:spcPct val="90000"/>
              </a:lnSpc>
              <a:spcBef>
                <a:spcPts val="500"/>
              </a:spcBef>
              <a:buFont typeface="Courier New" panose="02070309020205020404" pitchFamily="49" charset="0"/>
              <a:buChar char="o"/>
              <a:tabLst/>
              <a:defRPr sz="2000" b="0" i="0" kern="1200">
                <a:solidFill>
                  <a:schemeClr val="tx1"/>
                </a:solidFill>
                <a:latin typeface="Arial Narrow" panose="020B0604020202020204" pitchFamily="34" charset="0"/>
                <a:ea typeface="+mn-ea"/>
                <a:cs typeface="Arial Narrow" panose="020B0604020202020204" pitchFamily="34" charset="0"/>
              </a:defRPr>
            </a:lvl2pPr>
            <a:lvl3pPr marL="1096963" indent="-17303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Narrow" panose="020B0604020202020204" pitchFamily="34" charset="0"/>
                <a:ea typeface="+mn-ea"/>
                <a:cs typeface="Arial Narrow" panose="020B0604020202020204" pitchFamily="34" charset="0"/>
              </a:defRPr>
            </a:lvl3pPr>
            <a:lvl4pPr marL="1552575" indent="-17303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Narrow" panose="020B0604020202020204" pitchFamily="34" charset="0"/>
                <a:ea typeface="+mn-ea"/>
                <a:cs typeface="Arial Narrow" panose="020B0604020202020204" pitchFamily="34" charset="0"/>
              </a:defRPr>
            </a:lvl4pPr>
            <a:lvl5pPr marL="1947863" indent="-173038" algn="l" defTabSz="914400" rtl="0" eaLnBrk="1" latinLnBrk="0" hangingPunct="1">
              <a:lnSpc>
                <a:spcPct val="90000"/>
              </a:lnSpc>
              <a:spcBef>
                <a:spcPts val="500"/>
              </a:spcBef>
              <a:buFont typeface="Wingdings" panose="05000000000000000000" pitchFamily="2" charset="2"/>
              <a:buChar char="§"/>
              <a:tabLst/>
              <a:defRPr sz="1600" b="0"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88925">
              <a:lnSpc>
                <a:spcPct val="100000"/>
              </a:lnSpc>
              <a:spcBef>
                <a:spcPts val="0"/>
              </a:spcBef>
              <a:spcAft>
                <a:spcPts val="1200"/>
              </a:spcAft>
              <a:buNone/>
              <a:defRPr/>
            </a:pPr>
            <a:endParaRPr lang="en-US" sz="2000" dirty="0">
              <a:solidFill>
                <a:prstClr val="black"/>
              </a:solidFill>
              <a:latin typeface="Arial Narrow" panose="020B0606020202030204" pitchFamily="34" charset="0"/>
            </a:endParaRPr>
          </a:p>
        </p:txBody>
      </p:sp>
      <p:sp>
        <p:nvSpPr>
          <p:cNvPr id="12" name="Content Placeholder 2">
            <a:extLst>
              <a:ext uri="{FF2B5EF4-FFF2-40B4-BE49-F238E27FC236}">
                <a16:creationId xmlns:a16="http://schemas.microsoft.com/office/drawing/2014/main" id="{528803C1-EF58-4782-AB6B-19FC6CDF27F9}"/>
              </a:ext>
            </a:extLst>
          </p:cNvPr>
          <p:cNvSpPr txBox="1">
            <a:spLocks/>
          </p:cNvSpPr>
          <p:nvPr/>
        </p:nvSpPr>
        <p:spPr>
          <a:xfrm>
            <a:off x="707922" y="3925625"/>
            <a:ext cx="8931377" cy="822960"/>
          </a:xfrm>
          <a:prstGeom prst="rect">
            <a:avLst/>
          </a:prstGeom>
          <a:solidFill>
            <a:srgbClr val="FFC000"/>
          </a:solidFill>
          <a:ln>
            <a:solidFill>
              <a:sysClr val="window" lastClr="FFFFFF">
                <a:lumMod val="85000"/>
              </a:sysClr>
            </a:solidFill>
          </a:ln>
        </p:spPr>
        <p:txBody>
          <a:bodyPr anchor="ctr" anchorCtr="0">
            <a:norm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Arial Narrow" panose="020B0604020202020204" pitchFamily="34" charset="0"/>
                <a:ea typeface="+mn-ea"/>
                <a:cs typeface="Arial Narrow" panose="020B0604020202020204" pitchFamily="34" charset="0"/>
              </a:defRPr>
            </a:lvl1pPr>
            <a:lvl2pPr marL="688975" indent="-233363" algn="l" defTabSz="914400" rtl="0" eaLnBrk="1" latinLnBrk="0" hangingPunct="1">
              <a:lnSpc>
                <a:spcPct val="90000"/>
              </a:lnSpc>
              <a:spcBef>
                <a:spcPts val="500"/>
              </a:spcBef>
              <a:buFont typeface="Courier New" panose="02070309020205020404" pitchFamily="49" charset="0"/>
              <a:buChar char="o"/>
              <a:tabLst/>
              <a:defRPr sz="2000" b="0" i="0" kern="1200">
                <a:solidFill>
                  <a:schemeClr val="tx1"/>
                </a:solidFill>
                <a:latin typeface="Arial Narrow" panose="020B0604020202020204" pitchFamily="34" charset="0"/>
                <a:ea typeface="+mn-ea"/>
                <a:cs typeface="Arial Narrow" panose="020B0604020202020204" pitchFamily="34" charset="0"/>
              </a:defRPr>
            </a:lvl2pPr>
            <a:lvl3pPr marL="1096963" indent="-17303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Narrow" panose="020B0604020202020204" pitchFamily="34" charset="0"/>
                <a:ea typeface="+mn-ea"/>
                <a:cs typeface="Arial Narrow" panose="020B0604020202020204" pitchFamily="34" charset="0"/>
              </a:defRPr>
            </a:lvl3pPr>
            <a:lvl4pPr marL="1552575" indent="-17303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Narrow" panose="020B0604020202020204" pitchFamily="34" charset="0"/>
                <a:ea typeface="+mn-ea"/>
                <a:cs typeface="Arial Narrow" panose="020B0604020202020204" pitchFamily="34" charset="0"/>
              </a:defRPr>
            </a:lvl4pPr>
            <a:lvl5pPr marL="1947863" indent="-173038" algn="l" defTabSz="914400" rtl="0" eaLnBrk="1" latinLnBrk="0" hangingPunct="1">
              <a:lnSpc>
                <a:spcPct val="90000"/>
              </a:lnSpc>
              <a:spcBef>
                <a:spcPts val="500"/>
              </a:spcBef>
              <a:buFont typeface="Wingdings" panose="05000000000000000000" pitchFamily="2" charset="2"/>
              <a:buChar char="§"/>
              <a:tabLst/>
              <a:defRPr sz="1600" b="0"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88925">
              <a:lnSpc>
                <a:spcPct val="100000"/>
              </a:lnSpc>
              <a:spcBef>
                <a:spcPts val="0"/>
              </a:spcBef>
              <a:spcAft>
                <a:spcPts val="1200"/>
              </a:spcAft>
              <a:buNone/>
              <a:defRPr/>
            </a:pPr>
            <a:endParaRPr lang="en-US" sz="2000" dirty="0">
              <a:solidFill>
                <a:prstClr val="black"/>
              </a:solidFill>
              <a:latin typeface="Arial Narrow" panose="020B0606020202030204" pitchFamily="34" charset="0"/>
            </a:endParaRPr>
          </a:p>
        </p:txBody>
      </p:sp>
      <p:sp>
        <p:nvSpPr>
          <p:cNvPr id="14" name="TextBox 13">
            <a:extLst>
              <a:ext uri="{FF2B5EF4-FFF2-40B4-BE49-F238E27FC236}">
                <a16:creationId xmlns:a16="http://schemas.microsoft.com/office/drawing/2014/main" id="{C8AE05B0-2B3D-47BB-A676-3617E3684E42}"/>
              </a:ext>
            </a:extLst>
          </p:cNvPr>
          <p:cNvSpPr txBox="1"/>
          <p:nvPr/>
        </p:nvSpPr>
        <p:spPr>
          <a:xfrm>
            <a:off x="2440893" y="1777111"/>
            <a:ext cx="6942666" cy="530431"/>
          </a:xfrm>
          <a:prstGeom prst="rect">
            <a:avLst/>
          </a:prstGeom>
          <a:noFill/>
        </p:spPr>
        <p:txBody>
          <a:bodyPr wrap="square" rtlCol="0">
            <a:noAutofit/>
          </a:bodyPr>
          <a:lstStyle/>
          <a:p>
            <a:r>
              <a:rPr lang="en-US" sz="2200" dirty="0">
                <a:solidFill>
                  <a:prstClr val="black"/>
                </a:solidFill>
                <a:latin typeface="Arial Narrow" panose="020B0606020202030204" pitchFamily="34" charset="0"/>
              </a:rPr>
              <a:t>Longer messages require a more robust medium.</a:t>
            </a:r>
          </a:p>
        </p:txBody>
      </p:sp>
      <p:sp>
        <p:nvSpPr>
          <p:cNvPr id="15" name="TextBox 14">
            <a:extLst>
              <a:ext uri="{FF2B5EF4-FFF2-40B4-BE49-F238E27FC236}">
                <a16:creationId xmlns:a16="http://schemas.microsoft.com/office/drawing/2014/main" id="{FA7ADDE8-AD0C-4EBD-9727-0E8BA15A2277}"/>
              </a:ext>
            </a:extLst>
          </p:cNvPr>
          <p:cNvSpPr txBox="1"/>
          <p:nvPr/>
        </p:nvSpPr>
        <p:spPr>
          <a:xfrm>
            <a:off x="2440893" y="2755684"/>
            <a:ext cx="7198406" cy="774916"/>
          </a:xfrm>
          <a:prstGeom prst="rect">
            <a:avLst/>
          </a:prstGeom>
          <a:noFill/>
        </p:spPr>
        <p:txBody>
          <a:bodyPr wrap="square" rtlCol="0">
            <a:noAutofit/>
          </a:bodyPr>
          <a:lstStyle/>
          <a:p>
            <a:pPr>
              <a:spcBef>
                <a:spcPts val="1800"/>
              </a:spcBef>
              <a:spcAft>
                <a:spcPts val="1200"/>
              </a:spcAft>
              <a:defRPr/>
            </a:pPr>
            <a:r>
              <a:rPr lang="en-US" sz="2200" dirty="0">
                <a:solidFill>
                  <a:prstClr val="black"/>
                </a:solidFill>
                <a:latin typeface="Arial Narrow" panose="020B0606020202030204" pitchFamily="34" charset="0"/>
              </a:rPr>
              <a:t>How formally and how well do you know the audience? How well do they know the context? Text is less formal and assumes knowledge.</a:t>
            </a:r>
          </a:p>
        </p:txBody>
      </p:sp>
      <p:sp>
        <p:nvSpPr>
          <p:cNvPr id="16" name="TextBox 15">
            <a:extLst>
              <a:ext uri="{FF2B5EF4-FFF2-40B4-BE49-F238E27FC236}">
                <a16:creationId xmlns:a16="http://schemas.microsoft.com/office/drawing/2014/main" id="{2F3C7959-F637-404E-A958-ED258EEDFE21}"/>
              </a:ext>
            </a:extLst>
          </p:cNvPr>
          <p:cNvSpPr txBox="1"/>
          <p:nvPr/>
        </p:nvSpPr>
        <p:spPr>
          <a:xfrm>
            <a:off x="2440893" y="3993593"/>
            <a:ext cx="7198406" cy="438707"/>
          </a:xfrm>
          <a:prstGeom prst="rect">
            <a:avLst/>
          </a:prstGeom>
          <a:noFill/>
        </p:spPr>
        <p:txBody>
          <a:bodyPr wrap="square" rtlCol="0">
            <a:noAutofit/>
          </a:bodyPr>
          <a:lstStyle/>
          <a:p>
            <a:pPr>
              <a:spcBef>
                <a:spcPts val="1800"/>
              </a:spcBef>
              <a:spcAft>
                <a:spcPts val="1200"/>
              </a:spcAft>
              <a:defRPr/>
            </a:pPr>
            <a:r>
              <a:rPr lang="en-US" sz="2200" dirty="0">
                <a:solidFill>
                  <a:prstClr val="black"/>
                </a:solidFill>
                <a:latin typeface="Arial Narrow" panose="020B0606020202030204" pitchFamily="34" charset="0"/>
              </a:rPr>
              <a:t>More complexity requires a more robust medium. Consider urgency, importance and sensitivity. Are there action items involved?</a:t>
            </a:r>
          </a:p>
        </p:txBody>
      </p:sp>
      <p:sp>
        <p:nvSpPr>
          <p:cNvPr id="5" name="Rectangle: Rounded Corners 4">
            <a:extLst>
              <a:ext uri="{FF2B5EF4-FFF2-40B4-BE49-F238E27FC236}">
                <a16:creationId xmlns:a16="http://schemas.microsoft.com/office/drawing/2014/main" id="{E8D078E3-A014-4CB5-8190-ECF61513A9BB}"/>
              </a:ext>
            </a:extLst>
          </p:cNvPr>
          <p:cNvSpPr/>
          <p:nvPr/>
        </p:nvSpPr>
        <p:spPr>
          <a:xfrm>
            <a:off x="803443" y="1699577"/>
            <a:ext cx="1541930" cy="53043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Narrow" panose="020B0606020202030204" pitchFamily="34" charset="0"/>
              </a:rPr>
              <a:t>Length</a:t>
            </a:r>
          </a:p>
        </p:txBody>
      </p:sp>
      <p:sp>
        <p:nvSpPr>
          <p:cNvPr id="17" name="Rectangle: Rounded Corners 16">
            <a:extLst>
              <a:ext uri="{FF2B5EF4-FFF2-40B4-BE49-F238E27FC236}">
                <a16:creationId xmlns:a16="http://schemas.microsoft.com/office/drawing/2014/main" id="{E9C9B7E1-0FC0-4537-BCB9-057EBEE3E867}"/>
              </a:ext>
            </a:extLst>
          </p:cNvPr>
          <p:cNvSpPr/>
          <p:nvPr/>
        </p:nvSpPr>
        <p:spPr>
          <a:xfrm>
            <a:off x="803443" y="2913927"/>
            <a:ext cx="1541930" cy="53043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Narrow" panose="020B0606020202030204" pitchFamily="34" charset="0"/>
              </a:rPr>
              <a:t>Familiarity</a:t>
            </a:r>
          </a:p>
        </p:txBody>
      </p:sp>
      <p:sp>
        <p:nvSpPr>
          <p:cNvPr id="18" name="Rectangle: Rounded Corners 17">
            <a:extLst>
              <a:ext uri="{FF2B5EF4-FFF2-40B4-BE49-F238E27FC236}">
                <a16:creationId xmlns:a16="http://schemas.microsoft.com/office/drawing/2014/main" id="{B9BC026D-03E5-4303-B252-DB6C8AFAA9CA}"/>
              </a:ext>
            </a:extLst>
          </p:cNvPr>
          <p:cNvSpPr/>
          <p:nvPr/>
        </p:nvSpPr>
        <p:spPr>
          <a:xfrm>
            <a:off x="836853" y="4109007"/>
            <a:ext cx="1508520" cy="53043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latin typeface="Arial Narrow" panose="020B0606020202030204" pitchFamily="34" charset="0"/>
              </a:rPr>
              <a:t>Complexity</a:t>
            </a:r>
          </a:p>
        </p:txBody>
      </p:sp>
      <p:sp>
        <p:nvSpPr>
          <p:cNvPr id="19" name="Content Placeholder 2">
            <a:extLst>
              <a:ext uri="{FF2B5EF4-FFF2-40B4-BE49-F238E27FC236}">
                <a16:creationId xmlns:a16="http://schemas.microsoft.com/office/drawing/2014/main" id="{19199A52-E05E-4E30-BB15-0B8B79840236}"/>
              </a:ext>
            </a:extLst>
          </p:cNvPr>
          <p:cNvSpPr txBox="1">
            <a:spLocks/>
          </p:cNvSpPr>
          <p:nvPr/>
        </p:nvSpPr>
        <p:spPr>
          <a:xfrm>
            <a:off x="707922" y="5114439"/>
            <a:ext cx="8931377" cy="822960"/>
          </a:xfrm>
          <a:prstGeom prst="rect">
            <a:avLst/>
          </a:prstGeom>
          <a:solidFill>
            <a:srgbClr val="FFE38B"/>
          </a:solidFill>
          <a:ln>
            <a:solidFill>
              <a:sysClr val="window" lastClr="FFFFFF">
                <a:lumMod val="85000"/>
              </a:sysClr>
            </a:solidFill>
          </a:ln>
        </p:spPr>
        <p:txBody>
          <a:bodyPr anchor="ctr" anchorCtr="0">
            <a:norm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400" b="0" i="0" kern="1200">
                <a:solidFill>
                  <a:schemeClr val="tx1"/>
                </a:solidFill>
                <a:latin typeface="Arial Narrow" panose="020B0604020202020204" pitchFamily="34" charset="0"/>
                <a:ea typeface="+mn-ea"/>
                <a:cs typeface="Arial Narrow" panose="020B0604020202020204" pitchFamily="34" charset="0"/>
              </a:defRPr>
            </a:lvl1pPr>
            <a:lvl2pPr marL="688975" indent="-233363" algn="l" defTabSz="914400" rtl="0" eaLnBrk="1" latinLnBrk="0" hangingPunct="1">
              <a:lnSpc>
                <a:spcPct val="90000"/>
              </a:lnSpc>
              <a:spcBef>
                <a:spcPts val="500"/>
              </a:spcBef>
              <a:buFont typeface="Courier New" panose="02070309020205020404" pitchFamily="49" charset="0"/>
              <a:buChar char="o"/>
              <a:tabLst/>
              <a:defRPr sz="2000" b="0" i="0" kern="1200">
                <a:solidFill>
                  <a:schemeClr val="tx1"/>
                </a:solidFill>
                <a:latin typeface="Arial Narrow" panose="020B0604020202020204" pitchFamily="34" charset="0"/>
                <a:ea typeface="+mn-ea"/>
                <a:cs typeface="Arial Narrow" panose="020B0604020202020204" pitchFamily="34" charset="0"/>
              </a:defRPr>
            </a:lvl2pPr>
            <a:lvl3pPr marL="1096963" indent="-17303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Narrow" panose="020B0604020202020204" pitchFamily="34" charset="0"/>
                <a:ea typeface="+mn-ea"/>
                <a:cs typeface="Arial Narrow" panose="020B0604020202020204" pitchFamily="34" charset="0"/>
              </a:defRPr>
            </a:lvl3pPr>
            <a:lvl4pPr marL="1552575" indent="-17303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Arial Narrow" panose="020B0604020202020204" pitchFamily="34" charset="0"/>
                <a:ea typeface="+mn-ea"/>
                <a:cs typeface="Arial Narrow" panose="020B0604020202020204" pitchFamily="34" charset="0"/>
              </a:defRPr>
            </a:lvl4pPr>
            <a:lvl5pPr marL="1947863" indent="-173038" algn="l" defTabSz="914400" rtl="0" eaLnBrk="1" latinLnBrk="0" hangingPunct="1">
              <a:lnSpc>
                <a:spcPct val="90000"/>
              </a:lnSpc>
              <a:spcBef>
                <a:spcPts val="500"/>
              </a:spcBef>
              <a:buFont typeface="Wingdings" panose="05000000000000000000" pitchFamily="2" charset="2"/>
              <a:buChar char="§"/>
              <a:tabLst/>
              <a:defRPr sz="1600" b="0"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88925">
              <a:lnSpc>
                <a:spcPct val="100000"/>
              </a:lnSpc>
              <a:spcBef>
                <a:spcPts val="0"/>
              </a:spcBef>
              <a:spcAft>
                <a:spcPts val="1200"/>
              </a:spcAft>
              <a:buNone/>
              <a:defRPr/>
            </a:pPr>
            <a:endParaRPr lang="en-US" sz="2000" dirty="0">
              <a:solidFill>
                <a:prstClr val="black"/>
              </a:solidFill>
              <a:latin typeface="Arial Narrow" panose="020B0606020202030204" pitchFamily="34" charset="0"/>
            </a:endParaRPr>
          </a:p>
        </p:txBody>
      </p:sp>
      <p:sp>
        <p:nvSpPr>
          <p:cNvPr id="20" name="TextBox 19">
            <a:extLst>
              <a:ext uri="{FF2B5EF4-FFF2-40B4-BE49-F238E27FC236}">
                <a16:creationId xmlns:a16="http://schemas.microsoft.com/office/drawing/2014/main" id="{342D7CCE-3778-41D0-A25A-47C7CA6365EF}"/>
              </a:ext>
            </a:extLst>
          </p:cNvPr>
          <p:cNvSpPr txBox="1"/>
          <p:nvPr/>
        </p:nvSpPr>
        <p:spPr>
          <a:xfrm>
            <a:off x="2440893" y="5125883"/>
            <a:ext cx="6942666" cy="696102"/>
          </a:xfrm>
          <a:prstGeom prst="rect">
            <a:avLst/>
          </a:prstGeom>
          <a:noFill/>
        </p:spPr>
        <p:txBody>
          <a:bodyPr wrap="square" rtlCol="0">
            <a:noAutofit/>
          </a:bodyPr>
          <a:lstStyle/>
          <a:p>
            <a:pPr>
              <a:spcBef>
                <a:spcPts val="1800"/>
              </a:spcBef>
              <a:spcAft>
                <a:spcPts val="1200"/>
              </a:spcAft>
              <a:defRPr/>
            </a:pPr>
            <a:r>
              <a:rPr lang="en-US" sz="2200" dirty="0">
                <a:solidFill>
                  <a:prstClr val="black"/>
                </a:solidFill>
                <a:latin typeface="Arial Narrow" panose="020B0606020202030204" pitchFamily="34" charset="0"/>
              </a:rPr>
              <a:t>Be intentional and pick one medium. Err on the side of less written content, particularly when it’s confidential or personal.</a:t>
            </a:r>
          </a:p>
        </p:txBody>
      </p:sp>
      <p:sp>
        <p:nvSpPr>
          <p:cNvPr id="21" name="Rectangle: Rounded Corners 20">
            <a:extLst>
              <a:ext uri="{FF2B5EF4-FFF2-40B4-BE49-F238E27FC236}">
                <a16:creationId xmlns:a16="http://schemas.microsoft.com/office/drawing/2014/main" id="{D08AA815-8C56-4A49-BE49-FE8A96BDDFB0}"/>
              </a:ext>
            </a:extLst>
          </p:cNvPr>
          <p:cNvSpPr/>
          <p:nvPr/>
        </p:nvSpPr>
        <p:spPr>
          <a:xfrm>
            <a:off x="803443" y="5291555"/>
            <a:ext cx="1541930" cy="53043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Narrow" panose="020B0606020202030204" pitchFamily="34" charset="0"/>
              </a:rPr>
              <a:t>Discipline</a:t>
            </a:r>
          </a:p>
        </p:txBody>
      </p:sp>
      <p:sp>
        <p:nvSpPr>
          <p:cNvPr id="25" name="Oval 24">
            <a:extLst>
              <a:ext uri="{FF2B5EF4-FFF2-40B4-BE49-F238E27FC236}">
                <a16:creationId xmlns:a16="http://schemas.microsoft.com/office/drawing/2014/main" id="{D51C534C-664E-4B71-AD92-3B43E803C3C9}"/>
              </a:ext>
            </a:extLst>
          </p:cNvPr>
          <p:cNvSpPr/>
          <p:nvPr/>
        </p:nvSpPr>
        <p:spPr>
          <a:xfrm>
            <a:off x="584200" y="706788"/>
            <a:ext cx="685800" cy="685800"/>
          </a:xfrm>
          <a:prstGeom prst="ellipse">
            <a:avLst/>
          </a:prstGeom>
          <a:solidFill>
            <a:srgbClr val="FFD96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Narrow" panose="020B0606020202030204" pitchFamily="34" charset="0"/>
              </a:rPr>
              <a:t>3.</a:t>
            </a:r>
          </a:p>
        </p:txBody>
      </p:sp>
    </p:spTree>
    <p:extLst>
      <p:ext uri="{BB962C8B-B14F-4D97-AF65-F5344CB8AC3E}">
        <p14:creationId xmlns:p14="http://schemas.microsoft.com/office/powerpoint/2010/main" val="4057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9C32759-C0ED-4306-8873-E59E9AC736BE}"/>
              </a:ext>
            </a:extLst>
          </p:cNvPr>
          <p:cNvSpPr/>
          <p:nvPr/>
        </p:nvSpPr>
        <p:spPr>
          <a:xfrm>
            <a:off x="695546" y="4773489"/>
            <a:ext cx="5678363" cy="1264209"/>
          </a:xfrm>
          <a:prstGeom prst="roundRect">
            <a:avLst/>
          </a:prstGeom>
          <a:solidFill>
            <a:srgbClr val="FFD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05F168F-9483-48FC-83DC-2E23B27432D1}"/>
              </a:ext>
            </a:extLst>
          </p:cNvPr>
          <p:cNvSpPr/>
          <p:nvPr/>
        </p:nvSpPr>
        <p:spPr>
          <a:xfrm>
            <a:off x="707923" y="1567244"/>
            <a:ext cx="5982244" cy="3339376"/>
          </a:xfrm>
          <a:prstGeom prst="rect">
            <a:avLst/>
          </a:prstGeom>
        </p:spPr>
        <p:txBody>
          <a:bodyPr wrap="square">
            <a:spAutoFit/>
          </a:bodyPr>
          <a:lstStyle/>
          <a:p>
            <a:pPr marL="0" lvl="2">
              <a:spcAft>
                <a:spcPts val="1800"/>
              </a:spcAft>
              <a:defRPr/>
            </a:pPr>
            <a:r>
              <a:rPr lang="en-US" sz="2200" b="1" dirty="0">
                <a:latin typeface="Arial Narrow" panose="020B0606020202030204" pitchFamily="34" charset="0"/>
              </a:rPr>
              <a:t>Digital communication and remote work carry risks for our communications:</a:t>
            </a:r>
            <a:endParaRPr lang="en-US" sz="2000" b="1" dirty="0">
              <a:latin typeface="Arial Narrow" panose="020B0606020202030204" pitchFamily="34" charset="0"/>
            </a:endParaRPr>
          </a:p>
          <a:p>
            <a:pPr marL="508000" lvl="3" indent="-276225">
              <a:spcAft>
                <a:spcPts val="600"/>
              </a:spcAft>
              <a:buFont typeface="Arial" panose="020B0604020202020204" pitchFamily="34" charset="0"/>
              <a:buChar char="•"/>
              <a:defRPr/>
            </a:pPr>
            <a:r>
              <a:rPr lang="en-US" dirty="0">
                <a:latin typeface="Arial Narrow" panose="020B0606020202030204" pitchFamily="34" charset="0"/>
              </a:rPr>
              <a:t>Expectations of a quick reply</a:t>
            </a:r>
          </a:p>
          <a:p>
            <a:pPr marL="508000" lvl="3" indent="-276225">
              <a:spcAft>
                <a:spcPts val="600"/>
              </a:spcAft>
              <a:buFont typeface="Arial" panose="020B0604020202020204" pitchFamily="34" charset="0"/>
              <a:buChar char="•"/>
              <a:defRPr/>
            </a:pPr>
            <a:r>
              <a:rPr lang="en-US" dirty="0">
                <a:latin typeface="Arial Narrow" panose="020B0606020202030204" pitchFamily="34" charset="0"/>
              </a:rPr>
              <a:t>Multi-tasking and using mobile comms on-the-move</a:t>
            </a:r>
          </a:p>
          <a:p>
            <a:pPr marL="508000" lvl="3" indent="-276225">
              <a:spcAft>
                <a:spcPts val="600"/>
              </a:spcAft>
              <a:buFont typeface="Arial" panose="020B0604020202020204" pitchFamily="34" charset="0"/>
              <a:buChar char="•"/>
              <a:defRPr/>
            </a:pPr>
            <a:r>
              <a:rPr lang="en-US" dirty="0">
                <a:latin typeface="Arial Narrow" panose="020B0606020202030204" pitchFamily="34" charset="0"/>
              </a:rPr>
              <a:t>Moving quickly and failing to proofread</a:t>
            </a:r>
          </a:p>
          <a:p>
            <a:pPr marL="508000" lvl="3" indent="-276225">
              <a:spcAft>
                <a:spcPts val="600"/>
              </a:spcAft>
              <a:buFont typeface="Arial" panose="020B0604020202020204" pitchFamily="34" charset="0"/>
              <a:buChar char="•"/>
              <a:defRPr/>
            </a:pPr>
            <a:r>
              <a:rPr lang="en-US" dirty="0">
                <a:latin typeface="Arial Narrow" panose="020B0606020202030204" pitchFamily="34" charset="0"/>
              </a:rPr>
              <a:t>Working at sub-optimal times of day</a:t>
            </a:r>
          </a:p>
          <a:p>
            <a:pPr marL="508000" lvl="3" indent="-276225">
              <a:spcAft>
                <a:spcPts val="600"/>
              </a:spcAft>
              <a:buFont typeface="Arial" panose="020B0604020202020204" pitchFamily="34" charset="0"/>
              <a:buChar char="•"/>
              <a:defRPr/>
            </a:pPr>
            <a:r>
              <a:rPr lang="en-US" dirty="0">
                <a:latin typeface="Arial Narrow" panose="020B0606020202030204" pitchFamily="34" charset="0"/>
              </a:rPr>
              <a:t>Visual-special deficits</a:t>
            </a:r>
          </a:p>
          <a:p>
            <a:pPr marL="508000" lvl="3" indent="-276225">
              <a:spcAft>
                <a:spcPts val="600"/>
              </a:spcAft>
              <a:buFont typeface="Arial" panose="020B0604020202020204" pitchFamily="34" charset="0"/>
              <a:buChar char="•"/>
              <a:defRPr/>
            </a:pPr>
            <a:r>
              <a:rPr lang="en-US" dirty="0">
                <a:latin typeface="Arial Narrow" panose="020B0606020202030204" pitchFamily="34" charset="0"/>
              </a:rPr>
              <a:t>Failing to pick up on the DBL</a:t>
            </a:r>
          </a:p>
          <a:p>
            <a:pPr marL="231775" lvl="3">
              <a:spcAft>
                <a:spcPts val="600"/>
              </a:spcAft>
              <a:defRPr/>
            </a:pPr>
            <a:endParaRPr lang="en-US" sz="1400" dirty="0">
              <a:latin typeface="Arial Narrow" panose="020B0606020202030204" pitchFamily="34" charset="0"/>
            </a:endParaRPr>
          </a:p>
        </p:txBody>
      </p:sp>
      <p:sp>
        <p:nvSpPr>
          <p:cNvPr id="2" name="Rectangle: Rounded Corners 1">
            <a:extLst>
              <a:ext uri="{FF2B5EF4-FFF2-40B4-BE49-F238E27FC236}">
                <a16:creationId xmlns:a16="http://schemas.microsoft.com/office/drawing/2014/main" id="{FA9C1A4B-F977-445A-8668-D8FE93A2FEBB}"/>
              </a:ext>
            </a:extLst>
          </p:cNvPr>
          <p:cNvSpPr/>
          <p:nvPr/>
        </p:nvSpPr>
        <p:spPr>
          <a:xfrm>
            <a:off x="6690167" y="1843314"/>
            <a:ext cx="5284119" cy="387531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FDAD79A-19C5-4262-908E-CCA5BF8EBDA9}"/>
              </a:ext>
            </a:extLst>
          </p:cNvPr>
          <p:cNvSpPr/>
          <p:nvPr/>
        </p:nvSpPr>
        <p:spPr>
          <a:xfrm>
            <a:off x="1270000" y="757300"/>
            <a:ext cx="6096000" cy="584775"/>
          </a:xfrm>
          <a:prstGeom prst="rect">
            <a:avLst/>
          </a:prstGeom>
        </p:spPr>
        <p:txBody>
          <a:bodyPr>
            <a:spAutoFit/>
          </a:bodyPr>
          <a:lstStyle/>
          <a:p>
            <a:r>
              <a:rPr lang="en-US" sz="3200" dirty="0">
                <a:latin typeface="Arial Narrow" panose="020B0606020202030204" pitchFamily="34" charset="0"/>
              </a:rPr>
              <a:t>Respond carefully</a:t>
            </a:r>
          </a:p>
        </p:txBody>
      </p:sp>
      <p:sp>
        <p:nvSpPr>
          <p:cNvPr id="8" name="Rectangle 7">
            <a:extLst>
              <a:ext uri="{FF2B5EF4-FFF2-40B4-BE49-F238E27FC236}">
                <a16:creationId xmlns:a16="http://schemas.microsoft.com/office/drawing/2014/main" id="{7BB84BE2-1BB9-40F2-A3A7-76F4E445B005}"/>
              </a:ext>
            </a:extLst>
          </p:cNvPr>
          <p:cNvSpPr/>
          <p:nvPr/>
        </p:nvSpPr>
        <p:spPr>
          <a:xfrm>
            <a:off x="6795505" y="1965543"/>
            <a:ext cx="5166404" cy="3693319"/>
          </a:xfrm>
          <a:prstGeom prst="rect">
            <a:avLst/>
          </a:prstGeom>
          <a:noFill/>
          <a:ln>
            <a:noFill/>
          </a:ln>
          <a:effectLst/>
        </p:spPr>
        <p:txBody>
          <a:bodyPr wrap="square" lIns="182880" tIns="182880" rIns="182880" bIns="182880">
            <a:spAutoFit/>
          </a:bodyPr>
          <a:lstStyle/>
          <a:p>
            <a:pPr marL="457200" lvl="2" indent="-457200">
              <a:spcAft>
                <a:spcPts val="1200"/>
              </a:spcAft>
              <a:buFont typeface="+mj-lt"/>
              <a:buAutoNum type="arabicPeriod"/>
              <a:defRPr/>
            </a:pPr>
            <a:r>
              <a:rPr lang="en-US" sz="2200" dirty="0">
                <a:latin typeface="Arial Narrow" panose="020B0606020202030204" pitchFamily="34" charset="0"/>
              </a:rPr>
              <a:t>Read and re-read.</a:t>
            </a:r>
          </a:p>
          <a:p>
            <a:pPr marL="457200" lvl="2" indent="-457200">
              <a:spcAft>
                <a:spcPts val="1200"/>
              </a:spcAft>
              <a:buFont typeface="+mj-lt"/>
              <a:buAutoNum type="arabicPeriod"/>
              <a:defRPr/>
            </a:pPr>
            <a:r>
              <a:rPr lang="en-US" sz="2200" dirty="0">
                <a:latin typeface="Arial Narrow" panose="020B0606020202030204" pitchFamily="34" charset="0"/>
              </a:rPr>
              <a:t>Empathize — read from the other’s view and look for ways it can be misinterpreted.</a:t>
            </a:r>
          </a:p>
          <a:p>
            <a:pPr marL="457200" lvl="2" indent="-457200">
              <a:spcAft>
                <a:spcPts val="1200"/>
              </a:spcAft>
              <a:buFont typeface="+mj-lt"/>
              <a:buAutoNum type="arabicPeriod"/>
              <a:defRPr/>
            </a:pPr>
            <a:r>
              <a:rPr lang="en-US" sz="2200" dirty="0">
                <a:latin typeface="Arial Narrow" panose="020B0606020202030204" pitchFamily="34" charset="0"/>
              </a:rPr>
              <a:t>Let some time pass. Use Drafts folder. </a:t>
            </a:r>
          </a:p>
          <a:p>
            <a:pPr marL="457200" lvl="2" indent="-457200">
              <a:spcAft>
                <a:spcPts val="1200"/>
              </a:spcAft>
              <a:buFont typeface="+mj-lt"/>
              <a:buAutoNum type="arabicPeriod"/>
              <a:defRPr/>
            </a:pPr>
            <a:r>
              <a:rPr lang="en-US" sz="2200" dirty="0">
                <a:latin typeface="Arial Narrow" panose="020B0606020202030204" pitchFamily="34" charset="0"/>
              </a:rPr>
              <a:t>Be conscious of time of day and week.</a:t>
            </a:r>
          </a:p>
          <a:p>
            <a:pPr marL="457200" lvl="2" indent="-457200">
              <a:spcAft>
                <a:spcPts val="1200"/>
              </a:spcAft>
              <a:buFont typeface="+mj-lt"/>
              <a:buAutoNum type="arabicPeriod"/>
              <a:defRPr/>
            </a:pPr>
            <a:r>
              <a:rPr lang="en-US" sz="2200" dirty="0">
                <a:latin typeface="Arial Narrow" panose="020B0606020202030204" pitchFamily="34" charset="0"/>
              </a:rPr>
              <a:t>Read YOUR digital body language. Consider the underlying message of </a:t>
            </a:r>
            <a:br>
              <a:rPr lang="en-US" sz="2200" dirty="0">
                <a:latin typeface="Arial Narrow" panose="020B0606020202030204" pitchFamily="34" charset="0"/>
              </a:rPr>
            </a:br>
            <a:r>
              <a:rPr lang="en-US" sz="2200" dirty="0">
                <a:latin typeface="Arial Narrow" panose="020B0606020202030204" pitchFamily="34" charset="0"/>
              </a:rPr>
              <a:t>your reply.</a:t>
            </a:r>
          </a:p>
        </p:txBody>
      </p:sp>
      <p:sp>
        <p:nvSpPr>
          <p:cNvPr id="9" name="Oval 8">
            <a:extLst>
              <a:ext uri="{FF2B5EF4-FFF2-40B4-BE49-F238E27FC236}">
                <a16:creationId xmlns:a16="http://schemas.microsoft.com/office/drawing/2014/main" id="{6EB88F81-E058-428B-ABF5-AEA09CE60DA8}"/>
              </a:ext>
            </a:extLst>
          </p:cNvPr>
          <p:cNvSpPr/>
          <p:nvPr/>
        </p:nvSpPr>
        <p:spPr>
          <a:xfrm>
            <a:off x="584200" y="706788"/>
            <a:ext cx="685800" cy="685800"/>
          </a:xfrm>
          <a:prstGeom prst="ellipse">
            <a:avLst/>
          </a:prstGeom>
          <a:solidFill>
            <a:srgbClr val="FFD96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Narrow" panose="020B0606020202030204" pitchFamily="34" charset="0"/>
              </a:rPr>
              <a:t>4.</a:t>
            </a:r>
          </a:p>
        </p:txBody>
      </p:sp>
      <p:sp>
        <p:nvSpPr>
          <p:cNvPr id="4" name="TextBox 3">
            <a:extLst>
              <a:ext uri="{FF2B5EF4-FFF2-40B4-BE49-F238E27FC236}">
                <a16:creationId xmlns:a16="http://schemas.microsoft.com/office/drawing/2014/main" id="{66F8CA6F-0975-4EF6-A311-E4D4F39E61C1}"/>
              </a:ext>
            </a:extLst>
          </p:cNvPr>
          <p:cNvSpPr txBox="1"/>
          <p:nvPr/>
        </p:nvSpPr>
        <p:spPr>
          <a:xfrm>
            <a:off x="907641" y="4817032"/>
            <a:ext cx="5254171" cy="1200329"/>
          </a:xfrm>
          <a:prstGeom prst="rect">
            <a:avLst/>
          </a:prstGeom>
          <a:noFill/>
        </p:spPr>
        <p:txBody>
          <a:bodyPr wrap="square" rtlCol="0">
            <a:spAutoFit/>
          </a:bodyPr>
          <a:lstStyle/>
          <a:p>
            <a:r>
              <a:rPr lang="en-US" sz="2400" b="1" dirty="0">
                <a:solidFill>
                  <a:srgbClr val="0070C0"/>
                </a:solidFill>
                <a:latin typeface="Arial Narrow" panose="020B0606020202030204" pitchFamily="34" charset="0"/>
              </a:rPr>
              <a:t>Lower quality communications create more work and send underlying messages that we may not desire. </a:t>
            </a:r>
          </a:p>
        </p:txBody>
      </p:sp>
    </p:spTree>
    <p:extLst>
      <p:ext uri="{BB962C8B-B14F-4D97-AF65-F5344CB8AC3E}">
        <p14:creationId xmlns:p14="http://schemas.microsoft.com/office/powerpoint/2010/main" val="141142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7AFF25-5D19-4B3C-9943-B72C23C43651}"/>
              </a:ext>
            </a:extLst>
          </p:cNvPr>
          <p:cNvPicPr>
            <a:picLocks noChangeAspect="1"/>
          </p:cNvPicPr>
          <p:nvPr/>
        </p:nvPicPr>
        <p:blipFill rotWithShape="1">
          <a:blip r:embed="rId3"/>
          <a:srcRect r="18951" b="5455"/>
          <a:stretch/>
        </p:blipFill>
        <p:spPr>
          <a:xfrm>
            <a:off x="683979" y="495520"/>
            <a:ext cx="8492905" cy="5572771"/>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14403CB7-16E0-4885-9B40-06362A8F0EB6}"/>
              </a:ext>
            </a:extLst>
          </p:cNvPr>
          <p:cNvSpPr txBox="1"/>
          <p:nvPr/>
        </p:nvSpPr>
        <p:spPr>
          <a:xfrm>
            <a:off x="2220686" y="2101934"/>
            <a:ext cx="2090057" cy="307777"/>
          </a:xfrm>
          <a:prstGeom prst="rect">
            <a:avLst/>
          </a:prstGeom>
          <a:noFill/>
        </p:spPr>
        <p:txBody>
          <a:bodyPr wrap="square" rtlCol="0">
            <a:spAutoFit/>
          </a:bodyPr>
          <a:lstStyle/>
          <a:p>
            <a:r>
              <a:rPr lang="en-US" sz="1400" dirty="0">
                <a:latin typeface="Arial Narrow" panose="020B0606020202030204" pitchFamily="34" charset="0"/>
              </a:rPr>
              <a:t>You</a:t>
            </a:r>
          </a:p>
        </p:txBody>
      </p:sp>
      <p:sp>
        <p:nvSpPr>
          <p:cNvPr id="8" name="TextBox 7">
            <a:extLst>
              <a:ext uri="{FF2B5EF4-FFF2-40B4-BE49-F238E27FC236}">
                <a16:creationId xmlns:a16="http://schemas.microsoft.com/office/drawing/2014/main" id="{72652DA8-29D9-468F-B308-ADC5FDE098DF}"/>
              </a:ext>
            </a:extLst>
          </p:cNvPr>
          <p:cNvSpPr txBox="1"/>
          <p:nvPr/>
        </p:nvSpPr>
        <p:spPr>
          <a:xfrm>
            <a:off x="695853" y="4843156"/>
            <a:ext cx="8246265" cy="738664"/>
          </a:xfrm>
          <a:prstGeom prst="rect">
            <a:avLst/>
          </a:prstGeom>
          <a:noFill/>
        </p:spPr>
        <p:txBody>
          <a:bodyPr wrap="square" rtlCol="0">
            <a:spAutoFit/>
          </a:bodyPr>
          <a:lstStyle/>
          <a:p>
            <a:r>
              <a:rPr lang="en-US" sz="1400" dirty="0">
                <a:latin typeface="Arial Narrow" panose="020B0606020202030204" pitchFamily="34" charset="0"/>
              </a:rPr>
              <a:t>Good morning. I was checking in to see if you had time to look at the reports I sent last week. The team is not confident in the financial projections. Given the importance of the launch and EO visibility I don’t want to move forward without your support. </a:t>
            </a:r>
          </a:p>
        </p:txBody>
      </p:sp>
      <p:sp>
        <p:nvSpPr>
          <p:cNvPr id="9" name="TextBox 8">
            <a:extLst>
              <a:ext uri="{FF2B5EF4-FFF2-40B4-BE49-F238E27FC236}">
                <a16:creationId xmlns:a16="http://schemas.microsoft.com/office/drawing/2014/main" id="{3D6EF7FF-F681-4A94-85A3-C83112F12689}"/>
              </a:ext>
            </a:extLst>
          </p:cNvPr>
          <p:cNvSpPr txBox="1"/>
          <p:nvPr/>
        </p:nvSpPr>
        <p:spPr>
          <a:xfrm>
            <a:off x="2354857" y="2788724"/>
            <a:ext cx="2525901" cy="307777"/>
          </a:xfrm>
          <a:prstGeom prst="rect">
            <a:avLst/>
          </a:prstGeom>
          <a:noFill/>
        </p:spPr>
        <p:txBody>
          <a:bodyPr wrap="square" rtlCol="0">
            <a:spAutoFit/>
          </a:bodyPr>
          <a:lstStyle/>
          <a:p>
            <a:r>
              <a:rPr lang="en-US" sz="1400" dirty="0">
                <a:solidFill>
                  <a:schemeClr val="tx1">
                    <a:lumMod val="65000"/>
                    <a:lumOff val="35000"/>
                  </a:schemeClr>
                </a:solidFill>
                <a:latin typeface="Arial Narrow" panose="020B0606020202030204" pitchFamily="34" charset="0"/>
              </a:rPr>
              <a:t>Financial projections for the NPI</a:t>
            </a:r>
          </a:p>
        </p:txBody>
      </p:sp>
      <p:sp>
        <p:nvSpPr>
          <p:cNvPr id="10" name="TextBox 9">
            <a:extLst>
              <a:ext uri="{FF2B5EF4-FFF2-40B4-BE49-F238E27FC236}">
                <a16:creationId xmlns:a16="http://schemas.microsoft.com/office/drawing/2014/main" id="{4BF24A76-1F80-42A0-9AB2-FDFF4B27D931}"/>
              </a:ext>
            </a:extLst>
          </p:cNvPr>
          <p:cNvSpPr txBox="1"/>
          <p:nvPr/>
        </p:nvSpPr>
        <p:spPr>
          <a:xfrm>
            <a:off x="695853" y="3242323"/>
            <a:ext cx="8246265" cy="307777"/>
          </a:xfrm>
          <a:prstGeom prst="rect">
            <a:avLst/>
          </a:prstGeom>
          <a:noFill/>
        </p:spPr>
        <p:txBody>
          <a:bodyPr wrap="square" rtlCol="0">
            <a:spAutoFit/>
          </a:bodyPr>
          <a:lstStyle/>
          <a:p>
            <a:r>
              <a:rPr lang="en-US" sz="1400" dirty="0">
                <a:latin typeface="Arial Narrow" panose="020B0606020202030204" pitchFamily="34" charset="0"/>
              </a:rPr>
              <a:t>What do u mean??? I thougt we resolved this...</a:t>
            </a:r>
          </a:p>
        </p:txBody>
      </p:sp>
      <p:sp>
        <p:nvSpPr>
          <p:cNvPr id="11" name="TextBox 10">
            <a:extLst>
              <a:ext uri="{FF2B5EF4-FFF2-40B4-BE49-F238E27FC236}">
                <a16:creationId xmlns:a16="http://schemas.microsoft.com/office/drawing/2014/main" id="{E042167C-C485-4083-A71C-FBF16C0F0DD8}"/>
              </a:ext>
            </a:extLst>
          </p:cNvPr>
          <p:cNvSpPr txBox="1"/>
          <p:nvPr/>
        </p:nvSpPr>
        <p:spPr>
          <a:xfrm>
            <a:off x="660229" y="3607587"/>
            <a:ext cx="2090057" cy="261610"/>
          </a:xfrm>
          <a:prstGeom prst="rect">
            <a:avLst/>
          </a:prstGeom>
          <a:noFill/>
        </p:spPr>
        <p:txBody>
          <a:bodyPr wrap="square" rtlCol="0">
            <a:spAutoFit/>
          </a:bodyPr>
          <a:lstStyle/>
          <a:p>
            <a:r>
              <a:rPr lang="en-US" sz="1100" dirty="0">
                <a:solidFill>
                  <a:schemeClr val="tx1">
                    <a:lumMod val="65000"/>
                    <a:lumOff val="35000"/>
                  </a:schemeClr>
                </a:solidFill>
                <a:latin typeface="Arial Narrow" panose="020B0606020202030204" pitchFamily="34" charset="0"/>
              </a:rPr>
              <a:t>Your supervisor</a:t>
            </a:r>
          </a:p>
        </p:txBody>
      </p:sp>
      <p:sp>
        <p:nvSpPr>
          <p:cNvPr id="12" name="TextBox 11">
            <a:extLst>
              <a:ext uri="{FF2B5EF4-FFF2-40B4-BE49-F238E27FC236}">
                <a16:creationId xmlns:a16="http://schemas.microsoft.com/office/drawing/2014/main" id="{D5E13A80-E0B9-425A-86C9-139710690550}"/>
              </a:ext>
            </a:extLst>
          </p:cNvPr>
          <p:cNvSpPr txBox="1"/>
          <p:nvPr/>
        </p:nvSpPr>
        <p:spPr>
          <a:xfrm>
            <a:off x="955131" y="4294373"/>
            <a:ext cx="2090057" cy="261610"/>
          </a:xfrm>
          <a:prstGeom prst="rect">
            <a:avLst/>
          </a:prstGeom>
          <a:noFill/>
        </p:spPr>
        <p:txBody>
          <a:bodyPr wrap="square" rtlCol="0">
            <a:spAutoFit/>
          </a:bodyPr>
          <a:lstStyle/>
          <a:p>
            <a:r>
              <a:rPr lang="en-US" sz="1100" dirty="0">
                <a:solidFill>
                  <a:schemeClr val="tx1">
                    <a:lumMod val="65000"/>
                    <a:lumOff val="35000"/>
                  </a:schemeClr>
                </a:solidFill>
                <a:latin typeface="Arial Narrow" panose="020B0606020202030204" pitchFamily="34" charset="0"/>
              </a:rPr>
              <a:t>You</a:t>
            </a:r>
          </a:p>
        </p:txBody>
      </p:sp>
      <p:sp>
        <p:nvSpPr>
          <p:cNvPr id="13" name="TextBox 12">
            <a:extLst>
              <a:ext uri="{FF2B5EF4-FFF2-40B4-BE49-F238E27FC236}">
                <a16:creationId xmlns:a16="http://schemas.microsoft.com/office/drawing/2014/main" id="{10C02879-1AC5-4008-A663-AB4C33225BF4}"/>
              </a:ext>
            </a:extLst>
          </p:cNvPr>
          <p:cNvSpPr txBox="1"/>
          <p:nvPr/>
        </p:nvSpPr>
        <p:spPr>
          <a:xfrm>
            <a:off x="936933" y="4566342"/>
            <a:ext cx="2090057" cy="261610"/>
          </a:xfrm>
          <a:prstGeom prst="rect">
            <a:avLst/>
          </a:prstGeom>
          <a:noFill/>
        </p:spPr>
        <p:txBody>
          <a:bodyPr wrap="square" rtlCol="0">
            <a:spAutoFit/>
          </a:bodyPr>
          <a:lstStyle/>
          <a:p>
            <a:r>
              <a:rPr lang="en-US" sz="1100" dirty="0">
                <a:solidFill>
                  <a:schemeClr val="tx1">
                    <a:lumMod val="65000"/>
                    <a:lumOff val="35000"/>
                  </a:schemeClr>
                </a:solidFill>
                <a:latin typeface="Arial Narrow" panose="020B0606020202030204" pitchFamily="34" charset="0"/>
              </a:rPr>
              <a:t>Your supervisor</a:t>
            </a:r>
          </a:p>
        </p:txBody>
      </p:sp>
    </p:spTree>
    <p:extLst>
      <p:ext uri="{BB962C8B-B14F-4D97-AF65-F5344CB8AC3E}">
        <p14:creationId xmlns:p14="http://schemas.microsoft.com/office/powerpoint/2010/main" val="591032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C3319D83-8482-4736-80FC-F1B3D45376E2}"/>
              </a:ext>
            </a:extLst>
          </p:cNvPr>
          <p:cNvSpPr/>
          <p:nvPr/>
        </p:nvSpPr>
        <p:spPr>
          <a:xfrm>
            <a:off x="9018525" y="2139199"/>
            <a:ext cx="2895369" cy="3809003"/>
          </a:xfrm>
          <a:prstGeom prst="roundRect">
            <a:avLst/>
          </a:prstGeom>
          <a:solidFill>
            <a:srgbClr val="FFE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87D823FB-DB11-4441-A9BF-E3304CC90B43}"/>
              </a:ext>
            </a:extLst>
          </p:cNvPr>
          <p:cNvSpPr/>
          <p:nvPr/>
        </p:nvSpPr>
        <p:spPr>
          <a:xfrm>
            <a:off x="6034817" y="2139199"/>
            <a:ext cx="2895369" cy="3809003"/>
          </a:xfrm>
          <a:prstGeom prst="roundRect">
            <a:avLst/>
          </a:prstGeom>
          <a:solidFill>
            <a:srgbClr val="FFD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8F53EFA5-DC07-4133-8739-143E67F0BB75}"/>
              </a:ext>
            </a:extLst>
          </p:cNvPr>
          <p:cNvSpPr/>
          <p:nvPr/>
        </p:nvSpPr>
        <p:spPr>
          <a:xfrm>
            <a:off x="3048038" y="2139198"/>
            <a:ext cx="2895369" cy="3809002"/>
          </a:xfrm>
          <a:prstGeom prst="roundRect">
            <a:avLst/>
          </a:prstGeom>
          <a:solidFill>
            <a:srgbClr val="FFC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46CCB154-3688-4F75-B957-8A17103215E9}"/>
              </a:ext>
            </a:extLst>
          </p:cNvPr>
          <p:cNvSpPr/>
          <p:nvPr/>
        </p:nvSpPr>
        <p:spPr>
          <a:xfrm>
            <a:off x="312491" y="2139199"/>
            <a:ext cx="2632154" cy="3809000"/>
          </a:xfrm>
          <a:prstGeom prst="round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FDAD79A-19C5-4262-908E-CCA5BF8EBDA9}"/>
              </a:ext>
            </a:extLst>
          </p:cNvPr>
          <p:cNvSpPr/>
          <p:nvPr/>
        </p:nvSpPr>
        <p:spPr>
          <a:xfrm>
            <a:off x="1270000" y="778224"/>
            <a:ext cx="8751481" cy="523220"/>
          </a:xfrm>
          <a:prstGeom prst="rect">
            <a:avLst/>
          </a:prstGeom>
        </p:spPr>
        <p:txBody>
          <a:bodyPr wrap="square">
            <a:spAutoFit/>
          </a:bodyPr>
          <a:lstStyle/>
          <a:p>
            <a:r>
              <a:rPr lang="en-US" sz="2800" dirty="0">
                <a:latin typeface="Arial Narrow" panose="020B0606020202030204" pitchFamily="34" charset="0"/>
              </a:rPr>
              <a:t>Learn to read signals. THEN USE THEM INTENTIONALLY.</a:t>
            </a:r>
            <a:endParaRPr lang="en-US" sz="3200" dirty="0">
              <a:latin typeface="Arial Narrow" panose="020B0606020202030204" pitchFamily="34" charset="0"/>
            </a:endParaRPr>
          </a:p>
        </p:txBody>
      </p:sp>
      <p:sp>
        <p:nvSpPr>
          <p:cNvPr id="5" name="Oval 4">
            <a:extLst>
              <a:ext uri="{FF2B5EF4-FFF2-40B4-BE49-F238E27FC236}">
                <a16:creationId xmlns:a16="http://schemas.microsoft.com/office/drawing/2014/main" id="{D49C040E-1983-45C9-8B6F-D2729EC65EA5}"/>
              </a:ext>
            </a:extLst>
          </p:cNvPr>
          <p:cNvSpPr/>
          <p:nvPr/>
        </p:nvSpPr>
        <p:spPr>
          <a:xfrm>
            <a:off x="1131121" y="1874879"/>
            <a:ext cx="991053" cy="991053"/>
          </a:xfrm>
          <a:prstGeom prst="ellipse">
            <a:avLst/>
          </a:prstGeom>
          <a:solidFill>
            <a:schemeClr val="bg1"/>
          </a:solidFill>
          <a:ln>
            <a:noFill/>
          </a:ln>
          <a:effectLst>
            <a:glow rad="762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91" fontAlgn="base">
              <a:spcBef>
                <a:spcPct val="0"/>
              </a:spcBef>
              <a:spcAft>
                <a:spcPct val="0"/>
              </a:spcAft>
              <a:defRPr/>
            </a:pPr>
            <a:endParaRPr lang="en-US" sz="1800" dirty="0">
              <a:solidFill>
                <a:srgbClr val="FFFFFF"/>
              </a:solidFill>
              <a:latin typeface="Arial Narrow"/>
              <a:ea typeface="ＭＳ Ｐゴシック"/>
              <a:cs typeface="Arial"/>
            </a:endParaRPr>
          </a:p>
        </p:txBody>
      </p:sp>
      <p:sp>
        <p:nvSpPr>
          <p:cNvPr id="8" name="Oval 7">
            <a:extLst>
              <a:ext uri="{FF2B5EF4-FFF2-40B4-BE49-F238E27FC236}">
                <a16:creationId xmlns:a16="http://schemas.microsoft.com/office/drawing/2014/main" id="{FB1C748E-319A-444E-8358-887F776104EA}"/>
              </a:ext>
            </a:extLst>
          </p:cNvPr>
          <p:cNvSpPr/>
          <p:nvPr/>
        </p:nvSpPr>
        <p:spPr>
          <a:xfrm>
            <a:off x="1131121" y="1874878"/>
            <a:ext cx="991053" cy="991053"/>
          </a:xfrm>
          <a:prstGeom prst="ellipse">
            <a:avLst/>
          </a:prstGeom>
          <a:gradFill>
            <a:gsLst>
              <a:gs pos="0">
                <a:schemeClr val="accent1">
                  <a:lumMod val="5000"/>
                  <a:lumOff val="95000"/>
                </a:schemeClr>
              </a:gs>
              <a:gs pos="49000">
                <a:schemeClr val="bg1">
                  <a:lumMod val="85000"/>
                </a:schemeClr>
              </a:gs>
              <a:gs pos="100000">
                <a:schemeClr val="bg1">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91" fontAlgn="base">
              <a:spcBef>
                <a:spcPct val="0"/>
              </a:spcBef>
              <a:spcAft>
                <a:spcPct val="0"/>
              </a:spcAft>
              <a:defRPr/>
            </a:pPr>
            <a:endParaRPr lang="en-US" sz="1800" dirty="0">
              <a:solidFill>
                <a:srgbClr val="FFFFFF"/>
              </a:solidFill>
              <a:latin typeface="Arial Narrow"/>
              <a:ea typeface="ＭＳ Ｐゴシック"/>
              <a:cs typeface="Arial"/>
            </a:endParaRPr>
          </a:p>
        </p:txBody>
      </p:sp>
      <p:sp>
        <p:nvSpPr>
          <p:cNvPr id="3" name="TextBox 2">
            <a:extLst>
              <a:ext uri="{FF2B5EF4-FFF2-40B4-BE49-F238E27FC236}">
                <a16:creationId xmlns:a16="http://schemas.microsoft.com/office/drawing/2014/main" id="{1078F669-A1E6-4DA5-865D-99B0B802B90B}"/>
              </a:ext>
            </a:extLst>
          </p:cNvPr>
          <p:cNvSpPr txBox="1"/>
          <p:nvPr/>
        </p:nvSpPr>
        <p:spPr>
          <a:xfrm>
            <a:off x="1066348" y="2040822"/>
            <a:ext cx="1120598" cy="646331"/>
          </a:xfrm>
          <a:prstGeom prst="rect">
            <a:avLst/>
          </a:prstGeom>
          <a:noFill/>
        </p:spPr>
        <p:txBody>
          <a:bodyPr wrap="square" rtlCol="0">
            <a:spAutoFit/>
          </a:bodyPr>
          <a:lstStyle/>
          <a:p>
            <a:pPr algn="ctr"/>
            <a:r>
              <a:rPr lang="en-US" sz="3600" b="1" dirty="0">
                <a:latin typeface="Arial Narrow" panose="020B0606020202030204" pitchFamily="34" charset="0"/>
              </a:rPr>
              <a:t>!!!</a:t>
            </a:r>
          </a:p>
        </p:txBody>
      </p:sp>
      <p:sp>
        <p:nvSpPr>
          <p:cNvPr id="9" name="Oval 8">
            <a:extLst>
              <a:ext uri="{FF2B5EF4-FFF2-40B4-BE49-F238E27FC236}">
                <a16:creationId xmlns:a16="http://schemas.microsoft.com/office/drawing/2014/main" id="{2367A9E9-E2EC-4980-A468-E723B5E93218}"/>
              </a:ext>
            </a:extLst>
          </p:cNvPr>
          <p:cNvSpPr/>
          <p:nvPr/>
        </p:nvSpPr>
        <p:spPr>
          <a:xfrm>
            <a:off x="3994561" y="1827969"/>
            <a:ext cx="991053" cy="991053"/>
          </a:xfrm>
          <a:prstGeom prst="ellipse">
            <a:avLst/>
          </a:prstGeom>
          <a:solidFill>
            <a:schemeClr val="bg1"/>
          </a:solidFill>
          <a:ln>
            <a:noFill/>
          </a:ln>
          <a:effectLst>
            <a:glow rad="762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91" fontAlgn="base">
              <a:spcBef>
                <a:spcPct val="0"/>
              </a:spcBef>
              <a:spcAft>
                <a:spcPct val="0"/>
              </a:spcAft>
              <a:defRPr/>
            </a:pPr>
            <a:endParaRPr lang="en-US" sz="1800" dirty="0">
              <a:solidFill>
                <a:srgbClr val="FFFFFF"/>
              </a:solidFill>
              <a:latin typeface="Arial Narrow"/>
              <a:ea typeface="ＭＳ Ｐゴシック"/>
              <a:cs typeface="Arial"/>
            </a:endParaRPr>
          </a:p>
        </p:txBody>
      </p:sp>
      <p:sp>
        <p:nvSpPr>
          <p:cNvPr id="10" name="Oval 9">
            <a:extLst>
              <a:ext uri="{FF2B5EF4-FFF2-40B4-BE49-F238E27FC236}">
                <a16:creationId xmlns:a16="http://schemas.microsoft.com/office/drawing/2014/main" id="{08398224-6077-4DE5-8ED7-5739A73B97DF}"/>
              </a:ext>
            </a:extLst>
          </p:cNvPr>
          <p:cNvSpPr/>
          <p:nvPr/>
        </p:nvSpPr>
        <p:spPr>
          <a:xfrm>
            <a:off x="3994561" y="1827968"/>
            <a:ext cx="991053" cy="991053"/>
          </a:xfrm>
          <a:prstGeom prst="ellipse">
            <a:avLst/>
          </a:prstGeom>
          <a:gradFill>
            <a:gsLst>
              <a:gs pos="0">
                <a:schemeClr val="accent1">
                  <a:lumMod val="5000"/>
                  <a:lumOff val="95000"/>
                </a:schemeClr>
              </a:gs>
              <a:gs pos="49000">
                <a:schemeClr val="bg1">
                  <a:lumMod val="85000"/>
                </a:schemeClr>
              </a:gs>
              <a:gs pos="100000">
                <a:schemeClr val="bg1">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91" fontAlgn="base">
              <a:spcBef>
                <a:spcPct val="0"/>
              </a:spcBef>
              <a:spcAft>
                <a:spcPct val="0"/>
              </a:spcAft>
              <a:defRPr/>
            </a:pPr>
            <a:endParaRPr lang="en-US" sz="1800" dirty="0">
              <a:solidFill>
                <a:srgbClr val="FFFFFF"/>
              </a:solidFill>
              <a:latin typeface="Arial Narrow"/>
              <a:ea typeface="ＭＳ Ｐゴシック"/>
              <a:cs typeface="Arial"/>
            </a:endParaRPr>
          </a:p>
        </p:txBody>
      </p:sp>
      <p:sp>
        <p:nvSpPr>
          <p:cNvPr id="11" name="TextBox 10">
            <a:extLst>
              <a:ext uri="{FF2B5EF4-FFF2-40B4-BE49-F238E27FC236}">
                <a16:creationId xmlns:a16="http://schemas.microsoft.com/office/drawing/2014/main" id="{4EC515AA-3D2D-4654-9BDB-8F1BE91A87C0}"/>
              </a:ext>
            </a:extLst>
          </p:cNvPr>
          <p:cNvSpPr txBox="1"/>
          <p:nvPr/>
        </p:nvSpPr>
        <p:spPr>
          <a:xfrm>
            <a:off x="3917088" y="1924128"/>
            <a:ext cx="1120598" cy="769441"/>
          </a:xfrm>
          <a:prstGeom prst="rect">
            <a:avLst/>
          </a:prstGeom>
          <a:noFill/>
        </p:spPr>
        <p:txBody>
          <a:bodyPr wrap="square" rtlCol="0">
            <a:spAutoFit/>
          </a:bodyPr>
          <a:lstStyle/>
          <a:p>
            <a:pPr algn="ctr"/>
            <a:r>
              <a:rPr lang="en-US" sz="4400" b="1" dirty="0">
                <a:latin typeface="Arial Narrow" panose="020B0606020202030204" pitchFamily="34" charset="0"/>
              </a:rPr>
              <a:t>?</a:t>
            </a:r>
          </a:p>
        </p:txBody>
      </p:sp>
      <p:sp>
        <p:nvSpPr>
          <p:cNvPr id="12" name="Oval 11">
            <a:extLst>
              <a:ext uri="{FF2B5EF4-FFF2-40B4-BE49-F238E27FC236}">
                <a16:creationId xmlns:a16="http://schemas.microsoft.com/office/drawing/2014/main" id="{82A9B3AD-3BA2-4D1A-86D5-51B8D45BB8BE}"/>
              </a:ext>
            </a:extLst>
          </p:cNvPr>
          <p:cNvSpPr/>
          <p:nvPr/>
        </p:nvSpPr>
        <p:spPr>
          <a:xfrm>
            <a:off x="6921501" y="1874879"/>
            <a:ext cx="991053" cy="991053"/>
          </a:xfrm>
          <a:prstGeom prst="ellipse">
            <a:avLst/>
          </a:prstGeom>
          <a:solidFill>
            <a:schemeClr val="bg1"/>
          </a:solidFill>
          <a:ln>
            <a:noFill/>
          </a:ln>
          <a:effectLst>
            <a:glow rad="762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91" fontAlgn="base">
              <a:spcBef>
                <a:spcPct val="0"/>
              </a:spcBef>
              <a:spcAft>
                <a:spcPct val="0"/>
              </a:spcAft>
              <a:defRPr/>
            </a:pPr>
            <a:endParaRPr lang="en-US" sz="1800" dirty="0">
              <a:solidFill>
                <a:srgbClr val="FFFFFF"/>
              </a:solidFill>
              <a:latin typeface="Arial Narrow"/>
              <a:ea typeface="ＭＳ Ｐゴシック"/>
              <a:cs typeface="Arial"/>
            </a:endParaRPr>
          </a:p>
        </p:txBody>
      </p:sp>
      <p:sp>
        <p:nvSpPr>
          <p:cNvPr id="13" name="Oval 12">
            <a:extLst>
              <a:ext uri="{FF2B5EF4-FFF2-40B4-BE49-F238E27FC236}">
                <a16:creationId xmlns:a16="http://schemas.microsoft.com/office/drawing/2014/main" id="{8F2BD525-A9CA-4748-8AC8-812BDB028DE9}"/>
              </a:ext>
            </a:extLst>
          </p:cNvPr>
          <p:cNvSpPr/>
          <p:nvPr/>
        </p:nvSpPr>
        <p:spPr>
          <a:xfrm>
            <a:off x="6921501" y="1874878"/>
            <a:ext cx="991053" cy="991053"/>
          </a:xfrm>
          <a:prstGeom prst="ellipse">
            <a:avLst/>
          </a:prstGeom>
          <a:gradFill>
            <a:gsLst>
              <a:gs pos="0">
                <a:schemeClr val="accent1">
                  <a:lumMod val="5000"/>
                  <a:lumOff val="95000"/>
                </a:schemeClr>
              </a:gs>
              <a:gs pos="49000">
                <a:schemeClr val="bg1">
                  <a:lumMod val="85000"/>
                </a:schemeClr>
              </a:gs>
              <a:gs pos="100000">
                <a:schemeClr val="bg1">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91" fontAlgn="base">
              <a:spcBef>
                <a:spcPct val="0"/>
              </a:spcBef>
              <a:spcAft>
                <a:spcPct val="0"/>
              </a:spcAft>
              <a:defRPr/>
            </a:pPr>
            <a:endParaRPr lang="en-US" sz="1800" dirty="0">
              <a:solidFill>
                <a:srgbClr val="FFFFFF"/>
              </a:solidFill>
              <a:latin typeface="Arial Narrow"/>
              <a:ea typeface="ＭＳ Ｐゴシック"/>
              <a:cs typeface="Arial"/>
            </a:endParaRPr>
          </a:p>
        </p:txBody>
      </p:sp>
      <p:sp>
        <p:nvSpPr>
          <p:cNvPr id="14" name="TextBox 13">
            <a:extLst>
              <a:ext uri="{FF2B5EF4-FFF2-40B4-BE49-F238E27FC236}">
                <a16:creationId xmlns:a16="http://schemas.microsoft.com/office/drawing/2014/main" id="{04D55A11-520E-448A-9107-96D688F79BF8}"/>
              </a:ext>
            </a:extLst>
          </p:cNvPr>
          <p:cNvSpPr txBox="1"/>
          <p:nvPr/>
        </p:nvSpPr>
        <p:spPr>
          <a:xfrm>
            <a:off x="6856728" y="2047238"/>
            <a:ext cx="1120598" cy="646331"/>
          </a:xfrm>
          <a:prstGeom prst="rect">
            <a:avLst/>
          </a:prstGeom>
          <a:noFill/>
        </p:spPr>
        <p:txBody>
          <a:bodyPr wrap="square" rtlCol="0">
            <a:spAutoFit/>
          </a:bodyPr>
          <a:lstStyle/>
          <a:p>
            <a:pPr algn="ctr"/>
            <a:r>
              <a:rPr lang="en-US" sz="3600" b="1" dirty="0">
                <a:latin typeface="Arial Narrow" panose="020B0606020202030204" pitchFamily="34" charset="0"/>
              </a:rPr>
              <a:t>.</a:t>
            </a:r>
          </a:p>
        </p:txBody>
      </p:sp>
      <p:sp>
        <p:nvSpPr>
          <p:cNvPr id="15" name="Oval 14">
            <a:extLst>
              <a:ext uri="{FF2B5EF4-FFF2-40B4-BE49-F238E27FC236}">
                <a16:creationId xmlns:a16="http://schemas.microsoft.com/office/drawing/2014/main" id="{5D219BAA-EAD5-464A-811A-CA3D2098034A}"/>
              </a:ext>
            </a:extLst>
          </p:cNvPr>
          <p:cNvSpPr/>
          <p:nvPr/>
        </p:nvSpPr>
        <p:spPr>
          <a:xfrm>
            <a:off x="9936068" y="1871867"/>
            <a:ext cx="991053" cy="991053"/>
          </a:xfrm>
          <a:prstGeom prst="ellipse">
            <a:avLst/>
          </a:prstGeom>
          <a:solidFill>
            <a:schemeClr val="bg1"/>
          </a:solidFill>
          <a:ln>
            <a:noFill/>
          </a:ln>
          <a:effectLst>
            <a:glow rad="76200">
              <a:schemeClr val="accent3">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91" fontAlgn="base">
              <a:spcBef>
                <a:spcPct val="0"/>
              </a:spcBef>
              <a:spcAft>
                <a:spcPct val="0"/>
              </a:spcAft>
              <a:defRPr/>
            </a:pPr>
            <a:endParaRPr lang="en-US" sz="1800" dirty="0">
              <a:solidFill>
                <a:srgbClr val="FFFFFF"/>
              </a:solidFill>
              <a:latin typeface="Arial Narrow"/>
              <a:ea typeface="ＭＳ Ｐゴシック"/>
              <a:cs typeface="Arial"/>
            </a:endParaRPr>
          </a:p>
        </p:txBody>
      </p:sp>
      <p:sp>
        <p:nvSpPr>
          <p:cNvPr id="16" name="Oval 15">
            <a:extLst>
              <a:ext uri="{FF2B5EF4-FFF2-40B4-BE49-F238E27FC236}">
                <a16:creationId xmlns:a16="http://schemas.microsoft.com/office/drawing/2014/main" id="{CFD4813A-D3D8-45B3-9D42-F1F4B0C1FA75}"/>
              </a:ext>
            </a:extLst>
          </p:cNvPr>
          <p:cNvSpPr/>
          <p:nvPr/>
        </p:nvSpPr>
        <p:spPr>
          <a:xfrm>
            <a:off x="9936068" y="1871866"/>
            <a:ext cx="991053" cy="991053"/>
          </a:xfrm>
          <a:prstGeom prst="ellipse">
            <a:avLst/>
          </a:prstGeom>
          <a:gradFill>
            <a:gsLst>
              <a:gs pos="0">
                <a:schemeClr val="accent1">
                  <a:lumMod val="5000"/>
                  <a:lumOff val="95000"/>
                </a:schemeClr>
              </a:gs>
              <a:gs pos="49000">
                <a:schemeClr val="bg1">
                  <a:lumMod val="85000"/>
                </a:schemeClr>
              </a:gs>
              <a:gs pos="100000">
                <a:schemeClr val="bg1">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91" fontAlgn="base">
              <a:spcBef>
                <a:spcPct val="0"/>
              </a:spcBef>
              <a:spcAft>
                <a:spcPct val="0"/>
              </a:spcAft>
              <a:defRPr/>
            </a:pPr>
            <a:endParaRPr lang="en-US" sz="1800" dirty="0">
              <a:solidFill>
                <a:srgbClr val="FFFFFF"/>
              </a:solidFill>
              <a:latin typeface="Arial Narrow"/>
              <a:ea typeface="ＭＳ Ｐゴシック"/>
              <a:cs typeface="Arial"/>
            </a:endParaRPr>
          </a:p>
        </p:txBody>
      </p:sp>
      <p:sp>
        <p:nvSpPr>
          <p:cNvPr id="17" name="TextBox 16">
            <a:extLst>
              <a:ext uri="{FF2B5EF4-FFF2-40B4-BE49-F238E27FC236}">
                <a16:creationId xmlns:a16="http://schemas.microsoft.com/office/drawing/2014/main" id="{345B9051-65C0-49D1-9FB7-2805E367CB23}"/>
              </a:ext>
            </a:extLst>
          </p:cNvPr>
          <p:cNvSpPr txBox="1"/>
          <p:nvPr/>
        </p:nvSpPr>
        <p:spPr>
          <a:xfrm>
            <a:off x="265442" y="2889835"/>
            <a:ext cx="2707646" cy="461665"/>
          </a:xfrm>
          <a:prstGeom prst="rect">
            <a:avLst/>
          </a:prstGeom>
          <a:noFill/>
        </p:spPr>
        <p:txBody>
          <a:bodyPr wrap="square" rtlCol="0">
            <a:spAutoFit/>
          </a:bodyPr>
          <a:lstStyle/>
          <a:p>
            <a:pPr algn="ctr"/>
            <a:r>
              <a:rPr lang="en-US" sz="2400" dirty="0">
                <a:latin typeface="Arial Narrow" panose="020B0606020202030204" pitchFamily="34" charset="0"/>
              </a:rPr>
              <a:t>Exclamation Points</a:t>
            </a:r>
          </a:p>
        </p:txBody>
      </p:sp>
      <p:pic>
        <p:nvPicPr>
          <p:cNvPr id="18" name="Picture 22" descr="Thinking Emoji in PNG [iPhone Emoji Faces]">
            <a:extLst>
              <a:ext uri="{FF2B5EF4-FFF2-40B4-BE49-F238E27FC236}">
                <a16:creationId xmlns:a16="http://schemas.microsoft.com/office/drawing/2014/main" id="{E32005F3-BF6F-43B8-BAB0-FAF331EB3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9721" y="2065194"/>
            <a:ext cx="579213" cy="60439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73300B4-7380-486A-A590-0D74E9742971}"/>
              </a:ext>
            </a:extLst>
          </p:cNvPr>
          <p:cNvSpPr txBox="1"/>
          <p:nvPr/>
        </p:nvSpPr>
        <p:spPr>
          <a:xfrm>
            <a:off x="3225815" y="2862920"/>
            <a:ext cx="2213166" cy="461665"/>
          </a:xfrm>
          <a:prstGeom prst="rect">
            <a:avLst/>
          </a:prstGeom>
          <a:noFill/>
        </p:spPr>
        <p:txBody>
          <a:bodyPr wrap="square" rtlCol="0">
            <a:spAutoFit/>
          </a:bodyPr>
          <a:lstStyle/>
          <a:p>
            <a:pPr algn="ctr"/>
            <a:r>
              <a:rPr lang="en-US" sz="2400" dirty="0">
                <a:latin typeface="Arial Narrow" panose="020B0606020202030204" pitchFamily="34" charset="0"/>
              </a:rPr>
              <a:t>Question Marks</a:t>
            </a:r>
          </a:p>
        </p:txBody>
      </p:sp>
      <p:sp>
        <p:nvSpPr>
          <p:cNvPr id="20" name="TextBox 19">
            <a:extLst>
              <a:ext uri="{FF2B5EF4-FFF2-40B4-BE49-F238E27FC236}">
                <a16:creationId xmlns:a16="http://schemas.microsoft.com/office/drawing/2014/main" id="{A7AB9D38-BE6A-45E8-B3B2-07AAD8D9B260}"/>
              </a:ext>
            </a:extLst>
          </p:cNvPr>
          <p:cNvSpPr txBox="1"/>
          <p:nvPr/>
        </p:nvSpPr>
        <p:spPr>
          <a:xfrm>
            <a:off x="6341968" y="2862920"/>
            <a:ext cx="1907998" cy="461665"/>
          </a:xfrm>
          <a:prstGeom prst="rect">
            <a:avLst/>
          </a:prstGeom>
          <a:noFill/>
        </p:spPr>
        <p:txBody>
          <a:bodyPr wrap="square" rtlCol="0">
            <a:spAutoFit/>
          </a:bodyPr>
          <a:lstStyle/>
          <a:p>
            <a:pPr algn="ctr"/>
            <a:r>
              <a:rPr lang="en-US" sz="2400" dirty="0">
                <a:latin typeface="Arial Narrow" panose="020B0606020202030204" pitchFamily="34" charset="0"/>
              </a:rPr>
              <a:t>Periods</a:t>
            </a:r>
          </a:p>
        </p:txBody>
      </p:sp>
      <p:sp>
        <p:nvSpPr>
          <p:cNvPr id="21" name="TextBox 20">
            <a:extLst>
              <a:ext uri="{FF2B5EF4-FFF2-40B4-BE49-F238E27FC236}">
                <a16:creationId xmlns:a16="http://schemas.microsoft.com/office/drawing/2014/main" id="{58E93916-BEF4-46E8-8CE3-4A0136CF3C5C}"/>
              </a:ext>
            </a:extLst>
          </p:cNvPr>
          <p:cNvSpPr txBox="1"/>
          <p:nvPr/>
        </p:nvSpPr>
        <p:spPr>
          <a:xfrm>
            <a:off x="9459408" y="2862920"/>
            <a:ext cx="1907998" cy="461665"/>
          </a:xfrm>
          <a:prstGeom prst="rect">
            <a:avLst/>
          </a:prstGeom>
          <a:noFill/>
        </p:spPr>
        <p:txBody>
          <a:bodyPr wrap="square" rtlCol="0">
            <a:spAutoFit/>
          </a:bodyPr>
          <a:lstStyle/>
          <a:p>
            <a:pPr algn="ctr"/>
            <a:r>
              <a:rPr lang="en-US" sz="2400" dirty="0">
                <a:latin typeface="Arial Narrow" panose="020B0606020202030204" pitchFamily="34" charset="0"/>
              </a:rPr>
              <a:t>Emojis</a:t>
            </a:r>
          </a:p>
        </p:txBody>
      </p:sp>
      <p:sp>
        <p:nvSpPr>
          <p:cNvPr id="22" name="TextBox 21">
            <a:extLst>
              <a:ext uri="{FF2B5EF4-FFF2-40B4-BE49-F238E27FC236}">
                <a16:creationId xmlns:a16="http://schemas.microsoft.com/office/drawing/2014/main" id="{93DC643A-9FE1-49CA-AC2A-CD74716CC767}"/>
              </a:ext>
            </a:extLst>
          </p:cNvPr>
          <p:cNvSpPr txBox="1"/>
          <p:nvPr/>
        </p:nvSpPr>
        <p:spPr>
          <a:xfrm>
            <a:off x="494848" y="3400318"/>
            <a:ext cx="2242415" cy="1200329"/>
          </a:xfrm>
          <a:prstGeom prst="rect">
            <a:avLst/>
          </a:prstGeom>
          <a:noFill/>
        </p:spPr>
        <p:txBody>
          <a:bodyPr wrap="square" rtlCol="0">
            <a:spAutoFit/>
          </a:bodyPr>
          <a:lstStyle/>
          <a:p>
            <a:pPr defTabSz="114300">
              <a:tabLst>
                <a:tab pos="292100" algn="l"/>
              </a:tabLst>
            </a:pPr>
            <a:r>
              <a:rPr lang="en-US" dirty="0">
                <a:latin typeface="Arial Narrow" panose="020B0606020202030204" pitchFamily="34" charset="0"/>
              </a:rPr>
              <a:t>!	Warmth</a:t>
            </a:r>
          </a:p>
          <a:p>
            <a:pPr defTabSz="114300">
              <a:tabLst>
                <a:tab pos="292100" algn="l"/>
              </a:tabLst>
            </a:pPr>
            <a:r>
              <a:rPr lang="en-US" dirty="0">
                <a:latin typeface="Arial Narrow" panose="020B0606020202030204" pitchFamily="34" charset="0"/>
              </a:rPr>
              <a:t>!!	Excitement, urgency</a:t>
            </a:r>
          </a:p>
          <a:p>
            <a:pPr defTabSz="292100"/>
            <a:r>
              <a:rPr lang="en-US" dirty="0">
                <a:latin typeface="Arial Narrow" panose="020B0606020202030204" pitchFamily="34" charset="0"/>
              </a:rPr>
              <a:t>!!!	Enthusiasm</a:t>
            </a:r>
          </a:p>
          <a:p>
            <a:pPr defTabSz="292100"/>
            <a:r>
              <a:rPr lang="en-US" dirty="0">
                <a:latin typeface="Arial Narrow" panose="020B0606020202030204" pitchFamily="34" charset="0"/>
              </a:rPr>
              <a:t>!!!! 	Sarcasm, wit, anger</a:t>
            </a:r>
          </a:p>
        </p:txBody>
      </p:sp>
      <p:sp>
        <p:nvSpPr>
          <p:cNvPr id="23" name="TextBox 22">
            <a:extLst>
              <a:ext uri="{FF2B5EF4-FFF2-40B4-BE49-F238E27FC236}">
                <a16:creationId xmlns:a16="http://schemas.microsoft.com/office/drawing/2014/main" id="{3B68F63F-DD83-4034-9F91-A19803A1EFCE}"/>
              </a:ext>
            </a:extLst>
          </p:cNvPr>
          <p:cNvSpPr txBox="1"/>
          <p:nvPr/>
        </p:nvSpPr>
        <p:spPr>
          <a:xfrm>
            <a:off x="6174272" y="3402036"/>
            <a:ext cx="2655516" cy="2423740"/>
          </a:xfrm>
          <a:prstGeom prst="rect">
            <a:avLst/>
          </a:prstGeom>
          <a:noFill/>
        </p:spPr>
        <p:txBody>
          <a:bodyPr wrap="square" rtlCol="0">
            <a:spAutoFit/>
          </a:bodyPr>
          <a:lstStyle/>
          <a:p>
            <a:pPr defTabSz="114300">
              <a:spcAft>
                <a:spcPts val="600"/>
              </a:spcAft>
              <a:tabLst>
                <a:tab pos="292100" algn="l"/>
              </a:tabLst>
            </a:pPr>
            <a:r>
              <a:rPr lang="en-US" dirty="0">
                <a:latin typeface="Arial Narrow" panose="020B0606020202030204" pitchFamily="34" charset="0"/>
              </a:rPr>
              <a:t>Message seems less sincere. Given the words, can mean abrupt or anger. </a:t>
            </a:r>
          </a:p>
          <a:p>
            <a:pPr defTabSz="114300">
              <a:spcBef>
                <a:spcPts val="300"/>
              </a:spcBef>
              <a:tabLst>
                <a:tab pos="292100" algn="l"/>
              </a:tabLst>
            </a:pPr>
            <a:r>
              <a:rPr lang="en-US" dirty="0">
                <a:latin typeface="Arial Narrow" panose="020B0606020202030204" pitchFamily="34" charset="0"/>
              </a:rPr>
              <a:t>Multiple (ellipse) means more to say, still thinking or an unfinished thought. Meme — these are overused by older people.</a:t>
            </a:r>
          </a:p>
        </p:txBody>
      </p:sp>
      <p:sp>
        <p:nvSpPr>
          <p:cNvPr id="24" name="TextBox 23">
            <a:extLst>
              <a:ext uri="{FF2B5EF4-FFF2-40B4-BE49-F238E27FC236}">
                <a16:creationId xmlns:a16="http://schemas.microsoft.com/office/drawing/2014/main" id="{2D9405E0-A4E5-4623-AA50-412308908E58}"/>
              </a:ext>
            </a:extLst>
          </p:cNvPr>
          <p:cNvSpPr txBox="1"/>
          <p:nvPr/>
        </p:nvSpPr>
        <p:spPr>
          <a:xfrm>
            <a:off x="3008736" y="3400318"/>
            <a:ext cx="2851532" cy="1754326"/>
          </a:xfrm>
          <a:prstGeom prst="rect">
            <a:avLst/>
          </a:prstGeom>
          <a:noFill/>
        </p:spPr>
        <p:txBody>
          <a:bodyPr wrap="square" rtlCol="0">
            <a:spAutoFit/>
          </a:bodyPr>
          <a:lstStyle/>
          <a:p>
            <a:pPr defTabSz="114300">
              <a:tabLst>
                <a:tab pos="457200" algn="l"/>
              </a:tabLst>
            </a:pPr>
            <a:r>
              <a:rPr lang="en-US" dirty="0">
                <a:latin typeface="Arial Narrow" panose="020B0606020202030204" pitchFamily="34" charset="0"/>
              </a:rPr>
              <a:t>?	Interest or clarification. </a:t>
            </a:r>
          </a:p>
          <a:p>
            <a:pPr defTabSz="114300">
              <a:tabLst>
                <a:tab pos="457200" algn="l"/>
              </a:tabLst>
            </a:pPr>
            <a:r>
              <a:rPr lang="en-US" dirty="0">
                <a:latin typeface="Arial Narrow" panose="020B0606020202030204" pitchFamily="34" charset="0"/>
              </a:rPr>
              <a:t>??	Confusion or interrogation</a:t>
            </a:r>
          </a:p>
          <a:p>
            <a:pPr defTabSz="228600"/>
            <a:r>
              <a:rPr lang="en-US" dirty="0">
                <a:latin typeface="Arial Narrow" panose="020B0606020202030204" pitchFamily="34" charset="0"/>
              </a:rPr>
              <a:t>???	Frustration or anger</a:t>
            </a:r>
          </a:p>
          <a:p>
            <a:pPr defTabSz="228600"/>
            <a:endParaRPr lang="en-US" dirty="0">
              <a:latin typeface="Arial Narrow" panose="020B0606020202030204" pitchFamily="34" charset="0"/>
            </a:endParaRPr>
          </a:p>
          <a:p>
            <a:pPr defTabSz="228600"/>
            <a:r>
              <a:rPr lang="en-US" dirty="0">
                <a:latin typeface="Arial Narrow" panose="020B0606020202030204" pitchFamily="34" charset="0"/>
              </a:rPr>
              <a:t>Can be used as a standalone message.</a:t>
            </a:r>
          </a:p>
        </p:txBody>
      </p:sp>
      <p:sp>
        <p:nvSpPr>
          <p:cNvPr id="28" name="TextBox 27">
            <a:extLst>
              <a:ext uri="{FF2B5EF4-FFF2-40B4-BE49-F238E27FC236}">
                <a16:creationId xmlns:a16="http://schemas.microsoft.com/office/drawing/2014/main" id="{34E46B36-C589-4395-B333-E8E3B79C1447}"/>
              </a:ext>
            </a:extLst>
          </p:cNvPr>
          <p:cNvSpPr txBox="1"/>
          <p:nvPr/>
        </p:nvSpPr>
        <p:spPr>
          <a:xfrm>
            <a:off x="9091229" y="3400318"/>
            <a:ext cx="2749959" cy="2146742"/>
          </a:xfrm>
          <a:prstGeom prst="rect">
            <a:avLst/>
          </a:prstGeom>
          <a:noFill/>
        </p:spPr>
        <p:txBody>
          <a:bodyPr wrap="square" rtlCol="0">
            <a:spAutoFit/>
          </a:bodyPr>
          <a:lstStyle/>
          <a:p>
            <a:pPr defTabSz="114300">
              <a:spcBef>
                <a:spcPts val="600"/>
              </a:spcBef>
              <a:spcAft>
                <a:spcPts val="300"/>
              </a:spcAft>
              <a:tabLst>
                <a:tab pos="292100" algn="l"/>
              </a:tabLst>
            </a:pPr>
            <a:r>
              <a:rPr lang="en-US" dirty="0">
                <a:latin typeface="Arial Narrow" panose="020B0606020202030204" pitchFamily="34" charset="0"/>
              </a:rPr>
              <a:t>They are now mainstream. Message seems more genuine and authentic. Typically used as shorthand in </a:t>
            </a:r>
            <a:r>
              <a:rPr lang="en-US" i="1" dirty="0">
                <a:latin typeface="Arial Narrow" panose="020B0606020202030204" pitchFamily="34" charset="0"/>
              </a:rPr>
              <a:t>informal</a:t>
            </a:r>
            <a:r>
              <a:rPr lang="en-US" dirty="0">
                <a:latin typeface="Arial Narrow" panose="020B0606020202030204" pitchFamily="34" charset="0"/>
              </a:rPr>
              <a:t> communication. </a:t>
            </a:r>
          </a:p>
          <a:p>
            <a:pPr defTabSz="114300">
              <a:spcBef>
                <a:spcPts val="600"/>
              </a:spcBef>
              <a:spcAft>
                <a:spcPts val="300"/>
              </a:spcAft>
              <a:tabLst>
                <a:tab pos="292100" algn="l"/>
              </a:tabLst>
            </a:pPr>
            <a:r>
              <a:rPr lang="en-US" dirty="0">
                <a:latin typeface="Arial Narrow" panose="020B0606020202030204" pitchFamily="34" charset="0"/>
              </a:rPr>
              <a:t>Overuse/misuse = unserious or disrespectful.</a:t>
            </a:r>
          </a:p>
        </p:txBody>
      </p:sp>
      <p:sp>
        <p:nvSpPr>
          <p:cNvPr id="29" name="Oval 28">
            <a:extLst>
              <a:ext uri="{FF2B5EF4-FFF2-40B4-BE49-F238E27FC236}">
                <a16:creationId xmlns:a16="http://schemas.microsoft.com/office/drawing/2014/main" id="{56B2BE0F-7558-4EA2-A268-902638ADE66A}"/>
              </a:ext>
            </a:extLst>
          </p:cNvPr>
          <p:cNvSpPr/>
          <p:nvPr/>
        </p:nvSpPr>
        <p:spPr>
          <a:xfrm>
            <a:off x="584200" y="706788"/>
            <a:ext cx="685800" cy="685800"/>
          </a:xfrm>
          <a:prstGeom prst="ellipse">
            <a:avLst/>
          </a:prstGeom>
          <a:solidFill>
            <a:srgbClr val="FFD96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Narrow" panose="020B0606020202030204" pitchFamily="34" charset="0"/>
              </a:rPr>
              <a:t>5.</a:t>
            </a:r>
          </a:p>
        </p:txBody>
      </p:sp>
    </p:spTree>
    <p:extLst>
      <p:ext uri="{BB962C8B-B14F-4D97-AF65-F5344CB8AC3E}">
        <p14:creationId xmlns:p14="http://schemas.microsoft.com/office/powerpoint/2010/main" val="1054104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7B2E53-3BA8-4C10-9E95-45CF38A78047}"/>
              </a:ext>
            </a:extLst>
          </p:cNvPr>
          <p:cNvGrpSpPr/>
          <p:nvPr/>
        </p:nvGrpSpPr>
        <p:grpSpPr>
          <a:xfrm>
            <a:off x="1515021" y="1203287"/>
            <a:ext cx="8577580" cy="4935171"/>
            <a:chOff x="846437" y="0"/>
            <a:chExt cx="10499126" cy="6858000"/>
          </a:xfrm>
        </p:grpSpPr>
        <p:grpSp>
          <p:nvGrpSpPr>
            <p:cNvPr id="2" name="Group 1">
              <a:extLst>
                <a:ext uri="{FF2B5EF4-FFF2-40B4-BE49-F238E27FC236}">
                  <a16:creationId xmlns:a16="http://schemas.microsoft.com/office/drawing/2014/main" id="{B0051FC0-A2ED-4A9E-94FF-25C2829C75D5}"/>
                </a:ext>
              </a:extLst>
            </p:cNvPr>
            <p:cNvGrpSpPr/>
            <p:nvPr/>
          </p:nvGrpSpPr>
          <p:grpSpPr>
            <a:xfrm>
              <a:off x="846437" y="0"/>
              <a:ext cx="10499125" cy="6858000"/>
              <a:chOff x="0" y="0"/>
              <a:chExt cx="10499125" cy="6858000"/>
            </a:xfrm>
          </p:grpSpPr>
          <p:pic>
            <p:nvPicPr>
              <p:cNvPr id="3" name="Picture 2">
                <a:extLst>
                  <a:ext uri="{FF2B5EF4-FFF2-40B4-BE49-F238E27FC236}">
                    <a16:creationId xmlns:a16="http://schemas.microsoft.com/office/drawing/2014/main" id="{456A0FAB-9D5B-4D15-803C-7B239D1A86DB}"/>
                  </a:ext>
                </a:extLst>
              </p:cNvPr>
              <p:cNvPicPr>
                <a:picLocks noChangeAspect="1"/>
              </p:cNvPicPr>
              <p:nvPr/>
            </p:nvPicPr>
            <p:blipFill rotWithShape="1">
              <a:blip r:embed="rId3"/>
              <a:srcRect l="26858"/>
              <a:stretch/>
            </p:blipFill>
            <p:spPr>
              <a:xfrm>
                <a:off x="671385" y="0"/>
                <a:ext cx="9827740" cy="6858000"/>
              </a:xfrm>
              <a:prstGeom prst="rect">
                <a:avLst/>
              </a:prstGeom>
            </p:spPr>
          </p:pic>
          <p:pic>
            <p:nvPicPr>
              <p:cNvPr id="4" name="Picture 3">
                <a:extLst>
                  <a:ext uri="{FF2B5EF4-FFF2-40B4-BE49-F238E27FC236}">
                    <a16:creationId xmlns:a16="http://schemas.microsoft.com/office/drawing/2014/main" id="{A83A7348-4DE7-4BFC-A7ED-ECCDBD09D22D}"/>
                  </a:ext>
                </a:extLst>
              </p:cNvPr>
              <p:cNvPicPr>
                <a:picLocks noChangeAspect="1"/>
              </p:cNvPicPr>
              <p:nvPr/>
            </p:nvPicPr>
            <p:blipFill rotWithShape="1">
              <a:blip r:embed="rId3"/>
              <a:srcRect r="87027"/>
              <a:stretch/>
            </p:blipFill>
            <p:spPr>
              <a:xfrm>
                <a:off x="0" y="0"/>
                <a:ext cx="1581665" cy="6858000"/>
              </a:xfrm>
              <a:prstGeom prst="rect">
                <a:avLst/>
              </a:prstGeom>
            </p:spPr>
          </p:pic>
          <p:sp>
            <p:nvSpPr>
              <p:cNvPr id="5" name="Rectangle 4">
                <a:extLst>
                  <a:ext uri="{FF2B5EF4-FFF2-40B4-BE49-F238E27FC236}">
                    <a16:creationId xmlns:a16="http://schemas.microsoft.com/office/drawing/2014/main" id="{D394E085-6F99-482F-8569-3B3A5D8D5E05}"/>
                  </a:ext>
                </a:extLst>
              </p:cNvPr>
              <p:cNvSpPr/>
              <p:nvPr/>
            </p:nvSpPr>
            <p:spPr>
              <a:xfrm>
                <a:off x="741406" y="1915297"/>
                <a:ext cx="840259" cy="4460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9318914-2E83-410F-AD87-3BA526DA4075}"/>
                  </a:ext>
                </a:extLst>
              </p:cNvPr>
              <p:cNvPicPr>
                <a:picLocks noChangeAspect="1"/>
              </p:cNvPicPr>
              <p:nvPr/>
            </p:nvPicPr>
            <p:blipFill>
              <a:blip r:embed="rId4"/>
              <a:stretch>
                <a:fillRect/>
              </a:stretch>
            </p:blipFill>
            <p:spPr>
              <a:xfrm>
                <a:off x="671384" y="1075038"/>
                <a:ext cx="1021492" cy="5387546"/>
              </a:xfrm>
              <a:prstGeom prst="rect">
                <a:avLst/>
              </a:prstGeom>
            </p:spPr>
          </p:pic>
        </p:grpSp>
        <p:sp>
          <p:nvSpPr>
            <p:cNvPr id="7" name="Rectangle: Rounded Corners 6">
              <a:extLst>
                <a:ext uri="{FF2B5EF4-FFF2-40B4-BE49-F238E27FC236}">
                  <a16:creationId xmlns:a16="http://schemas.microsoft.com/office/drawing/2014/main" id="{AC1B6E7F-476C-44FB-8A1B-ED7F956E4B83}"/>
                </a:ext>
              </a:extLst>
            </p:cNvPr>
            <p:cNvSpPr/>
            <p:nvPr/>
          </p:nvSpPr>
          <p:spPr>
            <a:xfrm>
              <a:off x="6096001" y="1357720"/>
              <a:ext cx="5249562" cy="1590865"/>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9070DE1-4E4A-4824-80B2-4D18283F7D3B}"/>
                </a:ext>
              </a:extLst>
            </p:cNvPr>
            <p:cNvSpPr txBox="1"/>
            <p:nvPr/>
          </p:nvSpPr>
          <p:spPr>
            <a:xfrm>
              <a:off x="2539314" y="543468"/>
              <a:ext cx="4502435" cy="488822"/>
            </a:xfrm>
            <a:prstGeom prst="rect">
              <a:avLst/>
            </a:prstGeom>
            <a:noFill/>
          </p:spPr>
          <p:txBody>
            <a:bodyPr wrap="square" rtlCol="0">
              <a:spAutoFit/>
            </a:bodyPr>
            <a:lstStyle/>
            <a:p>
              <a:r>
                <a:rPr lang="en-US" b="1" dirty="0">
                  <a:latin typeface="Arial Narrow" panose="020B0606020202030204" pitchFamily="34" charset="0"/>
                </a:rPr>
                <a:t>Team</a:t>
              </a:r>
            </a:p>
          </p:txBody>
        </p:sp>
        <p:sp>
          <p:nvSpPr>
            <p:cNvPr id="9" name="TextBox 8">
              <a:extLst>
                <a:ext uri="{FF2B5EF4-FFF2-40B4-BE49-F238E27FC236}">
                  <a16:creationId xmlns:a16="http://schemas.microsoft.com/office/drawing/2014/main" id="{A2BAFE77-7A1F-4AB2-A1C6-C4E9A3777B99}"/>
                </a:ext>
              </a:extLst>
            </p:cNvPr>
            <p:cNvSpPr txBox="1"/>
            <p:nvPr/>
          </p:nvSpPr>
          <p:spPr>
            <a:xfrm>
              <a:off x="6241679" y="1349597"/>
              <a:ext cx="4992099" cy="1550382"/>
            </a:xfrm>
            <a:prstGeom prst="rect">
              <a:avLst/>
            </a:prstGeom>
            <a:noFill/>
          </p:spPr>
          <p:txBody>
            <a:bodyPr wrap="square" rtlCol="0">
              <a:spAutoFit/>
            </a:bodyPr>
            <a:lstStyle/>
            <a:p>
              <a:r>
                <a:rPr lang="en-US" sz="1600" b="1" dirty="0">
                  <a:latin typeface="Arial Narrow" panose="020B0606020202030204" pitchFamily="34" charset="0"/>
                </a:rPr>
                <a:t>Supervisor </a:t>
              </a:r>
              <a:r>
                <a:rPr lang="en-US" sz="1400" dirty="0">
                  <a:latin typeface="Arial Narrow" panose="020B0606020202030204" pitchFamily="34" charset="0"/>
                </a:rPr>
                <a:t>Thursday 4:36pm</a:t>
              </a:r>
              <a:endParaRPr lang="en-US" sz="1400" b="1" dirty="0">
                <a:latin typeface="Arial Narrow" panose="020B0606020202030204" pitchFamily="34" charset="0"/>
              </a:endParaRPr>
            </a:p>
            <a:p>
              <a:pPr>
                <a:spcBef>
                  <a:spcPts val="300"/>
                </a:spcBef>
              </a:pPr>
              <a:r>
                <a:rPr lang="en-US" sz="1600" dirty="0">
                  <a:latin typeface="Arial Narrow" panose="020B0606020202030204" pitchFamily="34" charset="0"/>
                </a:rPr>
                <a:t>In case you missed my earlier email, please review the documents that were attached and provide your feedback ASAP. </a:t>
              </a:r>
            </a:p>
          </p:txBody>
        </p:sp>
        <p:sp>
          <p:nvSpPr>
            <p:cNvPr id="10" name="Oval 9">
              <a:extLst>
                <a:ext uri="{FF2B5EF4-FFF2-40B4-BE49-F238E27FC236}">
                  <a16:creationId xmlns:a16="http://schemas.microsoft.com/office/drawing/2014/main" id="{8CDAB934-8125-481A-AAC9-07F16EA953AC}"/>
                </a:ext>
              </a:extLst>
            </p:cNvPr>
            <p:cNvSpPr/>
            <p:nvPr/>
          </p:nvSpPr>
          <p:spPr>
            <a:xfrm>
              <a:off x="2470732" y="691794"/>
              <a:ext cx="137160" cy="157331"/>
            </a:xfrm>
            <a:prstGeom prst="ellipse">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07375B9-E87A-486F-87D7-2E0CA492D834}"/>
                </a:ext>
              </a:extLst>
            </p:cNvPr>
            <p:cNvPicPr>
              <a:picLocks noChangeAspect="1"/>
            </p:cNvPicPr>
            <p:nvPr/>
          </p:nvPicPr>
          <p:blipFill>
            <a:blip r:embed="rId5"/>
            <a:stretch>
              <a:fillRect/>
            </a:stretch>
          </p:blipFill>
          <p:spPr>
            <a:xfrm>
              <a:off x="9488682" y="54753"/>
              <a:ext cx="341618" cy="347691"/>
            </a:xfrm>
            <a:prstGeom prst="rect">
              <a:avLst/>
            </a:prstGeom>
            <a:effectLst>
              <a:softEdge rad="12700"/>
            </a:effectLst>
          </p:spPr>
        </p:pic>
      </p:grpSp>
      <p:sp>
        <p:nvSpPr>
          <p:cNvPr id="13" name="Rectangle 12">
            <a:extLst>
              <a:ext uri="{FF2B5EF4-FFF2-40B4-BE49-F238E27FC236}">
                <a16:creationId xmlns:a16="http://schemas.microsoft.com/office/drawing/2014/main" id="{1623ABCF-66EF-4BA8-814E-52EDBC916051}"/>
              </a:ext>
            </a:extLst>
          </p:cNvPr>
          <p:cNvSpPr/>
          <p:nvPr/>
        </p:nvSpPr>
        <p:spPr>
          <a:xfrm>
            <a:off x="1270000" y="588032"/>
            <a:ext cx="8751481" cy="584775"/>
          </a:xfrm>
          <a:prstGeom prst="rect">
            <a:avLst/>
          </a:prstGeom>
        </p:spPr>
        <p:txBody>
          <a:bodyPr wrap="square">
            <a:spAutoFit/>
          </a:bodyPr>
          <a:lstStyle/>
          <a:p>
            <a:r>
              <a:rPr lang="en-US" sz="3200" dirty="0">
                <a:latin typeface="Arial Narrow" panose="020B0606020202030204" pitchFamily="34" charset="0"/>
              </a:rPr>
              <a:t>Power Differentials</a:t>
            </a:r>
          </a:p>
        </p:txBody>
      </p:sp>
      <p:sp>
        <p:nvSpPr>
          <p:cNvPr id="14" name="Oval 13">
            <a:extLst>
              <a:ext uri="{FF2B5EF4-FFF2-40B4-BE49-F238E27FC236}">
                <a16:creationId xmlns:a16="http://schemas.microsoft.com/office/drawing/2014/main" id="{4AE7F61D-3B43-4530-8C20-F549FCC80C43}"/>
              </a:ext>
            </a:extLst>
          </p:cNvPr>
          <p:cNvSpPr/>
          <p:nvPr/>
        </p:nvSpPr>
        <p:spPr>
          <a:xfrm>
            <a:off x="584200" y="534068"/>
            <a:ext cx="685800" cy="685800"/>
          </a:xfrm>
          <a:prstGeom prst="ellipse">
            <a:avLst/>
          </a:prstGeom>
          <a:solidFill>
            <a:srgbClr val="FFD96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Narrow" panose="020B0606020202030204" pitchFamily="34" charset="0"/>
              </a:rPr>
              <a:t>6.</a:t>
            </a:r>
          </a:p>
        </p:txBody>
      </p:sp>
    </p:spTree>
    <p:extLst>
      <p:ext uri="{BB962C8B-B14F-4D97-AF65-F5344CB8AC3E}">
        <p14:creationId xmlns:p14="http://schemas.microsoft.com/office/powerpoint/2010/main" val="347654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7AFF25-5D19-4B3C-9943-B72C23C43651}"/>
              </a:ext>
            </a:extLst>
          </p:cNvPr>
          <p:cNvPicPr>
            <a:picLocks noChangeAspect="1"/>
          </p:cNvPicPr>
          <p:nvPr/>
        </p:nvPicPr>
        <p:blipFill rotWithShape="1">
          <a:blip r:embed="rId3"/>
          <a:srcRect r="18951" b="5455"/>
          <a:stretch/>
        </p:blipFill>
        <p:spPr>
          <a:xfrm>
            <a:off x="1255479" y="451410"/>
            <a:ext cx="9444809" cy="6197380"/>
          </a:xfrm>
          <a:prstGeom prst="rect">
            <a:avLst/>
          </a:prstGeom>
          <a:ln>
            <a:solidFill>
              <a:schemeClr val="bg1">
                <a:lumMod val="65000"/>
              </a:schemeClr>
            </a:solidFill>
          </a:ln>
        </p:spPr>
      </p:pic>
      <p:sp>
        <p:nvSpPr>
          <p:cNvPr id="7" name="TextBox 6">
            <a:extLst>
              <a:ext uri="{FF2B5EF4-FFF2-40B4-BE49-F238E27FC236}">
                <a16:creationId xmlns:a16="http://schemas.microsoft.com/office/drawing/2014/main" id="{14403CB7-16E0-4885-9B40-06362A8F0EB6}"/>
              </a:ext>
            </a:extLst>
          </p:cNvPr>
          <p:cNvSpPr txBox="1"/>
          <p:nvPr/>
        </p:nvSpPr>
        <p:spPr>
          <a:xfrm>
            <a:off x="2881086" y="2335125"/>
            <a:ext cx="2090057" cy="307777"/>
          </a:xfrm>
          <a:prstGeom prst="rect">
            <a:avLst/>
          </a:prstGeom>
          <a:noFill/>
        </p:spPr>
        <p:txBody>
          <a:bodyPr wrap="square" rtlCol="0">
            <a:spAutoFit/>
          </a:bodyPr>
          <a:lstStyle/>
          <a:p>
            <a:r>
              <a:rPr lang="en-US" sz="1400" dirty="0">
                <a:latin typeface="Arial Narrow" panose="020B0606020202030204" pitchFamily="34" charset="0"/>
              </a:rPr>
              <a:t>Team</a:t>
            </a:r>
          </a:p>
        </p:txBody>
      </p:sp>
      <p:sp>
        <p:nvSpPr>
          <p:cNvPr id="8" name="TextBox 7">
            <a:extLst>
              <a:ext uri="{FF2B5EF4-FFF2-40B4-BE49-F238E27FC236}">
                <a16:creationId xmlns:a16="http://schemas.microsoft.com/office/drawing/2014/main" id="{72652DA8-29D9-468F-B308-ADC5FDE098DF}"/>
              </a:ext>
            </a:extLst>
          </p:cNvPr>
          <p:cNvSpPr txBox="1"/>
          <p:nvPr/>
        </p:nvSpPr>
        <p:spPr>
          <a:xfrm>
            <a:off x="1255478" y="5397322"/>
            <a:ext cx="8246265" cy="738664"/>
          </a:xfrm>
          <a:prstGeom prst="rect">
            <a:avLst/>
          </a:prstGeom>
          <a:noFill/>
        </p:spPr>
        <p:txBody>
          <a:bodyPr wrap="square" rtlCol="0">
            <a:spAutoFit/>
          </a:bodyPr>
          <a:lstStyle/>
          <a:p>
            <a:r>
              <a:rPr lang="en-US" sz="1400" dirty="0">
                <a:latin typeface="Arial Narrow" panose="020B0606020202030204" pitchFamily="34" charset="0"/>
              </a:rPr>
              <a:t>Team: See the attachments. I will present this information at the next AEM. Please review the information relevant to your area and provide any feedback/changes.</a:t>
            </a:r>
          </a:p>
          <a:p>
            <a:endParaRPr lang="en-US" sz="1400" dirty="0">
              <a:latin typeface="Arial Narrow" panose="020B0606020202030204" pitchFamily="34" charset="0"/>
            </a:endParaRPr>
          </a:p>
        </p:txBody>
      </p:sp>
      <p:sp>
        <p:nvSpPr>
          <p:cNvPr id="9" name="TextBox 8">
            <a:extLst>
              <a:ext uri="{FF2B5EF4-FFF2-40B4-BE49-F238E27FC236}">
                <a16:creationId xmlns:a16="http://schemas.microsoft.com/office/drawing/2014/main" id="{3D6EF7FF-F681-4A94-85A3-C83112F12689}"/>
              </a:ext>
            </a:extLst>
          </p:cNvPr>
          <p:cNvSpPr txBox="1"/>
          <p:nvPr/>
        </p:nvSpPr>
        <p:spPr>
          <a:xfrm>
            <a:off x="2858146" y="3043421"/>
            <a:ext cx="2525901" cy="276999"/>
          </a:xfrm>
          <a:prstGeom prst="rect">
            <a:avLst/>
          </a:prstGeom>
          <a:solidFill>
            <a:schemeClr val="bg1"/>
          </a:solidFill>
        </p:spPr>
        <p:txBody>
          <a:bodyPr wrap="square" rtlCol="0">
            <a:spAutoFit/>
          </a:bodyPr>
          <a:lstStyle/>
          <a:p>
            <a:r>
              <a:rPr lang="en-US" sz="1200" dirty="0">
                <a:solidFill>
                  <a:schemeClr val="tx1">
                    <a:lumMod val="65000"/>
                    <a:lumOff val="35000"/>
                  </a:schemeClr>
                </a:solidFill>
                <a:latin typeface="Arial Narrow" panose="020B0606020202030204" pitchFamily="34" charset="0"/>
              </a:rPr>
              <a:t>RE: Feedback needed</a:t>
            </a:r>
          </a:p>
        </p:txBody>
      </p:sp>
      <p:sp>
        <p:nvSpPr>
          <p:cNvPr id="10" name="TextBox 9">
            <a:extLst>
              <a:ext uri="{FF2B5EF4-FFF2-40B4-BE49-F238E27FC236}">
                <a16:creationId xmlns:a16="http://schemas.microsoft.com/office/drawing/2014/main" id="{4BF24A76-1F80-42A0-9AB2-FDFF4B27D931}"/>
              </a:ext>
            </a:extLst>
          </p:cNvPr>
          <p:cNvSpPr txBox="1"/>
          <p:nvPr/>
        </p:nvSpPr>
        <p:spPr>
          <a:xfrm>
            <a:off x="1255479" y="3474121"/>
            <a:ext cx="8246265" cy="307777"/>
          </a:xfrm>
          <a:prstGeom prst="rect">
            <a:avLst/>
          </a:prstGeom>
          <a:noFill/>
        </p:spPr>
        <p:txBody>
          <a:bodyPr wrap="square" rtlCol="0">
            <a:spAutoFit/>
          </a:bodyPr>
          <a:lstStyle/>
          <a:p>
            <a:r>
              <a:rPr lang="en-US" sz="1400" dirty="0">
                <a:latin typeface="Arial Narrow" panose="020B0606020202030204" pitchFamily="34" charset="0"/>
              </a:rPr>
              <a:t>A gentle reminder…</a:t>
            </a:r>
          </a:p>
        </p:txBody>
      </p:sp>
      <p:sp>
        <p:nvSpPr>
          <p:cNvPr id="11" name="TextBox 10">
            <a:extLst>
              <a:ext uri="{FF2B5EF4-FFF2-40B4-BE49-F238E27FC236}">
                <a16:creationId xmlns:a16="http://schemas.microsoft.com/office/drawing/2014/main" id="{E042167C-C485-4083-A71C-FBF16C0F0DD8}"/>
              </a:ext>
            </a:extLst>
          </p:cNvPr>
          <p:cNvSpPr txBox="1"/>
          <p:nvPr/>
        </p:nvSpPr>
        <p:spPr>
          <a:xfrm>
            <a:off x="1255479" y="3903889"/>
            <a:ext cx="2090057" cy="261610"/>
          </a:xfrm>
          <a:prstGeom prst="rect">
            <a:avLst/>
          </a:prstGeom>
          <a:noFill/>
        </p:spPr>
        <p:txBody>
          <a:bodyPr wrap="square" rtlCol="0">
            <a:spAutoFit/>
          </a:bodyPr>
          <a:lstStyle/>
          <a:p>
            <a:r>
              <a:rPr lang="en-US" sz="1100" dirty="0">
                <a:solidFill>
                  <a:schemeClr val="tx1">
                    <a:lumMod val="65000"/>
                    <a:lumOff val="35000"/>
                  </a:schemeClr>
                </a:solidFill>
                <a:latin typeface="Arial Narrow" panose="020B0606020202030204" pitchFamily="34" charset="0"/>
              </a:rPr>
              <a:t>Your supervisor</a:t>
            </a:r>
          </a:p>
        </p:txBody>
      </p:sp>
      <p:sp>
        <p:nvSpPr>
          <p:cNvPr id="12" name="TextBox 11">
            <a:extLst>
              <a:ext uri="{FF2B5EF4-FFF2-40B4-BE49-F238E27FC236}">
                <a16:creationId xmlns:a16="http://schemas.microsoft.com/office/drawing/2014/main" id="{D5E13A80-E0B9-425A-86C9-139710690550}"/>
              </a:ext>
            </a:extLst>
          </p:cNvPr>
          <p:cNvSpPr txBox="1"/>
          <p:nvPr/>
        </p:nvSpPr>
        <p:spPr>
          <a:xfrm>
            <a:off x="1509910" y="4682436"/>
            <a:ext cx="2090057" cy="261610"/>
          </a:xfrm>
          <a:prstGeom prst="rect">
            <a:avLst/>
          </a:prstGeom>
          <a:noFill/>
        </p:spPr>
        <p:txBody>
          <a:bodyPr wrap="square" rtlCol="0">
            <a:spAutoFit/>
          </a:bodyPr>
          <a:lstStyle/>
          <a:p>
            <a:r>
              <a:rPr lang="en-US" sz="1100" dirty="0">
                <a:solidFill>
                  <a:schemeClr val="tx1">
                    <a:lumMod val="65000"/>
                    <a:lumOff val="35000"/>
                  </a:schemeClr>
                </a:solidFill>
                <a:latin typeface="Arial Narrow" panose="020B0606020202030204" pitchFamily="34" charset="0"/>
              </a:rPr>
              <a:t>Supervisor</a:t>
            </a:r>
          </a:p>
        </p:txBody>
      </p:sp>
      <p:sp>
        <p:nvSpPr>
          <p:cNvPr id="13" name="TextBox 12">
            <a:extLst>
              <a:ext uri="{FF2B5EF4-FFF2-40B4-BE49-F238E27FC236}">
                <a16:creationId xmlns:a16="http://schemas.microsoft.com/office/drawing/2014/main" id="{10C02879-1AC5-4008-A663-AB4C33225BF4}"/>
              </a:ext>
            </a:extLst>
          </p:cNvPr>
          <p:cNvSpPr txBox="1"/>
          <p:nvPr/>
        </p:nvSpPr>
        <p:spPr>
          <a:xfrm>
            <a:off x="1413698" y="4966435"/>
            <a:ext cx="2090057" cy="430887"/>
          </a:xfrm>
          <a:prstGeom prst="rect">
            <a:avLst/>
          </a:prstGeom>
          <a:noFill/>
        </p:spPr>
        <p:txBody>
          <a:bodyPr wrap="square" rtlCol="0">
            <a:spAutoFit/>
          </a:bodyPr>
          <a:lstStyle/>
          <a:p>
            <a:r>
              <a:rPr lang="en-US" sz="1100" dirty="0">
                <a:solidFill>
                  <a:schemeClr val="tx1">
                    <a:lumMod val="65000"/>
                    <a:lumOff val="35000"/>
                  </a:schemeClr>
                </a:solidFill>
                <a:latin typeface="Arial Narrow" panose="020B0606020202030204" pitchFamily="34" charset="0"/>
              </a:rPr>
              <a:t>Team</a:t>
            </a:r>
          </a:p>
          <a:p>
            <a:r>
              <a:rPr lang="en-US" sz="1100" dirty="0">
                <a:solidFill>
                  <a:schemeClr val="tx1">
                    <a:lumMod val="65000"/>
                    <a:lumOff val="35000"/>
                  </a:schemeClr>
                </a:solidFill>
                <a:latin typeface="Arial Narrow" panose="020B0606020202030204" pitchFamily="34" charset="0"/>
              </a:rPr>
              <a:t>     </a:t>
            </a:r>
          </a:p>
        </p:txBody>
      </p:sp>
      <p:sp>
        <p:nvSpPr>
          <p:cNvPr id="14" name="TextBox 13">
            <a:extLst>
              <a:ext uri="{FF2B5EF4-FFF2-40B4-BE49-F238E27FC236}">
                <a16:creationId xmlns:a16="http://schemas.microsoft.com/office/drawing/2014/main" id="{DBA534D4-A754-403C-9C28-420D1663FE41}"/>
              </a:ext>
            </a:extLst>
          </p:cNvPr>
          <p:cNvSpPr txBox="1"/>
          <p:nvPr/>
        </p:nvSpPr>
        <p:spPr>
          <a:xfrm>
            <a:off x="1636910" y="5106652"/>
            <a:ext cx="2090057" cy="261610"/>
          </a:xfrm>
          <a:prstGeom prst="rect">
            <a:avLst/>
          </a:prstGeom>
          <a:noFill/>
        </p:spPr>
        <p:txBody>
          <a:bodyPr wrap="square" rtlCol="0">
            <a:spAutoFit/>
          </a:bodyPr>
          <a:lstStyle/>
          <a:p>
            <a:r>
              <a:rPr lang="en-US" sz="1100" dirty="0">
                <a:solidFill>
                  <a:schemeClr val="tx1">
                    <a:lumMod val="65000"/>
                    <a:lumOff val="35000"/>
                  </a:schemeClr>
                </a:solidFill>
                <a:latin typeface="Arial Narrow" panose="020B0606020202030204" pitchFamily="34" charset="0"/>
              </a:rPr>
              <a:t>Feedback needed</a:t>
            </a:r>
          </a:p>
        </p:txBody>
      </p:sp>
    </p:spTree>
    <p:extLst>
      <p:ext uri="{BB962C8B-B14F-4D97-AF65-F5344CB8AC3E}">
        <p14:creationId xmlns:p14="http://schemas.microsoft.com/office/powerpoint/2010/main" val="3426566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3B3E986-60AD-4057-804C-A3979617D9D6}"/>
              </a:ext>
            </a:extLst>
          </p:cNvPr>
          <p:cNvSpPr/>
          <p:nvPr/>
        </p:nvSpPr>
        <p:spPr>
          <a:xfrm>
            <a:off x="584200" y="3429000"/>
            <a:ext cx="6179457" cy="195637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015A9D0-8E14-4DCB-8217-D93DD9BB3206}"/>
              </a:ext>
            </a:extLst>
          </p:cNvPr>
          <p:cNvSpPr/>
          <p:nvPr/>
        </p:nvSpPr>
        <p:spPr>
          <a:xfrm>
            <a:off x="1270000" y="760752"/>
            <a:ext cx="8751481" cy="584775"/>
          </a:xfrm>
          <a:prstGeom prst="rect">
            <a:avLst/>
          </a:prstGeom>
        </p:spPr>
        <p:txBody>
          <a:bodyPr wrap="square">
            <a:spAutoFit/>
          </a:bodyPr>
          <a:lstStyle/>
          <a:p>
            <a:r>
              <a:rPr lang="en-US" sz="3200" dirty="0">
                <a:latin typeface="Arial Narrow" panose="020B0606020202030204" pitchFamily="34" charset="0"/>
              </a:rPr>
              <a:t>Power Differentials</a:t>
            </a:r>
          </a:p>
        </p:txBody>
      </p:sp>
      <p:sp>
        <p:nvSpPr>
          <p:cNvPr id="17" name="Rectangle 16">
            <a:extLst>
              <a:ext uri="{FF2B5EF4-FFF2-40B4-BE49-F238E27FC236}">
                <a16:creationId xmlns:a16="http://schemas.microsoft.com/office/drawing/2014/main" id="{F835206C-7C7C-4EBE-99EC-5A284260E9B1}"/>
              </a:ext>
            </a:extLst>
          </p:cNvPr>
          <p:cNvSpPr/>
          <p:nvPr/>
        </p:nvSpPr>
        <p:spPr>
          <a:xfrm>
            <a:off x="707921" y="1472625"/>
            <a:ext cx="9040236" cy="3770263"/>
          </a:xfrm>
          <a:prstGeom prst="rect">
            <a:avLst/>
          </a:prstGeom>
        </p:spPr>
        <p:txBody>
          <a:bodyPr wrap="square">
            <a:spAutoFit/>
          </a:bodyPr>
          <a:lstStyle/>
          <a:p>
            <a:pPr>
              <a:spcAft>
                <a:spcPts val="300"/>
              </a:spcAft>
            </a:pPr>
            <a:r>
              <a:rPr lang="en-US" sz="2600" dirty="0">
                <a:latin typeface="Arial Narrow" panose="020B0606020202030204" pitchFamily="34" charset="0"/>
              </a:rPr>
              <a:t>Power dynamics are very important in creating context and understanding intent. We communicate through our words, actions </a:t>
            </a:r>
            <a:r>
              <a:rPr lang="en-US" sz="2600" b="1" i="1" dirty="0">
                <a:latin typeface="Arial Narrow" panose="020B0606020202030204" pitchFamily="34" charset="0"/>
              </a:rPr>
              <a:t>and influence</a:t>
            </a:r>
            <a:r>
              <a:rPr lang="en-US" sz="2600" dirty="0">
                <a:latin typeface="Arial Narrow" panose="020B0606020202030204" pitchFamily="34" charset="0"/>
              </a:rPr>
              <a:t>. </a:t>
            </a:r>
          </a:p>
          <a:p>
            <a:pPr>
              <a:spcAft>
                <a:spcPts val="300"/>
              </a:spcAft>
            </a:pPr>
            <a:r>
              <a:rPr lang="en-US" sz="2600" dirty="0">
                <a:latin typeface="Arial Narrow" panose="020B0606020202030204" pitchFamily="34" charset="0"/>
              </a:rPr>
              <a:t>Authority can also be abused through our digital body language.</a:t>
            </a:r>
          </a:p>
          <a:p>
            <a:endParaRPr lang="en-US" sz="2000" dirty="0">
              <a:latin typeface="Arial Narrow" panose="020B0606020202030204" pitchFamily="34" charset="0"/>
            </a:endParaRPr>
          </a:p>
          <a:p>
            <a:pPr>
              <a:spcAft>
                <a:spcPts val="1200"/>
              </a:spcAft>
            </a:pPr>
            <a:endParaRPr lang="en-US" dirty="0">
              <a:latin typeface="Arial Narrow" panose="020B0606020202030204" pitchFamily="34" charset="0"/>
            </a:endParaRPr>
          </a:p>
          <a:p>
            <a:pPr>
              <a:spcAft>
                <a:spcPts val="1200"/>
              </a:spcAft>
            </a:pPr>
            <a:r>
              <a:rPr lang="en-US" sz="2800" dirty="0">
                <a:latin typeface="Arial Narrow" panose="020B0606020202030204" pitchFamily="34" charset="0"/>
              </a:rPr>
              <a:t>When communicating, be aware of:</a:t>
            </a:r>
          </a:p>
          <a:p>
            <a:pPr marL="914400" lvl="1" indent="-457200">
              <a:spcAft>
                <a:spcPts val="1200"/>
              </a:spcAft>
              <a:buFont typeface="+mj-lt"/>
              <a:buAutoNum type="arabicPeriod"/>
            </a:pPr>
            <a:r>
              <a:rPr lang="en-US" sz="2800" b="1" dirty="0">
                <a:latin typeface="Arial Narrow" panose="020B0606020202030204" pitchFamily="34" charset="0"/>
              </a:rPr>
              <a:t>Who has more or less power</a:t>
            </a:r>
          </a:p>
          <a:p>
            <a:pPr marL="914400" lvl="1" indent="-457200">
              <a:spcAft>
                <a:spcPts val="1200"/>
              </a:spcAft>
              <a:buFont typeface="+mj-lt"/>
              <a:buAutoNum type="arabicPeriod"/>
            </a:pPr>
            <a:r>
              <a:rPr lang="en-US" sz="2800" b="1" dirty="0">
                <a:latin typeface="Arial Narrow" panose="020B0606020202030204" pitchFamily="34" charset="0"/>
              </a:rPr>
              <a:t>The level of familiarity and trust</a:t>
            </a:r>
          </a:p>
        </p:txBody>
      </p:sp>
      <p:sp>
        <p:nvSpPr>
          <p:cNvPr id="20" name="Oval 19">
            <a:extLst>
              <a:ext uri="{FF2B5EF4-FFF2-40B4-BE49-F238E27FC236}">
                <a16:creationId xmlns:a16="http://schemas.microsoft.com/office/drawing/2014/main" id="{89AC3F25-FE8E-4FF3-87DD-3DA00C16A207}"/>
              </a:ext>
            </a:extLst>
          </p:cNvPr>
          <p:cNvSpPr/>
          <p:nvPr/>
        </p:nvSpPr>
        <p:spPr>
          <a:xfrm>
            <a:off x="584200" y="706788"/>
            <a:ext cx="685800" cy="685800"/>
          </a:xfrm>
          <a:prstGeom prst="ellipse">
            <a:avLst/>
          </a:prstGeom>
          <a:solidFill>
            <a:srgbClr val="FFD96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Narrow" panose="020B0606020202030204" pitchFamily="34" charset="0"/>
              </a:rPr>
              <a:t>6.</a:t>
            </a:r>
          </a:p>
        </p:txBody>
      </p:sp>
    </p:spTree>
    <p:extLst>
      <p:ext uri="{BB962C8B-B14F-4D97-AF65-F5344CB8AC3E}">
        <p14:creationId xmlns:p14="http://schemas.microsoft.com/office/powerpoint/2010/main" val="3821793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EF0E7AC-806B-4EDF-9516-CCA0032E7DB4}"/>
              </a:ext>
            </a:extLst>
          </p:cNvPr>
          <p:cNvSpPr/>
          <p:nvPr/>
        </p:nvSpPr>
        <p:spPr>
          <a:xfrm>
            <a:off x="2885281" y="1448990"/>
            <a:ext cx="6421438" cy="3782219"/>
          </a:xfrm>
          <a:prstGeom prst="rect">
            <a:avLst/>
          </a:prstGeom>
          <a:solidFill>
            <a:srgbClr val="F3F3F3"/>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395DA663-DCE0-4A7D-A981-548B8C692929}"/>
              </a:ext>
            </a:extLst>
          </p:cNvPr>
          <p:cNvCxnSpPr>
            <a:cxnSpLocks/>
          </p:cNvCxnSpPr>
          <p:nvPr/>
        </p:nvCxnSpPr>
        <p:spPr>
          <a:xfrm>
            <a:off x="6096000" y="1448990"/>
            <a:ext cx="0" cy="3782219"/>
          </a:xfrm>
          <a:prstGeom prst="straightConnector1">
            <a:avLst/>
          </a:prstGeom>
          <a:ln>
            <a:solidFill>
              <a:schemeClr val="bg1">
                <a:lumMod val="6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B3DA45C-C22C-431B-BD94-632FFA513A5C}"/>
              </a:ext>
            </a:extLst>
          </p:cNvPr>
          <p:cNvCxnSpPr>
            <a:cxnSpLocks/>
          </p:cNvCxnSpPr>
          <p:nvPr/>
        </p:nvCxnSpPr>
        <p:spPr>
          <a:xfrm>
            <a:off x="2885281" y="3340100"/>
            <a:ext cx="6421438" cy="0"/>
          </a:xfrm>
          <a:prstGeom prst="straightConnector1">
            <a:avLst/>
          </a:prstGeom>
          <a:ln>
            <a:solidFill>
              <a:schemeClr val="bg1">
                <a:lumMod val="6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7250235-33A1-4368-8015-E0CD27D6F5C8}"/>
              </a:ext>
            </a:extLst>
          </p:cNvPr>
          <p:cNvSpPr/>
          <p:nvPr/>
        </p:nvSpPr>
        <p:spPr>
          <a:xfrm>
            <a:off x="561087" y="313476"/>
            <a:ext cx="8751481" cy="584775"/>
          </a:xfrm>
          <a:prstGeom prst="rect">
            <a:avLst/>
          </a:prstGeom>
        </p:spPr>
        <p:txBody>
          <a:bodyPr wrap="square">
            <a:spAutoFit/>
          </a:bodyPr>
          <a:lstStyle/>
          <a:p>
            <a:r>
              <a:rPr lang="en-US" sz="3200" dirty="0">
                <a:latin typeface="Arial Narrow" panose="020B0606020202030204" pitchFamily="34" charset="0"/>
              </a:rPr>
              <a:t>Power and Trust Matrix</a:t>
            </a:r>
          </a:p>
        </p:txBody>
      </p:sp>
      <p:sp>
        <p:nvSpPr>
          <p:cNvPr id="25" name="Rectangle 24">
            <a:extLst>
              <a:ext uri="{FF2B5EF4-FFF2-40B4-BE49-F238E27FC236}">
                <a16:creationId xmlns:a16="http://schemas.microsoft.com/office/drawing/2014/main" id="{49259DE2-F50B-4EC1-8E56-D3098FB2ABE9}"/>
              </a:ext>
            </a:extLst>
          </p:cNvPr>
          <p:cNvSpPr/>
          <p:nvPr/>
        </p:nvSpPr>
        <p:spPr>
          <a:xfrm>
            <a:off x="4936829" y="987325"/>
            <a:ext cx="2318341" cy="461665"/>
          </a:xfrm>
          <a:prstGeom prst="rect">
            <a:avLst/>
          </a:prstGeom>
        </p:spPr>
        <p:txBody>
          <a:bodyPr wrap="square">
            <a:spAutoFit/>
          </a:bodyPr>
          <a:lstStyle/>
          <a:p>
            <a:pPr algn="ctr"/>
            <a:r>
              <a:rPr lang="en-US" sz="2400" dirty="0">
                <a:latin typeface="Arial Narrow" panose="020B0606020202030204" pitchFamily="34" charset="0"/>
              </a:rPr>
              <a:t>Up</a:t>
            </a:r>
          </a:p>
        </p:txBody>
      </p:sp>
      <p:sp>
        <p:nvSpPr>
          <p:cNvPr id="26" name="Rectangle 25">
            <a:extLst>
              <a:ext uri="{FF2B5EF4-FFF2-40B4-BE49-F238E27FC236}">
                <a16:creationId xmlns:a16="http://schemas.microsoft.com/office/drawing/2014/main" id="{C52A1DAB-FBD6-4B13-8B8B-1A64655A1B07}"/>
              </a:ext>
            </a:extLst>
          </p:cNvPr>
          <p:cNvSpPr/>
          <p:nvPr/>
        </p:nvSpPr>
        <p:spPr>
          <a:xfrm>
            <a:off x="4936829" y="5360538"/>
            <a:ext cx="2318341" cy="461665"/>
          </a:xfrm>
          <a:prstGeom prst="rect">
            <a:avLst/>
          </a:prstGeom>
        </p:spPr>
        <p:txBody>
          <a:bodyPr wrap="square">
            <a:spAutoFit/>
          </a:bodyPr>
          <a:lstStyle/>
          <a:p>
            <a:pPr algn="ctr"/>
            <a:r>
              <a:rPr lang="en-US" sz="2400" dirty="0">
                <a:latin typeface="Arial Narrow" panose="020B0606020202030204" pitchFamily="34" charset="0"/>
              </a:rPr>
              <a:t>Down</a:t>
            </a:r>
          </a:p>
        </p:txBody>
      </p:sp>
      <p:sp>
        <p:nvSpPr>
          <p:cNvPr id="27" name="Rectangle 26">
            <a:extLst>
              <a:ext uri="{FF2B5EF4-FFF2-40B4-BE49-F238E27FC236}">
                <a16:creationId xmlns:a16="http://schemas.microsoft.com/office/drawing/2014/main" id="{AF2F2381-D873-41FB-85E6-1A7A3A7FBD50}"/>
              </a:ext>
            </a:extLst>
          </p:cNvPr>
          <p:cNvSpPr/>
          <p:nvPr/>
        </p:nvSpPr>
        <p:spPr>
          <a:xfrm>
            <a:off x="1381429" y="3083867"/>
            <a:ext cx="2318341" cy="461665"/>
          </a:xfrm>
          <a:prstGeom prst="rect">
            <a:avLst/>
          </a:prstGeom>
        </p:spPr>
        <p:txBody>
          <a:bodyPr wrap="square">
            <a:spAutoFit/>
          </a:bodyPr>
          <a:lstStyle/>
          <a:p>
            <a:pPr algn="ctr"/>
            <a:r>
              <a:rPr lang="en-US" sz="2400" dirty="0">
                <a:latin typeface="Arial Narrow" panose="020B0606020202030204" pitchFamily="34" charset="0"/>
              </a:rPr>
              <a:t>Far</a:t>
            </a:r>
          </a:p>
        </p:txBody>
      </p:sp>
      <p:sp>
        <p:nvSpPr>
          <p:cNvPr id="28" name="Rectangle 27">
            <a:extLst>
              <a:ext uri="{FF2B5EF4-FFF2-40B4-BE49-F238E27FC236}">
                <a16:creationId xmlns:a16="http://schemas.microsoft.com/office/drawing/2014/main" id="{AE6D079D-191C-44FE-B399-B937CBE4EC54}"/>
              </a:ext>
            </a:extLst>
          </p:cNvPr>
          <p:cNvSpPr/>
          <p:nvPr/>
        </p:nvSpPr>
        <p:spPr>
          <a:xfrm>
            <a:off x="8600133" y="3109266"/>
            <a:ext cx="2318341" cy="461665"/>
          </a:xfrm>
          <a:prstGeom prst="rect">
            <a:avLst/>
          </a:prstGeom>
        </p:spPr>
        <p:txBody>
          <a:bodyPr wrap="square">
            <a:spAutoFit/>
          </a:bodyPr>
          <a:lstStyle/>
          <a:p>
            <a:pPr algn="ctr"/>
            <a:r>
              <a:rPr lang="en-US" sz="2400" dirty="0">
                <a:latin typeface="Arial Narrow" panose="020B0606020202030204" pitchFamily="34" charset="0"/>
              </a:rPr>
              <a:t>Close</a:t>
            </a:r>
          </a:p>
        </p:txBody>
      </p:sp>
      <p:sp>
        <p:nvSpPr>
          <p:cNvPr id="34" name="Rectangle 33">
            <a:extLst>
              <a:ext uri="{FF2B5EF4-FFF2-40B4-BE49-F238E27FC236}">
                <a16:creationId xmlns:a16="http://schemas.microsoft.com/office/drawing/2014/main" id="{A56A2C75-D56D-49F5-B531-D97CA4ED6230}"/>
              </a:ext>
            </a:extLst>
          </p:cNvPr>
          <p:cNvSpPr/>
          <p:nvPr/>
        </p:nvSpPr>
        <p:spPr>
          <a:xfrm>
            <a:off x="4936828" y="5945930"/>
            <a:ext cx="2318341" cy="523220"/>
          </a:xfrm>
          <a:prstGeom prst="rect">
            <a:avLst/>
          </a:prstGeom>
        </p:spPr>
        <p:txBody>
          <a:bodyPr wrap="square">
            <a:spAutoFit/>
          </a:bodyPr>
          <a:lstStyle/>
          <a:p>
            <a:pPr algn="ctr"/>
            <a:r>
              <a:rPr lang="en-US" sz="2800" b="1" dirty="0">
                <a:solidFill>
                  <a:srgbClr val="003399"/>
                </a:solidFill>
                <a:latin typeface="Arial Narrow" panose="020B0606020202030204" pitchFamily="34" charset="0"/>
              </a:rPr>
              <a:t>Power Level</a:t>
            </a:r>
          </a:p>
        </p:txBody>
      </p:sp>
      <p:sp>
        <p:nvSpPr>
          <p:cNvPr id="35" name="Rectangle 34">
            <a:extLst>
              <a:ext uri="{FF2B5EF4-FFF2-40B4-BE49-F238E27FC236}">
                <a16:creationId xmlns:a16="http://schemas.microsoft.com/office/drawing/2014/main" id="{37CB1876-585A-4167-9C19-A6A87DB12EB1}"/>
              </a:ext>
            </a:extLst>
          </p:cNvPr>
          <p:cNvSpPr/>
          <p:nvPr/>
        </p:nvSpPr>
        <p:spPr>
          <a:xfrm>
            <a:off x="-95687" y="3022312"/>
            <a:ext cx="2318341" cy="523220"/>
          </a:xfrm>
          <a:prstGeom prst="rect">
            <a:avLst/>
          </a:prstGeom>
        </p:spPr>
        <p:txBody>
          <a:bodyPr wrap="square">
            <a:spAutoFit/>
          </a:bodyPr>
          <a:lstStyle/>
          <a:p>
            <a:pPr algn="ctr"/>
            <a:r>
              <a:rPr lang="en-US" sz="2800" b="1" dirty="0">
                <a:solidFill>
                  <a:srgbClr val="003399"/>
                </a:solidFill>
                <a:latin typeface="Arial Narrow" panose="020B0606020202030204" pitchFamily="34" charset="0"/>
              </a:rPr>
              <a:t>Trust Level</a:t>
            </a:r>
          </a:p>
        </p:txBody>
      </p:sp>
    </p:spTree>
    <p:extLst>
      <p:ext uri="{BB962C8B-B14F-4D97-AF65-F5344CB8AC3E}">
        <p14:creationId xmlns:p14="http://schemas.microsoft.com/office/powerpoint/2010/main" val="1295889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8455A24-820D-4A93-8424-3C64940F3287}"/>
              </a:ext>
            </a:extLst>
          </p:cNvPr>
          <p:cNvSpPr/>
          <p:nvPr/>
        </p:nvSpPr>
        <p:spPr>
          <a:xfrm>
            <a:off x="481913" y="4683295"/>
            <a:ext cx="7065516" cy="144296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62FF5C9C-4E57-4899-B8D9-8B8053BDA684}"/>
              </a:ext>
            </a:extLst>
          </p:cNvPr>
          <p:cNvSpPr>
            <a:spLocks noGrp="1"/>
          </p:cNvSpPr>
          <p:nvPr>
            <p:ph idx="1"/>
          </p:nvPr>
        </p:nvSpPr>
        <p:spPr>
          <a:xfrm>
            <a:off x="481913" y="731737"/>
            <a:ext cx="9105432" cy="3951558"/>
          </a:xfrm>
        </p:spPr>
        <p:txBody>
          <a:bodyPr/>
          <a:lstStyle/>
          <a:p>
            <a:pPr marL="0" indent="0">
              <a:lnSpc>
                <a:spcPct val="100000"/>
              </a:lnSpc>
              <a:spcBef>
                <a:spcPts val="0"/>
              </a:spcBef>
              <a:spcAft>
                <a:spcPts val="1200"/>
              </a:spcAft>
              <a:buNone/>
            </a:pPr>
            <a:r>
              <a:rPr lang="en-US" sz="3200" dirty="0"/>
              <a:t>Have you ever…</a:t>
            </a:r>
          </a:p>
          <a:p>
            <a:pPr marL="346075" indent="-346075">
              <a:lnSpc>
                <a:spcPct val="100000"/>
              </a:lnSpc>
              <a:spcBef>
                <a:spcPts val="0"/>
              </a:spcBef>
              <a:spcAft>
                <a:spcPts val="1200"/>
              </a:spcAft>
            </a:pPr>
            <a:r>
              <a:rPr lang="en-US" sz="2000" dirty="0"/>
              <a:t>Had a confused or emotional reaction to a text or email?</a:t>
            </a:r>
          </a:p>
          <a:p>
            <a:pPr marL="346075" indent="-346075">
              <a:lnSpc>
                <a:spcPct val="100000"/>
              </a:lnSpc>
              <a:spcBef>
                <a:spcPts val="0"/>
              </a:spcBef>
              <a:spcAft>
                <a:spcPts val="1200"/>
              </a:spcAft>
            </a:pPr>
            <a:r>
              <a:rPr lang="en-US" sz="2000" dirty="0"/>
              <a:t>Been left off a meeting or important email when you should have been included?</a:t>
            </a:r>
          </a:p>
          <a:p>
            <a:pPr marL="346075" indent="-346075">
              <a:lnSpc>
                <a:spcPct val="100000"/>
              </a:lnSpc>
              <a:spcBef>
                <a:spcPts val="0"/>
              </a:spcBef>
              <a:spcAft>
                <a:spcPts val="1200"/>
              </a:spcAft>
            </a:pPr>
            <a:r>
              <a:rPr lang="en-US" sz="2000" dirty="0"/>
              <a:t>Received an email with unnecessary people </a:t>
            </a:r>
            <a:r>
              <a:rPr lang="en-US" sz="2000" dirty="0" err="1"/>
              <a:t>cc’ed</a:t>
            </a:r>
            <a:r>
              <a:rPr lang="en-US" sz="2000" dirty="0"/>
              <a:t>?</a:t>
            </a:r>
          </a:p>
          <a:p>
            <a:pPr marL="346075" indent="-346075">
              <a:lnSpc>
                <a:spcPct val="100000"/>
              </a:lnSpc>
              <a:spcBef>
                <a:spcPts val="0"/>
              </a:spcBef>
              <a:spcAft>
                <a:spcPts val="1200"/>
              </a:spcAft>
            </a:pPr>
            <a:r>
              <a:rPr lang="en-US" sz="2000" dirty="0"/>
              <a:t>Failed to reply to an email that warranted a response?</a:t>
            </a:r>
          </a:p>
          <a:p>
            <a:pPr marL="346075" indent="-346075">
              <a:lnSpc>
                <a:spcPct val="100000"/>
              </a:lnSpc>
              <a:spcBef>
                <a:spcPts val="0"/>
              </a:spcBef>
              <a:spcAft>
                <a:spcPts val="1200"/>
              </a:spcAft>
            </a:pPr>
            <a:r>
              <a:rPr lang="en-US" sz="2000" dirty="0"/>
              <a:t>Scheduled a meeting when an email would have met the need?</a:t>
            </a:r>
          </a:p>
          <a:p>
            <a:pPr marL="346075" indent="-346075">
              <a:lnSpc>
                <a:spcPct val="100000"/>
              </a:lnSpc>
              <a:spcBef>
                <a:spcPts val="0"/>
              </a:spcBef>
              <a:spcAft>
                <a:spcPts val="1200"/>
              </a:spcAft>
            </a:pPr>
            <a:r>
              <a:rPr lang="en-US" sz="2000" dirty="0"/>
              <a:t>Used emojis in work communication?</a:t>
            </a:r>
          </a:p>
          <a:p>
            <a:pPr marL="346075" indent="-346075">
              <a:lnSpc>
                <a:spcPct val="100000"/>
              </a:lnSpc>
              <a:spcBef>
                <a:spcPts val="0"/>
              </a:spcBef>
              <a:spcAft>
                <a:spcPts val="1200"/>
              </a:spcAft>
            </a:pPr>
            <a:r>
              <a:rPr lang="en-US" sz="2000" dirty="0"/>
              <a:t>Sent or received an email from a leader after normal working hours?</a:t>
            </a:r>
          </a:p>
          <a:p>
            <a:pPr marL="346075" indent="-346075">
              <a:lnSpc>
                <a:spcPct val="100000"/>
              </a:lnSpc>
              <a:spcBef>
                <a:spcPts val="0"/>
              </a:spcBef>
              <a:spcAft>
                <a:spcPts val="1200"/>
              </a:spcAft>
            </a:pPr>
            <a:endParaRPr lang="en-US" dirty="0"/>
          </a:p>
          <a:p>
            <a:pPr marL="346075" indent="-346075">
              <a:lnSpc>
                <a:spcPct val="100000"/>
              </a:lnSpc>
              <a:spcBef>
                <a:spcPts val="0"/>
              </a:spcBef>
              <a:spcAft>
                <a:spcPts val="1200"/>
              </a:spcAft>
            </a:pPr>
            <a:endParaRPr lang="en-US" sz="3200" dirty="0"/>
          </a:p>
        </p:txBody>
      </p:sp>
      <p:sp>
        <p:nvSpPr>
          <p:cNvPr id="7" name="Content Placeholder 2">
            <a:extLst>
              <a:ext uri="{FF2B5EF4-FFF2-40B4-BE49-F238E27FC236}">
                <a16:creationId xmlns:a16="http://schemas.microsoft.com/office/drawing/2014/main" id="{9D3A7AEB-E087-42F5-BCD2-4CFB6A5AAA42}"/>
              </a:ext>
            </a:extLst>
          </p:cNvPr>
          <p:cNvSpPr txBox="1">
            <a:spLocks/>
          </p:cNvSpPr>
          <p:nvPr/>
        </p:nvSpPr>
        <p:spPr bwMode="auto">
          <a:xfrm>
            <a:off x="481913" y="4683295"/>
            <a:ext cx="7969360" cy="181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1pPr>
            <a:lvl2pPr marL="688975" indent="-233363" algn="l" rtl="0" eaLnBrk="0" fontAlgn="base" hangingPunct="0">
              <a:lnSpc>
                <a:spcPct val="90000"/>
              </a:lnSpc>
              <a:spcBef>
                <a:spcPts val="500"/>
              </a:spcBef>
              <a:spcAft>
                <a:spcPct val="0"/>
              </a:spcAft>
              <a:buFont typeface="Courier New" panose="02070309020205020404" pitchFamily="49" charset="0"/>
              <a:buChar char="o"/>
              <a:defRPr sz="20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2pPr>
            <a:lvl3pPr marL="1096963" indent="-173038"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3pPr>
            <a:lvl4pPr marL="1552575" indent="-173038"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4pPr>
            <a:lvl5pPr marL="1947863" indent="-173038" algn="l" rtl="0" eaLnBrk="0" fontAlgn="base" hangingPunct="0">
              <a:lnSpc>
                <a:spcPct val="90000"/>
              </a:lnSpc>
              <a:spcBef>
                <a:spcPts val="500"/>
              </a:spcBef>
              <a:spcAft>
                <a:spcPct val="0"/>
              </a:spcAft>
              <a:buFont typeface="Wingdings" panose="05000000000000000000" pitchFamily="2" charset="2"/>
              <a:buChar char="§"/>
              <a:defRPr sz="1600" kern="1200">
                <a:solidFill>
                  <a:schemeClr val="tx1"/>
                </a:solidFill>
                <a:latin typeface="Arial Narrow" panose="020B0604020202020204" pitchFamily="34" charset="0"/>
                <a:ea typeface="Arial Narrow" panose="020B0606020202030204" pitchFamily="34" charset="0"/>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00"/>
              </a:lnSpc>
              <a:spcBef>
                <a:spcPts val="0"/>
              </a:spcBef>
              <a:buFont typeface="Arial" panose="020B0604020202020204" pitchFamily="34" charset="0"/>
              <a:buNone/>
            </a:pPr>
            <a:r>
              <a:rPr lang="en-US" sz="2800" dirty="0">
                <a:solidFill>
                  <a:schemeClr val="accent1">
                    <a:lumMod val="75000"/>
                  </a:schemeClr>
                </a:solidFill>
              </a:rPr>
              <a:t>These are examples of the subtle messages </a:t>
            </a:r>
            <a:r>
              <a:rPr lang="en-US" sz="2800" dirty="0">
                <a:solidFill>
                  <a:srgbClr val="2F5597"/>
                </a:solidFill>
              </a:rPr>
              <a:t>— often unintentional — that accompany</a:t>
            </a:r>
            <a:r>
              <a:rPr lang="en-US" sz="2800" dirty="0">
                <a:solidFill>
                  <a:srgbClr val="FF0000"/>
                </a:solidFill>
              </a:rPr>
              <a:t> </a:t>
            </a:r>
            <a:r>
              <a:rPr lang="en-US" sz="2800" dirty="0">
                <a:solidFill>
                  <a:schemeClr val="accent1">
                    <a:lumMod val="75000"/>
                  </a:schemeClr>
                </a:solidFill>
              </a:rPr>
              <a:t>the content of our communication. </a:t>
            </a:r>
          </a:p>
        </p:txBody>
      </p:sp>
      <p:sp>
        <p:nvSpPr>
          <p:cNvPr id="5" name="Slide Number Placeholder 5">
            <a:extLst>
              <a:ext uri="{FF2B5EF4-FFF2-40B4-BE49-F238E27FC236}">
                <a16:creationId xmlns:a16="http://schemas.microsoft.com/office/drawing/2014/main" id="{5004C8C6-7D7E-4772-92D9-2F8D15714716}"/>
              </a:ext>
            </a:extLst>
          </p:cNvPr>
          <p:cNvSpPr txBox="1">
            <a:spLocks/>
          </p:cNvSpPr>
          <p:nvPr/>
        </p:nvSpPr>
        <p:spPr>
          <a:xfrm>
            <a:off x="4897538" y="6370293"/>
            <a:ext cx="2396924" cy="2975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AC43712-33F4-4250-8AF5-190D0B4EDFB4}" type="slidenum">
              <a:rPr kumimoji="0" lang="en-US" sz="1200" b="0" i="0" u="none" strike="noStrike" kern="1200" cap="none" spc="0" normalizeH="0" baseline="0" noProof="0" smtClean="0">
                <a:ln>
                  <a:noFill/>
                </a:ln>
                <a:effectLst/>
                <a:uLnTx/>
                <a:uFillTx/>
                <a:latin typeface="Arial Narrow" panose="020B0606020202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589010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00F985-093D-47A2-8FE0-61147E8EF391}"/>
              </a:ext>
            </a:extLst>
          </p:cNvPr>
          <p:cNvSpPr/>
          <p:nvPr/>
        </p:nvSpPr>
        <p:spPr>
          <a:xfrm>
            <a:off x="2885281" y="1448990"/>
            <a:ext cx="6421438" cy="3782219"/>
          </a:xfrm>
          <a:prstGeom prst="rect">
            <a:avLst/>
          </a:prstGeom>
          <a:solidFill>
            <a:srgbClr val="F3F3F3"/>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395DA663-DCE0-4A7D-A981-548B8C692929}"/>
              </a:ext>
            </a:extLst>
          </p:cNvPr>
          <p:cNvCxnSpPr>
            <a:cxnSpLocks/>
            <a:stCxn id="5" idx="0"/>
            <a:endCxn id="5" idx="2"/>
          </p:cNvCxnSpPr>
          <p:nvPr/>
        </p:nvCxnSpPr>
        <p:spPr>
          <a:xfrm>
            <a:off x="6096000" y="1448990"/>
            <a:ext cx="0" cy="3782219"/>
          </a:xfrm>
          <a:prstGeom prst="straightConnector1">
            <a:avLst/>
          </a:prstGeom>
          <a:ln>
            <a:solidFill>
              <a:schemeClr val="bg1">
                <a:lumMod val="6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B3DA45C-C22C-431B-BD94-632FFA513A5C}"/>
              </a:ext>
            </a:extLst>
          </p:cNvPr>
          <p:cNvCxnSpPr>
            <a:cxnSpLocks/>
            <a:stCxn id="5" idx="1"/>
            <a:endCxn id="5" idx="3"/>
          </p:cNvCxnSpPr>
          <p:nvPr/>
        </p:nvCxnSpPr>
        <p:spPr>
          <a:xfrm>
            <a:off x="2885281" y="3340100"/>
            <a:ext cx="6421438" cy="0"/>
          </a:xfrm>
          <a:prstGeom prst="straightConnector1">
            <a:avLst/>
          </a:prstGeom>
          <a:ln>
            <a:solidFill>
              <a:schemeClr val="bg1">
                <a:lumMod val="6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7250235-33A1-4368-8015-E0CD27D6F5C8}"/>
              </a:ext>
            </a:extLst>
          </p:cNvPr>
          <p:cNvSpPr/>
          <p:nvPr/>
        </p:nvSpPr>
        <p:spPr>
          <a:xfrm>
            <a:off x="561087" y="313476"/>
            <a:ext cx="8751481" cy="584775"/>
          </a:xfrm>
          <a:prstGeom prst="rect">
            <a:avLst/>
          </a:prstGeom>
        </p:spPr>
        <p:txBody>
          <a:bodyPr wrap="square">
            <a:spAutoFit/>
          </a:bodyPr>
          <a:lstStyle/>
          <a:p>
            <a:r>
              <a:rPr lang="en-US" sz="3200" dirty="0">
                <a:latin typeface="Arial Narrow" panose="020B0606020202030204" pitchFamily="34" charset="0"/>
              </a:rPr>
              <a:t>Power and Trust Matrix</a:t>
            </a:r>
          </a:p>
        </p:txBody>
      </p:sp>
      <p:sp>
        <p:nvSpPr>
          <p:cNvPr id="25" name="Rectangle 24">
            <a:extLst>
              <a:ext uri="{FF2B5EF4-FFF2-40B4-BE49-F238E27FC236}">
                <a16:creationId xmlns:a16="http://schemas.microsoft.com/office/drawing/2014/main" id="{49259DE2-F50B-4EC1-8E56-D3098FB2ABE9}"/>
              </a:ext>
            </a:extLst>
          </p:cNvPr>
          <p:cNvSpPr/>
          <p:nvPr/>
        </p:nvSpPr>
        <p:spPr>
          <a:xfrm>
            <a:off x="4936829" y="987325"/>
            <a:ext cx="2318341" cy="461665"/>
          </a:xfrm>
          <a:prstGeom prst="rect">
            <a:avLst/>
          </a:prstGeom>
        </p:spPr>
        <p:txBody>
          <a:bodyPr wrap="square">
            <a:spAutoFit/>
          </a:bodyPr>
          <a:lstStyle/>
          <a:p>
            <a:pPr algn="ctr"/>
            <a:r>
              <a:rPr lang="en-US" sz="2400" dirty="0">
                <a:latin typeface="Arial Narrow" panose="020B0606020202030204" pitchFamily="34" charset="0"/>
              </a:rPr>
              <a:t>Up</a:t>
            </a:r>
          </a:p>
        </p:txBody>
      </p:sp>
      <p:sp>
        <p:nvSpPr>
          <p:cNvPr id="26" name="Rectangle 25">
            <a:extLst>
              <a:ext uri="{FF2B5EF4-FFF2-40B4-BE49-F238E27FC236}">
                <a16:creationId xmlns:a16="http://schemas.microsoft.com/office/drawing/2014/main" id="{C52A1DAB-FBD6-4B13-8B8B-1A64655A1B07}"/>
              </a:ext>
            </a:extLst>
          </p:cNvPr>
          <p:cNvSpPr/>
          <p:nvPr/>
        </p:nvSpPr>
        <p:spPr>
          <a:xfrm>
            <a:off x="4936829" y="5360538"/>
            <a:ext cx="2318341" cy="461665"/>
          </a:xfrm>
          <a:prstGeom prst="rect">
            <a:avLst/>
          </a:prstGeom>
        </p:spPr>
        <p:txBody>
          <a:bodyPr wrap="square">
            <a:spAutoFit/>
          </a:bodyPr>
          <a:lstStyle/>
          <a:p>
            <a:pPr algn="ctr"/>
            <a:r>
              <a:rPr lang="en-US" sz="2400" dirty="0">
                <a:latin typeface="Arial Narrow" panose="020B0606020202030204" pitchFamily="34" charset="0"/>
              </a:rPr>
              <a:t>Down</a:t>
            </a:r>
          </a:p>
        </p:txBody>
      </p:sp>
      <p:sp>
        <p:nvSpPr>
          <p:cNvPr id="27" name="Rectangle 26">
            <a:extLst>
              <a:ext uri="{FF2B5EF4-FFF2-40B4-BE49-F238E27FC236}">
                <a16:creationId xmlns:a16="http://schemas.microsoft.com/office/drawing/2014/main" id="{AF2F2381-D873-41FB-85E6-1A7A3A7FBD50}"/>
              </a:ext>
            </a:extLst>
          </p:cNvPr>
          <p:cNvSpPr/>
          <p:nvPr/>
        </p:nvSpPr>
        <p:spPr>
          <a:xfrm>
            <a:off x="1381429" y="3083867"/>
            <a:ext cx="2318341" cy="461665"/>
          </a:xfrm>
          <a:prstGeom prst="rect">
            <a:avLst/>
          </a:prstGeom>
        </p:spPr>
        <p:txBody>
          <a:bodyPr wrap="square">
            <a:spAutoFit/>
          </a:bodyPr>
          <a:lstStyle/>
          <a:p>
            <a:pPr algn="ctr"/>
            <a:r>
              <a:rPr lang="en-US" sz="2400" dirty="0">
                <a:latin typeface="Arial Narrow" panose="020B0606020202030204" pitchFamily="34" charset="0"/>
              </a:rPr>
              <a:t>Far</a:t>
            </a:r>
          </a:p>
        </p:txBody>
      </p:sp>
      <p:sp>
        <p:nvSpPr>
          <p:cNvPr id="28" name="Rectangle 27">
            <a:extLst>
              <a:ext uri="{FF2B5EF4-FFF2-40B4-BE49-F238E27FC236}">
                <a16:creationId xmlns:a16="http://schemas.microsoft.com/office/drawing/2014/main" id="{AE6D079D-191C-44FE-B399-B937CBE4EC54}"/>
              </a:ext>
            </a:extLst>
          </p:cNvPr>
          <p:cNvSpPr/>
          <p:nvPr/>
        </p:nvSpPr>
        <p:spPr>
          <a:xfrm>
            <a:off x="8600133" y="3109266"/>
            <a:ext cx="2318341" cy="461665"/>
          </a:xfrm>
          <a:prstGeom prst="rect">
            <a:avLst/>
          </a:prstGeom>
        </p:spPr>
        <p:txBody>
          <a:bodyPr wrap="square">
            <a:spAutoFit/>
          </a:bodyPr>
          <a:lstStyle/>
          <a:p>
            <a:pPr algn="ctr"/>
            <a:r>
              <a:rPr lang="en-US" sz="2400" dirty="0">
                <a:latin typeface="Arial Narrow" panose="020B0606020202030204" pitchFamily="34" charset="0"/>
              </a:rPr>
              <a:t>Close</a:t>
            </a:r>
          </a:p>
        </p:txBody>
      </p:sp>
      <p:sp>
        <p:nvSpPr>
          <p:cNvPr id="31" name="Rectangle 30">
            <a:extLst>
              <a:ext uri="{FF2B5EF4-FFF2-40B4-BE49-F238E27FC236}">
                <a16:creationId xmlns:a16="http://schemas.microsoft.com/office/drawing/2014/main" id="{9FC22D80-7542-448D-BF2A-85910C6CCE57}"/>
              </a:ext>
            </a:extLst>
          </p:cNvPr>
          <p:cNvSpPr/>
          <p:nvPr/>
        </p:nvSpPr>
        <p:spPr>
          <a:xfrm>
            <a:off x="6240862" y="1797535"/>
            <a:ext cx="2920995" cy="1200329"/>
          </a:xfrm>
          <a:prstGeom prst="rect">
            <a:avLst/>
          </a:prstGeom>
        </p:spPr>
        <p:txBody>
          <a:bodyPr wrap="square">
            <a:spAutoFit/>
          </a:bodyPr>
          <a:lstStyle/>
          <a:p>
            <a:pPr algn="ctr"/>
            <a:r>
              <a:rPr lang="en-US" sz="2400" dirty="0">
                <a:solidFill>
                  <a:srgbClr val="003399"/>
                </a:solidFill>
                <a:latin typeface="Arial Narrow" panose="020B0606020202030204" pitchFamily="34" charset="0"/>
              </a:rPr>
              <a:t>Brevity and informality. More room for error and influence on climate.</a:t>
            </a:r>
          </a:p>
        </p:txBody>
      </p:sp>
      <p:sp>
        <p:nvSpPr>
          <p:cNvPr id="14" name="Rectangle 13">
            <a:extLst>
              <a:ext uri="{FF2B5EF4-FFF2-40B4-BE49-F238E27FC236}">
                <a16:creationId xmlns:a16="http://schemas.microsoft.com/office/drawing/2014/main" id="{32F7882E-9824-4691-81C4-E46FEF06EA75}"/>
              </a:ext>
            </a:extLst>
          </p:cNvPr>
          <p:cNvSpPr/>
          <p:nvPr/>
        </p:nvSpPr>
        <p:spPr>
          <a:xfrm>
            <a:off x="4936828" y="5945930"/>
            <a:ext cx="2318341" cy="523220"/>
          </a:xfrm>
          <a:prstGeom prst="rect">
            <a:avLst/>
          </a:prstGeom>
        </p:spPr>
        <p:txBody>
          <a:bodyPr wrap="square">
            <a:spAutoFit/>
          </a:bodyPr>
          <a:lstStyle/>
          <a:p>
            <a:pPr algn="ctr"/>
            <a:r>
              <a:rPr lang="en-US" sz="2800" b="1" dirty="0">
                <a:solidFill>
                  <a:srgbClr val="003399"/>
                </a:solidFill>
                <a:latin typeface="Arial Narrow" panose="020B0606020202030204" pitchFamily="34" charset="0"/>
              </a:rPr>
              <a:t>Power Level</a:t>
            </a:r>
          </a:p>
        </p:txBody>
      </p:sp>
      <p:sp>
        <p:nvSpPr>
          <p:cNvPr id="15" name="Rectangle 14">
            <a:extLst>
              <a:ext uri="{FF2B5EF4-FFF2-40B4-BE49-F238E27FC236}">
                <a16:creationId xmlns:a16="http://schemas.microsoft.com/office/drawing/2014/main" id="{A4A54EE0-D080-4384-825A-CE49A4C74BDC}"/>
              </a:ext>
            </a:extLst>
          </p:cNvPr>
          <p:cNvSpPr/>
          <p:nvPr/>
        </p:nvSpPr>
        <p:spPr>
          <a:xfrm>
            <a:off x="-95687" y="3022312"/>
            <a:ext cx="2318341" cy="523220"/>
          </a:xfrm>
          <a:prstGeom prst="rect">
            <a:avLst/>
          </a:prstGeom>
        </p:spPr>
        <p:txBody>
          <a:bodyPr wrap="square">
            <a:spAutoFit/>
          </a:bodyPr>
          <a:lstStyle/>
          <a:p>
            <a:pPr algn="ctr"/>
            <a:r>
              <a:rPr lang="en-US" sz="2800" b="1" dirty="0">
                <a:solidFill>
                  <a:srgbClr val="003399"/>
                </a:solidFill>
                <a:latin typeface="Arial Narrow" panose="020B0606020202030204" pitchFamily="34" charset="0"/>
              </a:rPr>
              <a:t>Trust Level</a:t>
            </a:r>
          </a:p>
        </p:txBody>
      </p:sp>
    </p:spTree>
    <p:extLst>
      <p:ext uri="{BB962C8B-B14F-4D97-AF65-F5344CB8AC3E}">
        <p14:creationId xmlns:p14="http://schemas.microsoft.com/office/powerpoint/2010/main" val="2218373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00F985-093D-47A2-8FE0-61147E8EF391}"/>
              </a:ext>
            </a:extLst>
          </p:cNvPr>
          <p:cNvSpPr/>
          <p:nvPr/>
        </p:nvSpPr>
        <p:spPr>
          <a:xfrm>
            <a:off x="2885281" y="1448990"/>
            <a:ext cx="6421438" cy="3782219"/>
          </a:xfrm>
          <a:prstGeom prst="rect">
            <a:avLst/>
          </a:prstGeom>
          <a:solidFill>
            <a:srgbClr val="F3F3F3"/>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395DA663-DCE0-4A7D-A981-548B8C692929}"/>
              </a:ext>
            </a:extLst>
          </p:cNvPr>
          <p:cNvCxnSpPr>
            <a:cxnSpLocks/>
            <a:stCxn id="5" idx="0"/>
            <a:endCxn id="5" idx="2"/>
          </p:cNvCxnSpPr>
          <p:nvPr/>
        </p:nvCxnSpPr>
        <p:spPr>
          <a:xfrm>
            <a:off x="6096000" y="1448990"/>
            <a:ext cx="0" cy="3782219"/>
          </a:xfrm>
          <a:prstGeom prst="straightConnector1">
            <a:avLst/>
          </a:prstGeom>
          <a:ln>
            <a:solidFill>
              <a:schemeClr val="bg1">
                <a:lumMod val="6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B3DA45C-C22C-431B-BD94-632FFA513A5C}"/>
              </a:ext>
            </a:extLst>
          </p:cNvPr>
          <p:cNvCxnSpPr>
            <a:cxnSpLocks/>
            <a:stCxn id="5" idx="1"/>
            <a:endCxn id="5" idx="3"/>
          </p:cNvCxnSpPr>
          <p:nvPr/>
        </p:nvCxnSpPr>
        <p:spPr>
          <a:xfrm>
            <a:off x="2885281" y="3340100"/>
            <a:ext cx="6421438" cy="0"/>
          </a:xfrm>
          <a:prstGeom prst="straightConnector1">
            <a:avLst/>
          </a:prstGeom>
          <a:ln>
            <a:solidFill>
              <a:schemeClr val="bg1">
                <a:lumMod val="6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7250235-33A1-4368-8015-E0CD27D6F5C8}"/>
              </a:ext>
            </a:extLst>
          </p:cNvPr>
          <p:cNvSpPr/>
          <p:nvPr/>
        </p:nvSpPr>
        <p:spPr>
          <a:xfrm>
            <a:off x="561087" y="313476"/>
            <a:ext cx="8751481" cy="584775"/>
          </a:xfrm>
          <a:prstGeom prst="rect">
            <a:avLst/>
          </a:prstGeom>
        </p:spPr>
        <p:txBody>
          <a:bodyPr wrap="square">
            <a:spAutoFit/>
          </a:bodyPr>
          <a:lstStyle/>
          <a:p>
            <a:r>
              <a:rPr lang="en-US" sz="3200" dirty="0">
                <a:latin typeface="Arial Narrow" panose="020B0606020202030204" pitchFamily="34" charset="0"/>
              </a:rPr>
              <a:t>Power and Trust Matrix</a:t>
            </a:r>
          </a:p>
        </p:txBody>
      </p:sp>
      <p:sp>
        <p:nvSpPr>
          <p:cNvPr id="25" name="Rectangle 24">
            <a:extLst>
              <a:ext uri="{FF2B5EF4-FFF2-40B4-BE49-F238E27FC236}">
                <a16:creationId xmlns:a16="http://schemas.microsoft.com/office/drawing/2014/main" id="{49259DE2-F50B-4EC1-8E56-D3098FB2ABE9}"/>
              </a:ext>
            </a:extLst>
          </p:cNvPr>
          <p:cNvSpPr/>
          <p:nvPr/>
        </p:nvSpPr>
        <p:spPr>
          <a:xfrm>
            <a:off x="4936829" y="987325"/>
            <a:ext cx="2318341" cy="461665"/>
          </a:xfrm>
          <a:prstGeom prst="rect">
            <a:avLst/>
          </a:prstGeom>
        </p:spPr>
        <p:txBody>
          <a:bodyPr wrap="square">
            <a:spAutoFit/>
          </a:bodyPr>
          <a:lstStyle/>
          <a:p>
            <a:pPr algn="ctr"/>
            <a:r>
              <a:rPr lang="en-US" sz="2400" dirty="0">
                <a:latin typeface="Arial Narrow" panose="020B0606020202030204" pitchFamily="34" charset="0"/>
              </a:rPr>
              <a:t>Up</a:t>
            </a:r>
          </a:p>
        </p:txBody>
      </p:sp>
      <p:sp>
        <p:nvSpPr>
          <p:cNvPr id="26" name="Rectangle 25">
            <a:extLst>
              <a:ext uri="{FF2B5EF4-FFF2-40B4-BE49-F238E27FC236}">
                <a16:creationId xmlns:a16="http://schemas.microsoft.com/office/drawing/2014/main" id="{C52A1DAB-FBD6-4B13-8B8B-1A64655A1B07}"/>
              </a:ext>
            </a:extLst>
          </p:cNvPr>
          <p:cNvSpPr/>
          <p:nvPr/>
        </p:nvSpPr>
        <p:spPr>
          <a:xfrm>
            <a:off x="4936829" y="5360538"/>
            <a:ext cx="2318341" cy="461665"/>
          </a:xfrm>
          <a:prstGeom prst="rect">
            <a:avLst/>
          </a:prstGeom>
        </p:spPr>
        <p:txBody>
          <a:bodyPr wrap="square">
            <a:spAutoFit/>
          </a:bodyPr>
          <a:lstStyle/>
          <a:p>
            <a:pPr algn="ctr"/>
            <a:r>
              <a:rPr lang="en-US" sz="2400" dirty="0">
                <a:latin typeface="Arial Narrow" panose="020B0606020202030204" pitchFamily="34" charset="0"/>
              </a:rPr>
              <a:t>Down</a:t>
            </a:r>
          </a:p>
        </p:txBody>
      </p:sp>
      <p:sp>
        <p:nvSpPr>
          <p:cNvPr id="27" name="Rectangle 26">
            <a:extLst>
              <a:ext uri="{FF2B5EF4-FFF2-40B4-BE49-F238E27FC236}">
                <a16:creationId xmlns:a16="http://schemas.microsoft.com/office/drawing/2014/main" id="{AF2F2381-D873-41FB-85E6-1A7A3A7FBD50}"/>
              </a:ext>
            </a:extLst>
          </p:cNvPr>
          <p:cNvSpPr/>
          <p:nvPr/>
        </p:nvSpPr>
        <p:spPr>
          <a:xfrm>
            <a:off x="1381429" y="3083867"/>
            <a:ext cx="2318341" cy="461665"/>
          </a:xfrm>
          <a:prstGeom prst="rect">
            <a:avLst/>
          </a:prstGeom>
        </p:spPr>
        <p:txBody>
          <a:bodyPr wrap="square">
            <a:spAutoFit/>
          </a:bodyPr>
          <a:lstStyle/>
          <a:p>
            <a:pPr algn="ctr"/>
            <a:r>
              <a:rPr lang="en-US" sz="2400" dirty="0">
                <a:latin typeface="Arial Narrow" panose="020B0606020202030204" pitchFamily="34" charset="0"/>
              </a:rPr>
              <a:t>Far</a:t>
            </a:r>
          </a:p>
        </p:txBody>
      </p:sp>
      <p:sp>
        <p:nvSpPr>
          <p:cNvPr id="28" name="Rectangle 27">
            <a:extLst>
              <a:ext uri="{FF2B5EF4-FFF2-40B4-BE49-F238E27FC236}">
                <a16:creationId xmlns:a16="http://schemas.microsoft.com/office/drawing/2014/main" id="{AE6D079D-191C-44FE-B399-B937CBE4EC54}"/>
              </a:ext>
            </a:extLst>
          </p:cNvPr>
          <p:cNvSpPr/>
          <p:nvPr/>
        </p:nvSpPr>
        <p:spPr>
          <a:xfrm>
            <a:off x="8600133" y="3109266"/>
            <a:ext cx="2318341" cy="461665"/>
          </a:xfrm>
          <a:prstGeom prst="rect">
            <a:avLst/>
          </a:prstGeom>
        </p:spPr>
        <p:txBody>
          <a:bodyPr wrap="square">
            <a:spAutoFit/>
          </a:bodyPr>
          <a:lstStyle/>
          <a:p>
            <a:pPr algn="ctr"/>
            <a:r>
              <a:rPr lang="en-US" sz="2400" dirty="0">
                <a:latin typeface="Arial Narrow" panose="020B0606020202030204" pitchFamily="34" charset="0"/>
              </a:rPr>
              <a:t>Close</a:t>
            </a:r>
          </a:p>
        </p:txBody>
      </p:sp>
      <p:sp>
        <p:nvSpPr>
          <p:cNvPr id="32" name="Rectangle 31">
            <a:extLst>
              <a:ext uri="{FF2B5EF4-FFF2-40B4-BE49-F238E27FC236}">
                <a16:creationId xmlns:a16="http://schemas.microsoft.com/office/drawing/2014/main" id="{AA699BE8-922D-46E9-A2A3-44A8E0793F7A}"/>
              </a:ext>
            </a:extLst>
          </p:cNvPr>
          <p:cNvSpPr/>
          <p:nvPr/>
        </p:nvSpPr>
        <p:spPr>
          <a:xfrm>
            <a:off x="3108377" y="3634606"/>
            <a:ext cx="2631133" cy="1200329"/>
          </a:xfrm>
          <a:prstGeom prst="rect">
            <a:avLst/>
          </a:prstGeom>
        </p:spPr>
        <p:txBody>
          <a:bodyPr wrap="square">
            <a:spAutoFit/>
          </a:bodyPr>
          <a:lstStyle/>
          <a:p>
            <a:pPr algn="ctr"/>
            <a:r>
              <a:rPr lang="en-US" sz="2400" dirty="0">
                <a:solidFill>
                  <a:srgbClr val="003399"/>
                </a:solidFill>
                <a:latin typeface="Arial Narrow" panose="020B0606020202030204" pitchFamily="34" charset="0"/>
              </a:rPr>
              <a:t>Longer explanations. Quick responses. Formality. </a:t>
            </a:r>
          </a:p>
        </p:txBody>
      </p:sp>
      <p:sp>
        <p:nvSpPr>
          <p:cNvPr id="14" name="Rectangle 13">
            <a:extLst>
              <a:ext uri="{FF2B5EF4-FFF2-40B4-BE49-F238E27FC236}">
                <a16:creationId xmlns:a16="http://schemas.microsoft.com/office/drawing/2014/main" id="{A0E2EA07-B5F6-4AB3-946D-83BFB1E29933}"/>
              </a:ext>
            </a:extLst>
          </p:cNvPr>
          <p:cNvSpPr/>
          <p:nvPr/>
        </p:nvSpPr>
        <p:spPr>
          <a:xfrm>
            <a:off x="4936828" y="5945930"/>
            <a:ext cx="2318341" cy="523220"/>
          </a:xfrm>
          <a:prstGeom prst="rect">
            <a:avLst/>
          </a:prstGeom>
        </p:spPr>
        <p:txBody>
          <a:bodyPr wrap="square">
            <a:spAutoFit/>
          </a:bodyPr>
          <a:lstStyle/>
          <a:p>
            <a:pPr algn="ctr"/>
            <a:r>
              <a:rPr lang="en-US" sz="2800" b="1" dirty="0">
                <a:solidFill>
                  <a:srgbClr val="003399"/>
                </a:solidFill>
                <a:latin typeface="Arial Narrow" panose="020B0606020202030204" pitchFamily="34" charset="0"/>
              </a:rPr>
              <a:t>Power Level</a:t>
            </a:r>
          </a:p>
        </p:txBody>
      </p:sp>
      <p:sp>
        <p:nvSpPr>
          <p:cNvPr id="15" name="Rectangle 14">
            <a:extLst>
              <a:ext uri="{FF2B5EF4-FFF2-40B4-BE49-F238E27FC236}">
                <a16:creationId xmlns:a16="http://schemas.microsoft.com/office/drawing/2014/main" id="{4B5FBAEB-B739-44F2-8C7C-0F412DB53E40}"/>
              </a:ext>
            </a:extLst>
          </p:cNvPr>
          <p:cNvSpPr/>
          <p:nvPr/>
        </p:nvSpPr>
        <p:spPr>
          <a:xfrm>
            <a:off x="-95687" y="3022312"/>
            <a:ext cx="2318341" cy="523220"/>
          </a:xfrm>
          <a:prstGeom prst="rect">
            <a:avLst/>
          </a:prstGeom>
        </p:spPr>
        <p:txBody>
          <a:bodyPr wrap="square">
            <a:spAutoFit/>
          </a:bodyPr>
          <a:lstStyle/>
          <a:p>
            <a:pPr algn="ctr"/>
            <a:r>
              <a:rPr lang="en-US" sz="2800" b="1" dirty="0">
                <a:solidFill>
                  <a:srgbClr val="003399"/>
                </a:solidFill>
                <a:latin typeface="Arial Narrow" panose="020B0606020202030204" pitchFamily="34" charset="0"/>
              </a:rPr>
              <a:t>Trust Level</a:t>
            </a:r>
          </a:p>
        </p:txBody>
      </p:sp>
      <p:sp>
        <p:nvSpPr>
          <p:cNvPr id="17" name="Rectangle 16">
            <a:extLst>
              <a:ext uri="{FF2B5EF4-FFF2-40B4-BE49-F238E27FC236}">
                <a16:creationId xmlns:a16="http://schemas.microsoft.com/office/drawing/2014/main" id="{908CF672-D19C-46CD-9BC6-C26BEEC97756}"/>
              </a:ext>
            </a:extLst>
          </p:cNvPr>
          <p:cNvSpPr/>
          <p:nvPr/>
        </p:nvSpPr>
        <p:spPr>
          <a:xfrm>
            <a:off x="6240862" y="1797535"/>
            <a:ext cx="2920995" cy="1200329"/>
          </a:xfrm>
          <a:prstGeom prst="rect">
            <a:avLst/>
          </a:prstGeom>
        </p:spPr>
        <p:txBody>
          <a:bodyPr wrap="square">
            <a:spAutoFit/>
          </a:bodyPr>
          <a:lstStyle/>
          <a:p>
            <a:pPr algn="ctr"/>
            <a:r>
              <a:rPr lang="en-US" sz="2400" dirty="0">
                <a:solidFill>
                  <a:srgbClr val="003399"/>
                </a:solidFill>
                <a:latin typeface="Arial Narrow" panose="020B0606020202030204" pitchFamily="34" charset="0"/>
              </a:rPr>
              <a:t>Brevity and informality. More room for error and influence on climate.</a:t>
            </a:r>
          </a:p>
        </p:txBody>
      </p:sp>
    </p:spTree>
    <p:extLst>
      <p:ext uri="{BB962C8B-B14F-4D97-AF65-F5344CB8AC3E}">
        <p14:creationId xmlns:p14="http://schemas.microsoft.com/office/powerpoint/2010/main" val="270648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00F985-093D-47A2-8FE0-61147E8EF391}"/>
              </a:ext>
            </a:extLst>
          </p:cNvPr>
          <p:cNvSpPr/>
          <p:nvPr/>
        </p:nvSpPr>
        <p:spPr>
          <a:xfrm>
            <a:off x="2885281" y="1448990"/>
            <a:ext cx="6421438" cy="3782219"/>
          </a:xfrm>
          <a:prstGeom prst="rect">
            <a:avLst/>
          </a:prstGeom>
          <a:solidFill>
            <a:srgbClr val="F3F3F3"/>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395DA663-DCE0-4A7D-A981-548B8C692929}"/>
              </a:ext>
            </a:extLst>
          </p:cNvPr>
          <p:cNvCxnSpPr>
            <a:cxnSpLocks/>
            <a:stCxn id="5" idx="0"/>
            <a:endCxn id="5" idx="2"/>
          </p:cNvCxnSpPr>
          <p:nvPr/>
        </p:nvCxnSpPr>
        <p:spPr>
          <a:xfrm>
            <a:off x="6096000" y="1448990"/>
            <a:ext cx="0" cy="3782219"/>
          </a:xfrm>
          <a:prstGeom prst="straightConnector1">
            <a:avLst/>
          </a:prstGeom>
          <a:ln>
            <a:solidFill>
              <a:schemeClr val="bg1">
                <a:lumMod val="6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B3DA45C-C22C-431B-BD94-632FFA513A5C}"/>
              </a:ext>
            </a:extLst>
          </p:cNvPr>
          <p:cNvCxnSpPr>
            <a:cxnSpLocks/>
            <a:stCxn id="5" idx="1"/>
            <a:endCxn id="5" idx="3"/>
          </p:cNvCxnSpPr>
          <p:nvPr/>
        </p:nvCxnSpPr>
        <p:spPr>
          <a:xfrm>
            <a:off x="2885281" y="3340100"/>
            <a:ext cx="6421438" cy="0"/>
          </a:xfrm>
          <a:prstGeom prst="straightConnector1">
            <a:avLst/>
          </a:prstGeom>
          <a:ln>
            <a:solidFill>
              <a:schemeClr val="bg1">
                <a:lumMod val="6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7250235-33A1-4368-8015-E0CD27D6F5C8}"/>
              </a:ext>
            </a:extLst>
          </p:cNvPr>
          <p:cNvSpPr/>
          <p:nvPr/>
        </p:nvSpPr>
        <p:spPr>
          <a:xfrm>
            <a:off x="561087" y="313476"/>
            <a:ext cx="8751481" cy="584775"/>
          </a:xfrm>
          <a:prstGeom prst="rect">
            <a:avLst/>
          </a:prstGeom>
        </p:spPr>
        <p:txBody>
          <a:bodyPr wrap="square">
            <a:spAutoFit/>
          </a:bodyPr>
          <a:lstStyle/>
          <a:p>
            <a:r>
              <a:rPr lang="en-US" sz="3200" dirty="0">
                <a:latin typeface="Arial Narrow" panose="020B0606020202030204" pitchFamily="34" charset="0"/>
              </a:rPr>
              <a:t>Power and Trust Matrix</a:t>
            </a:r>
          </a:p>
        </p:txBody>
      </p:sp>
      <p:sp>
        <p:nvSpPr>
          <p:cNvPr id="25" name="Rectangle 24">
            <a:extLst>
              <a:ext uri="{FF2B5EF4-FFF2-40B4-BE49-F238E27FC236}">
                <a16:creationId xmlns:a16="http://schemas.microsoft.com/office/drawing/2014/main" id="{49259DE2-F50B-4EC1-8E56-D3098FB2ABE9}"/>
              </a:ext>
            </a:extLst>
          </p:cNvPr>
          <p:cNvSpPr/>
          <p:nvPr/>
        </p:nvSpPr>
        <p:spPr>
          <a:xfrm>
            <a:off x="4936829" y="987325"/>
            <a:ext cx="2318341" cy="461665"/>
          </a:xfrm>
          <a:prstGeom prst="rect">
            <a:avLst/>
          </a:prstGeom>
        </p:spPr>
        <p:txBody>
          <a:bodyPr wrap="square">
            <a:spAutoFit/>
          </a:bodyPr>
          <a:lstStyle/>
          <a:p>
            <a:pPr algn="ctr"/>
            <a:r>
              <a:rPr lang="en-US" sz="2400" dirty="0">
                <a:latin typeface="Arial Narrow" panose="020B0606020202030204" pitchFamily="34" charset="0"/>
              </a:rPr>
              <a:t>Up</a:t>
            </a:r>
          </a:p>
        </p:txBody>
      </p:sp>
      <p:sp>
        <p:nvSpPr>
          <p:cNvPr id="26" name="Rectangle 25">
            <a:extLst>
              <a:ext uri="{FF2B5EF4-FFF2-40B4-BE49-F238E27FC236}">
                <a16:creationId xmlns:a16="http://schemas.microsoft.com/office/drawing/2014/main" id="{C52A1DAB-FBD6-4B13-8B8B-1A64655A1B07}"/>
              </a:ext>
            </a:extLst>
          </p:cNvPr>
          <p:cNvSpPr/>
          <p:nvPr/>
        </p:nvSpPr>
        <p:spPr>
          <a:xfrm>
            <a:off x="4936829" y="5360538"/>
            <a:ext cx="2318341" cy="461665"/>
          </a:xfrm>
          <a:prstGeom prst="rect">
            <a:avLst/>
          </a:prstGeom>
        </p:spPr>
        <p:txBody>
          <a:bodyPr wrap="square">
            <a:spAutoFit/>
          </a:bodyPr>
          <a:lstStyle/>
          <a:p>
            <a:pPr algn="ctr"/>
            <a:r>
              <a:rPr lang="en-US" sz="2400" dirty="0">
                <a:latin typeface="Arial Narrow" panose="020B0606020202030204" pitchFamily="34" charset="0"/>
              </a:rPr>
              <a:t>Down</a:t>
            </a:r>
          </a:p>
        </p:txBody>
      </p:sp>
      <p:sp>
        <p:nvSpPr>
          <p:cNvPr id="27" name="Rectangle 26">
            <a:extLst>
              <a:ext uri="{FF2B5EF4-FFF2-40B4-BE49-F238E27FC236}">
                <a16:creationId xmlns:a16="http://schemas.microsoft.com/office/drawing/2014/main" id="{AF2F2381-D873-41FB-85E6-1A7A3A7FBD50}"/>
              </a:ext>
            </a:extLst>
          </p:cNvPr>
          <p:cNvSpPr/>
          <p:nvPr/>
        </p:nvSpPr>
        <p:spPr>
          <a:xfrm>
            <a:off x="1381429" y="3083867"/>
            <a:ext cx="2318341" cy="461665"/>
          </a:xfrm>
          <a:prstGeom prst="rect">
            <a:avLst/>
          </a:prstGeom>
        </p:spPr>
        <p:txBody>
          <a:bodyPr wrap="square">
            <a:spAutoFit/>
          </a:bodyPr>
          <a:lstStyle/>
          <a:p>
            <a:pPr algn="ctr"/>
            <a:r>
              <a:rPr lang="en-US" sz="2400" dirty="0">
                <a:latin typeface="Arial Narrow" panose="020B0606020202030204" pitchFamily="34" charset="0"/>
              </a:rPr>
              <a:t>Far</a:t>
            </a:r>
          </a:p>
        </p:txBody>
      </p:sp>
      <p:sp>
        <p:nvSpPr>
          <p:cNvPr id="28" name="Rectangle 27">
            <a:extLst>
              <a:ext uri="{FF2B5EF4-FFF2-40B4-BE49-F238E27FC236}">
                <a16:creationId xmlns:a16="http://schemas.microsoft.com/office/drawing/2014/main" id="{AE6D079D-191C-44FE-B399-B937CBE4EC54}"/>
              </a:ext>
            </a:extLst>
          </p:cNvPr>
          <p:cNvSpPr/>
          <p:nvPr/>
        </p:nvSpPr>
        <p:spPr>
          <a:xfrm>
            <a:off x="8600133" y="3109266"/>
            <a:ext cx="2318341" cy="461665"/>
          </a:xfrm>
          <a:prstGeom prst="rect">
            <a:avLst/>
          </a:prstGeom>
        </p:spPr>
        <p:txBody>
          <a:bodyPr wrap="square">
            <a:spAutoFit/>
          </a:bodyPr>
          <a:lstStyle/>
          <a:p>
            <a:pPr algn="ctr"/>
            <a:r>
              <a:rPr lang="en-US" sz="2400" dirty="0">
                <a:latin typeface="Arial Narrow" panose="020B0606020202030204" pitchFamily="34" charset="0"/>
              </a:rPr>
              <a:t>Close</a:t>
            </a:r>
          </a:p>
        </p:txBody>
      </p:sp>
      <p:sp>
        <p:nvSpPr>
          <p:cNvPr id="32" name="Rectangle 31">
            <a:extLst>
              <a:ext uri="{FF2B5EF4-FFF2-40B4-BE49-F238E27FC236}">
                <a16:creationId xmlns:a16="http://schemas.microsoft.com/office/drawing/2014/main" id="{AA699BE8-922D-46E9-A2A3-44A8E0793F7A}"/>
              </a:ext>
            </a:extLst>
          </p:cNvPr>
          <p:cNvSpPr/>
          <p:nvPr/>
        </p:nvSpPr>
        <p:spPr>
          <a:xfrm>
            <a:off x="3108377" y="3634606"/>
            <a:ext cx="2631133" cy="1200329"/>
          </a:xfrm>
          <a:prstGeom prst="rect">
            <a:avLst/>
          </a:prstGeom>
        </p:spPr>
        <p:txBody>
          <a:bodyPr wrap="square">
            <a:spAutoFit/>
          </a:bodyPr>
          <a:lstStyle/>
          <a:p>
            <a:pPr algn="ctr"/>
            <a:r>
              <a:rPr lang="en-US" sz="2400" dirty="0">
                <a:solidFill>
                  <a:srgbClr val="003399"/>
                </a:solidFill>
                <a:latin typeface="Arial Narrow" panose="020B0606020202030204" pitchFamily="34" charset="0"/>
              </a:rPr>
              <a:t>Longer explanations. Quick responses. Formality. </a:t>
            </a:r>
          </a:p>
        </p:txBody>
      </p:sp>
      <p:sp>
        <p:nvSpPr>
          <p:cNvPr id="14" name="Rectangle 13">
            <a:extLst>
              <a:ext uri="{FF2B5EF4-FFF2-40B4-BE49-F238E27FC236}">
                <a16:creationId xmlns:a16="http://schemas.microsoft.com/office/drawing/2014/main" id="{99F44526-AF18-42E2-8B48-60756995B75D}"/>
              </a:ext>
            </a:extLst>
          </p:cNvPr>
          <p:cNvSpPr/>
          <p:nvPr/>
        </p:nvSpPr>
        <p:spPr>
          <a:xfrm>
            <a:off x="3030143" y="1636983"/>
            <a:ext cx="3138288" cy="1569660"/>
          </a:xfrm>
          <a:prstGeom prst="rect">
            <a:avLst/>
          </a:prstGeom>
        </p:spPr>
        <p:txBody>
          <a:bodyPr wrap="square">
            <a:spAutoFit/>
          </a:bodyPr>
          <a:lstStyle/>
          <a:p>
            <a:pPr algn="ctr"/>
            <a:r>
              <a:rPr lang="en-US" sz="2400" dirty="0">
                <a:solidFill>
                  <a:srgbClr val="003399"/>
                </a:solidFill>
                <a:latin typeface="Arial Narrow" panose="020B0606020202030204" pitchFamily="34" charset="0"/>
              </a:rPr>
              <a:t>Build trust through reliability and quality. Appreciation and recognition. </a:t>
            </a:r>
          </a:p>
        </p:txBody>
      </p:sp>
      <p:sp>
        <p:nvSpPr>
          <p:cNvPr id="15" name="Rectangle 14">
            <a:extLst>
              <a:ext uri="{FF2B5EF4-FFF2-40B4-BE49-F238E27FC236}">
                <a16:creationId xmlns:a16="http://schemas.microsoft.com/office/drawing/2014/main" id="{3AA52E8B-0252-4B15-83D9-A50CC6070E45}"/>
              </a:ext>
            </a:extLst>
          </p:cNvPr>
          <p:cNvSpPr/>
          <p:nvPr/>
        </p:nvSpPr>
        <p:spPr>
          <a:xfrm>
            <a:off x="4936828" y="5945930"/>
            <a:ext cx="2318341" cy="523220"/>
          </a:xfrm>
          <a:prstGeom prst="rect">
            <a:avLst/>
          </a:prstGeom>
        </p:spPr>
        <p:txBody>
          <a:bodyPr wrap="square">
            <a:spAutoFit/>
          </a:bodyPr>
          <a:lstStyle/>
          <a:p>
            <a:pPr algn="ctr"/>
            <a:r>
              <a:rPr lang="en-US" sz="2800" b="1" dirty="0">
                <a:solidFill>
                  <a:srgbClr val="003399"/>
                </a:solidFill>
                <a:latin typeface="Arial Narrow" panose="020B0606020202030204" pitchFamily="34" charset="0"/>
              </a:rPr>
              <a:t>Power Level</a:t>
            </a:r>
          </a:p>
        </p:txBody>
      </p:sp>
      <p:sp>
        <p:nvSpPr>
          <p:cNvPr id="17" name="Rectangle 16">
            <a:extLst>
              <a:ext uri="{FF2B5EF4-FFF2-40B4-BE49-F238E27FC236}">
                <a16:creationId xmlns:a16="http://schemas.microsoft.com/office/drawing/2014/main" id="{8644717C-92C6-41F6-8F64-B7CCF835AAA7}"/>
              </a:ext>
            </a:extLst>
          </p:cNvPr>
          <p:cNvSpPr/>
          <p:nvPr/>
        </p:nvSpPr>
        <p:spPr>
          <a:xfrm>
            <a:off x="-95687" y="3022312"/>
            <a:ext cx="2318341" cy="523220"/>
          </a:xfrm>
          <a:prstGeom prst="rect">
            <a:avLst/>
          </a:prstGeom>
        </p:spPr>
        <p:txBody>
          <a:bodyPr wrap="square">
            <a:spAutoFit/>
          </a:bodyPr>
          <a:lstStyle/>
          <a:p>
            <a:pPr algn="ctr"/>
            <a:r>
              <a:rPr lang="en-US" sz="2800" b="1" dirty="0">
                <a:solidFill>
                  <a:srgbClr val="003399"/>
                </a:solidFill>
                <a:latin typeface="Arial Narrow" panose="020B0606020202030204" pitchFamily="34" charset="0"/>
              </a:rPr>
              <a:t>Trust Level</a:t>
            </a:r>
          </a:p>
        </p:txBody>
      </p:sp>
      <p:sp>
        <p:nvSpPr>
          <p:cNvPr id="18" name="Rectangle 17">
            <a:extLst>
              <a:ext uri="{FF2B5EF4-FFF2-40B4-BE49-F238E27FC236}">
                <a16:creationId xmlns:a16="http://schemas.microsoft.com/office/drawing/2014/main" id="{9C996D8C-9ACE-4C01-B497-9F8ED5D210A4}"/>
              </a:ext>
            </a:extLst>
          </p:cNvPr>
          <p:cNvSpPr/>
          <p:nvPr/>
        </p:nvSpPr>
        <p:spPr>
          <a:xfrm>
            <a:off x="6240862" y="1797535"/>
            <a:ext cx="2920995" cy="1200329"/>
          </a:xfrm>
          <a:prstGeom prst="rect">
            <a:avLst/>
          </a:prstGeom>
        </p:spPr>
        <p:txBody>
          <a:bodyPr wrap="square">
            <a:spAutoFit/>
          </a:bodyPr>
          <a:lstStyle/>
          <a:p>
            <a:pPr algn="ctr"/>
            <a:r>
              <a:rPr lang="en-US" sz="2400" dirty="0">
                <a:solidFill>
                  <a:srgbClr val="003399"/>
                </a:solidFill>
                <a:latin typeface="Arial Narrow" panose="020B0606020202030204" pitchFamily="34" charset="0"/>
              </a:rPr>
              <a:t>Brevity and informality. More room for error and influence on climate.</a:t>
            </a:r>
          </a:p>
        </p:txBody>
      </p:sp>
    </p:spTree>
    <p:extLst>
      <p:ext uri="{BB962C8B-B14F-4D97-AF65-F5344CB8AC3E}">
        <p14:creationId xmlns:p14="http://schemas.microsoft.com/office/powerpoint/2010/main" val="1486869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00F985-093D-47A2-8FE0-61147E8EF391}"/>
              </a:ext>
            </a:extLst>
          </p:cNvPr>
          <p:cNvSpPr/>
          <p:nvPr/>
        </p:nvSpPr>
        <p:spPr>
          <a:xfrm>
            <a:off x="2885281" y="1448990"/>
            <a:ext cx="6421438" cy="3782219"/>
          </a:xfrm>
          <a:prstGeom prst="rect">
            <a:avLst/>
          </a:prstGeom>
          <a:solidFill>
            <a:srgbClr val="F3F3F3"/>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395DA663-DCE0-4A7D-A981-548B8C692929}"/>
              </a:ext>
            </a:extLst>
          </p:cNvPr>
          <p:cNvCxnSpPr>
            <a:cxnSpLocks/>
            <a:stCxn id="5" idx="0"/>
            <a:endCxn id="5" idx="2"/>
          </p:cNvCxnSpPr>
          <p:nvPr/>
        </p:nvCxnSpPr>
        <p:spPr>
          <a:xfrm>
            <a:off x="6096000" y="1448990"/>
            <a:ext cx="0" cy="3782219"/>
          </a:xfrm>
          <a:prstGeom prst="straightConnector1">
            <a:avLst/>
          </a:prstGeom>
          <a:ln>
            <a:solidFill>
              <a:schemeClr val="bg1">
                <a:lumMod val="6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B3DA45C-C22C-431B-BD94-632FFA513A5C}"/>
              </a:ext>
            </a:extLst>
          </p:cNvPr>
          <p:cNvCxnSpPr>
            <a:cxnSpLocks/>
            <a:stCxn id="5" idx="1"/>
            <a:endCxn id="5" idx="3"/>
          </p:cNvCxnSpPr>
          <p:nvPr/>
        </p:nvCxnSpPr>
        <p:spPr>
          <a:xfrm>
            <a:off x="2885281" y="3340100"/>
            <a:ext cx="6421438" cy="0"/>
          </a:xfrm>
          <a:prstGeom prst="straightConnector1">
            <a:avLst/>
          </a:prstGeom>
          <a:ln>
            <a:solidFill>
              <a:schemeClr val="bg1">
                <a:lumMod val="6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7250235-33A1-4368-8015-E0CD27D6F5C8}"/>
              </a:ext>
            </a:extLst>
          </p:cNvPr>
          <p:cNvSpPr/>
          <p:nvPr/>
        </p:nvSpPr>
        <p:spPr>
          <a:xfrm>
            <a:off x="561087" y="313476"/>
            <a:ext cx="8751481" cy="584775"/>
          </a:xfrm>
          <a:prstGeom prst="rect">
            <a:avLst/>
          </a:prstGeom>
        </p:spPr>
        <p:txBody>
          <a:bodyPr wrap="square">
            <a:spAutoFit/>
          </a:bodyPr>
          <a:lstStyle/>
          <a:p>
            <a:r>
              <a:rPr lang="en-US" sz="3200" dirty="0">
                <a:latin typeface="Arial Narrow" panose="020B0606020202030204" pitchFamily="34" charset="0"/>
              </a:rPr>
              <a:t>Power and Trust Matrix</a:t>
            </a:r>
          </a:p>
        </p:txBody>
      </p:sp>
      <p:sp>
        <p:nvSpPr>
          <p:cNvPr id="25" name="Rectangle 24">
            <a:extLst>
              <a:ext uri="{FF2B5EF4-FFF2-40B4-BE49-F238E27FC236}">
                <a16:creationId xmlns:a16="http://schemas.microsoft.com/office/drawing/2014/main" id="{49259DE2-F50B-4EC1-8E56-D3098FB2ABE9}"/>
              </a:ext>
            </a:extLst>
          </p:cNvPr>
          <p:cNvSpPr/>
          <p:nvPr/>
        </p:nvSpPr>
        <p:spPr>
          <a:xfrm>
            <a:off x="4936829" y="987325"/>
            <a:ext cx="2318341" cy="461665"/>
          </a:xfrm>
          <a:prstGeom prst="rect">
            <a:avLst/>
          </a:prstGeom>
        </p:spPr>
        <p:txBody>
          <a:bodyPr wrap="square">
            <a:spAutoFit/>
          </a:bodyPr>
          <a:lstStyle/>
          <a:p>
            <a:pPr algn="ctr"/>
            <a:r>
              <a:rPr lang="en-US" sz="2400" dirty="0">
                <a:latin typeface="Arial Narrow" panose="020B0606020202030204" pitchFamily="34" charset="0"/>
              </a:rPr>
              <a:t>Up</a:t>
            </a:r>
          </a:p>
        </p:txBody>
      </p:sp>
      <p:sp>
        <p:nvSpPr>
          <p:cNvPr id="26" name="Rectangle 25">
            <a:extLst>
              <a:ext uri="{FF2B5EF4-FFF2-40B4-BE49-F238E27FC236}">
                <a16:creationId xmlns:a16="http://schemas.microsoft.com/office/drawing/2014/main" id="{C52A1DAB-FBD6-4B13-8B8B-1A64655A1B07}"/>
              </a:ext>
            </a:extLst>
          </p:cNvPr>
          <p:cNvSpPr/>
          <p:nvPr/>
        </p:nvSpPr>
        <p:spPr>
          <a:xfrm>
            <a:off x="4936829" y="5360538"/>
            <a:ext cx="2318341" cy="461665"/>
          </a:xfrm>
          <a:prstGeom prst="rect">
            <a:avLst/>
          </a:prstGeom>
        </p:spPr>
        <p:txBody>
          <a:bodyPr wrap="square">
            <a:spAutoFit/>
          </a:bodyPr>
          <a:lstStyle/>
          <a:p>
            <a:pPr algn="ctr"/>
            <a:r>
              <a:rPr lang="en-US" sz="2400" dirty="0">
                <a:latin typeface="Arial Narrow" panose="020B0606020202030204" pitchFamily="34" charset="0"/>
              </a:rPr>
              <a:t>Down</a:t>
            </a:r>
          </a:p>
        </p:txBody>
      </p:sp>
      <p:sp>
        <p:nvSpPr>
          <p:cNvPr id="27" name="Rectangle 26">
            <a:extLst>
              <a:ext uri="{FF2B5EF4-FFF2-40B4-BE49-F238E27FC236}">
                <a16:creationId xmlns:a16="http://schemas.microsoft.com/office/drawing/2014/main" id="{AF2F2381-D873-41FB-85E6-1A7A3A7FBD50}"/>
              </a:ext>
            </a:extLst>
          </p:cNvPr>
          <p:cNvSpPr/>
          <p:nvPr/>
        </p:nvSpPr>
        <p:spPr>
          <a:xfrm>
            <a:off x="1381429" y="3083867"/>
            <a:ext cx="2318341" cy="461665"/>
          </a:xfrm>
          <a:prstGeom prst="rect">
            <a:avLst/>
          </a:prstGeom>
        </p:spPr>
        <p:txBody>
          <a:bodyPr wrap="square">
            <a:spAutoFit/>
          </a:bodyPr>
          <a:lstStyle/>
          <a:p>
            <a:pPr algn="ctr"/>
            <a:r>
              <a:rPr lang="en-US" sz="2400" dirty="0">
                <a:latin typeface="Arial Narrow" panose="020B0606020202030204" pitchFamily="34" charset="0"/>
              </a:rPr>
              <a:t>Far</a:t>
            </a:r>
          </a:p>
        </p:txBody>
      </p:sp>
      <p:sp>
        <p:nvSpPr>
          <p:cNvPr id="28" name="Rectangle 27">
            <a:extLst>
              <a:ext uri="{FF2B5EF4-FFF2-40B4-BE49-F238E27FC236}">
                <a16:creationId xmlns:a16="http://schemas.microsoft.com/office/drawing/2014/main" id="{AE6D079D-191C-44FE-B399-B937CBE4EC54}"/>
              </a:ext>
            </a:extLst>
          </p:cNvPr>
          <p:cNvSpPr/>
          <p:nvPr/>
        </p:nvSpPr>
        <p:spPr>
          <a:xfrm>
            <a:off x="8600133" y="3109266"/>
            <a:ext cx="2318341" cy="461665"/>
          </a:xfrm>
          <a:prstGeom prst="rect">
            <a:avLst/>
          </a:prstGeom>
        </p:spPr>
        <p:txBody>
          <a:bodyPr wrap="square">
            <a:spAutoFit/>
          </a:bodyPr>
          <a:lstStyle/>
          <a:p>
            <a:pPr algn="ctr"/>
            <a:r>
              <a:rPr lang="en-US" sz="2400" dirty="0">
                <a:latin typeface="Arial Narrow" panose="020B0606020202030204" pitchFamily="34" charset="0"/>
              </a:rPr>
              <a:t>Close</a:t>
            </a:r>
          </a:p>
        </p:txBody>
      </p:sp>
      <p:sp>
        <p:nvSpPr>
          <p:cNvPr id="29" name="Rectangle 28">
            <a:extLst>
              <a:ext uri="{FF2B5EF4-FFF2-40B4-BE49-F238E27FC236}">
                <a16:creationId xmlns:a16="http://schemas.microsoft.com/office/drawing/2014/main" id="{28A8D255-F4E2-4E0E-A5A4-1A792EBFE1C9}"/>
              </a:ext>
            </a:extLst>
          </p:cNvPr>
          <p:cNvSpPr/>
          <p:nvPr/>
        </p:nvSpPr>
        <p:spPr>
          <a:xfrm>
            <a:off x="4936828" y="5945930"/>
            <a:ext cx="2318341" cy="523220"/>
          </a:xfrm>
          <a:prstGeom prst="rect">
            <a:avLst/>
          </a:prstGeom>
        </p:spPr>
        <p:txBody>
          <a:bodyPr wrap="square">
            <a:spAutoFit/>
          </a:bodyPr>
          <a:lstStyle/>
          <a:p>
            <a:pPr algn="ctr"/>
            <a:r>
              <a:rPr lang="en-US" sz="2800" b="1" dirty="0">
                <a:solidFill>
                  <a:srgbClr val="003399"/>
                </a:solidFill>
                <a:latin typeface="Arial Narrow" panose="020B0606020202030204" pitchFamily="34" charset="0"/>
              </a:rPr>
              <a:t>Power Level</a:t>
            </a:r>
          </a:p>
        </p:txBody>
      </p:sp>
      <p:sp>
        <p:nvSpPr>
          <p:cNvPr id="30" name="Rectangle 29">
            <a:extLst>
              <a:ext uri="{FF2B5EF4-FFF2-40B4-BE49-F238E27FC236}">
                <a16:creationId xmlns:a16="http://schemas.microsoft.com/office/drawing/2014/main" id="{E68E5768-690B-4983-AF58-1DA122E9F23F}"/>
              </a:ext>
            </a:extLst>
          </p:cNvPr>
          <p:cNvSpPr/>
          <p:nvPr/>
        </p:nvSpPr>
        <p:spPr>
          <a:xfrm>
            <a:off x="-95687" y="3022312"/>
            <a:ext cx="2318341" cy="523220"/>
          </a:xfrm>
          <a:prstGeom prst="rect">
            <a:avLst/>
          </a:prstGeom>
        </p:spPr>
        <p:txBody>
          <a:bodyPr wrap="square">
            <a:spAutoFit/>
          </a:bodyPr>
          <a:lstStyle/>
          <a:p>
            <a:pPr algn="ctr"/>
            <a:r>
              <a:rPr lang="en-US" sz="2800" b="1" dirty="0">
                <a:solidFill>
                  <a:srgbClr val="003399"/>
                </a:solidFill>
                <a:latin typeface="Arial Narrow" panose="020B0606020202030204" pitchFamily="34" charset="0"/>
              </a:rPr>
              <a:t>Trust Level</a:t>
            </a:r>
          </a:p>
        </p:txBody>
      </p:sp>
      <p:sp>
        <p:nvSpPr>
          <p:cNvPr id="14" name="Rectangle 13">
            <a:extLst>
              <a:ext uri="{FF2B5EF4-FFF2-40B4-BE49-F238E27FC236}">
                <a16:creationId xmlns:a16="http://schemas.microsoft.com/office/drawing/2014/main" id="{99F44526-AF18-42E2-8B48-60756995B75D}"/>
              </a:ext>
            </a:extLst>
          </p:cNvPr>
          <p:cNvSpPr/>
          <p:nvPr/>
        </p:nvSpPr>
        <p:spPr>
          <a:xfrm>
            <a:off x="3030143" y="1636983"/>
            <a:ext cx="3138288" cy="1569660"/>
          </a:xfrm>
          <a:prstGeom prst="rect">
            <a:avLst/>
          </a:prstGeom>
        </p:spPr>
        <p:txBody>
          <a:bodyPr wrap="square">
            <a:spAutoFit/>
          </a:bodyPr>
          <a:lstStyle/>
          <a:p>
            <a:pPr algn="ctr"/>
            <a:r>
              <a:rPr lang="en-US" sz="2400" dirty="0">
                <a:solidFill>
                  <a:srgbClr val="003399"/>
                </a:solidFill>
                <a:latin typeface="Arial Narrow" panose="020B0606020202030204" pitchFamily="34" charset="0"/>
              </a:rPr>
              <a:t>Build trust through reliability and quality. Appreciation and recognition. </a:t>
            </a:r>
          </a:p>
        </p:txBody>
      </p:sp>
      <p:sp>
        <p:nvSpPr>
          <p:cNvPr id="15" name="Rectangle 14">
            <a:extLst>
              <a:ext uri="{FF2B5EF4-FFF2-40B4-BE49-F238E27FC236}">
                <a16:creationId xmlns:a16="http://schemas.microsoft.com/office/drawing/2014/main" id="{ED13AC5F-167C-4B28-9821-F6876FD8BB8D}"/>
              </a:ext>
            </a:extLst>
          </p:cNvPr>
          <p:cNvSpPr/>
          <p:nvPr/>
        </p:nvSpPr>
        <p:spPr>
          <a:xfrm>
            <a:off x="6426173" y="3570932"/>
            <a:ext cx="2631133" cy="1200329"/>
          </a:xfrm>
          <a:prstGeom prst="rect">
            <a:avLst/>
          </a:prstGeom>
        </p:spPr>
        <p:txBody>
          <a:bodyPr wrap="square">
            <a:spAutoFit/>
          </a:bodyPr>
          <a:lstStyle/>
          <a:p>
            <a:pPr algn="ctr"/>
            <a:r>
              <a:rPr lang="en-US" sz="2400" dirty="0">
                <a:solidFill>
                  <a:srgbClr val="003399"/>
                </a:solidFill>
                <a:latin typeface="Arial Narrow" panose="020B0606020202030204" pitchFamily="34" charset="0"/>
              </a:rPr>
              <a:t>Responsive. Reliable. Clear. Room for informality and risk.</a:t>
            </a:r>
          </a:p>
        </p:txBody>
      </p:sp>
      <p:sp>
        <p:nvSpPr>
          <p:cNvPr id="18" name="Rectangle 17">
            <a:extLst>
              <a:ext uri="{FF2B5EF4-FFF2-40B4-BE49-F238E27FC236}">
                <a16:creationId xmlns:a16="http://schemas.microsoft.com/office/drawing/2014/main" id="{C6516AF0-188D-4C65-A922-034FE6F9A813}"/>
              </a:ext>
            </a:extLst>
          </p:cNvPr>
          <p:cNvSpPr/>
          <p:nvPr/>
        </p:nvSpPr>
        <p:spPr>
          <a:xfrm>
            <a:off x="6240862" y="1797535"/>
            <a:ext cx="2920995" cy="1200329"/>
          </a:xfrm>
          <a:prstGeom prst="rect">
            <a:avLst/>
          </a:prstGeom>
        </p:spPr>
        <p:txBody>
          <a:bodyPr wrap="square">
            <a:spAutoFit/>
          </a:bodyPr>
          <a:lstStyle/>
          <a:p>
            <a:pPr algn="ctr"/>
            <a:r>
              <a:rPr lang="en-US" sz="2400" dirty="0">
                <a:solidFill>
                  <a:srgbClr val="003399"/>
                </a:solidFill>
                <a:latin typeface="Arial Narrow" panose="020B0606020202030204" pitchFamily="34" charset="0"/>
              </a:rPr>
              <a:t>Brevity and informality. More room for error and influence on climate.</a:t>
            </a:r>
          </a:p>
        </p:txBody>
      </p:sp>
      <p:sp>
        <p:nvSpPr>
          <p:cNvPr id="19" name="Rectangle 18">
            <a:extLst>
              <a:ext uri="{FF2B5EF4-FFF2-40B4-BE49-F238E27FC236}">
                <a16:creationId xmlns:a16="http://schemas.microsoft.com/office/drawing/2014/main" id="{51ED8221-B295-49E5-849F-4D5C8AC48564}"/>
              </a:ext>
            </a:extLst>
          </p:cNvPr>
          <p:cNvSpPr/>
          <p:nvPr/>
        </p:nvSpPr>
        <p:spPr>
          <a:xfrm>
            <a:off x="3108377" y="3634606"/>
            <a:ext cx="2631133" cy="1200329"/>
          </a:xfrm>
          <a:prstGeom prst="rect">
            <a:avLst/>
          </a:prstGeom>
        </p:spPr>
        <p:txBody>
          <a:bodyPr wrap="square">
            <a:spAutoFit/>
          </a:bodyPr>
          <a:lstStyle/>
          <a:p>
            <a:pPr algn="ctr"/>
            <a:r>
              <a:rPr lang="en-US" sz="2400" dirty="0">
                <a:solidFill>
                  <a:srgbClr val="003399"/>
                </a:solidFill>
                <a:latin typeface="Arial Narrow" panose="020B0606020202030204" pitchFamily="34" charset="0"/>
              </a:rPr>
              <a:t>Longer explanations. Quick responses. Formality. </a:t>
            </a:r>
          </a:p>
        </p:txBody>
      </p:sp>
    </p:spTree>
    <p:extLst>
      <p:ext uri="{BB962C8B-B14F-4D97-AF65-F5344CB8AC3E}">
        <p14:creationId xmlns:p14="http://schemas.microsoft.com/office/powerpoint/2010/main" val="2823040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5F1D08F-E247-4AEB-A5EF-CA1F0734C23D}"/>
              </a:ext>
            </a:extLst>
          </p:cNvPr>
          <p:cNvSpPr/>
          <p:nvPr/>
        </p:nvSpPr>
        <p:spPr>
          <a:xfrm>
            <a:off x="591806" y="4829245"/>
            <a:ext cx="533001" cy="533001"/>
          </a:xfrm>
          <a:prstGeom prst="ellipse">
            <a:avLst/>
          </a:prstGeom>
          <a:ln>
            <a:solidFill>
              <a:srgbClr val="FFC00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Oval 9">
            <a:extLst>
              <a:ext uri="{FF2B5EF4-FFF2-40B4-BE49-F238E27FC236}">
                <a16:creationId xmlns:a16="http://schemas.microsoft.com/office/drawing/2014/main" id="{7457BE89-B847-4933-BB98-643485742150}"/>
              </a:ext>
            </a:extLst>
          </p:cNvPr>
          <p:cNvSpPr/>
          <p:nvPr/>
        </p:nvSpPr>
        <p:spPr>
          <a:xfrm>
            <a:off x="591807" y="4206913"/>
            <a:ext cx="533001" cy="533001"/>
          </a:xfrm>
          <a:prstGeom prst="ellipse">
            <a:avLst/>
          </a:prstGeom>
          <a:ln>
            <a:solidFill>
              <a:srgbClr val="FFC00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Oval 8">
            <a:extLst>
              <a:ext uri="{FF2B5EF4-FFF2-40B4-BE49-F238E27FC236}">
                <a16:creationId xmlns:a16="http://schemas.microsoft.com/office/drawing/2014/main" id="{BB8526BC-7F1B-4256-B5B3-3441F881A344}"/>
              </a:ext>
            </a:extLst>
          </p:cNvPr>
          <p:cNvSpPr/>
          <p:nvPr/>
        </p:nvSpPr>
        <p:spPr>
          <a:xfrm>
            <a:off x="591808" y="3584581"/>
            <a:ext cx="533001" cy="533001"/>
          </a:xfrm>
          <a:prstGeom prst="ellipse">
            <a:avLst/>
          </a:prstGeom>
          <a:ln>
            <a:solidFill>
              <a:srgbClr val="FFC00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 name="Oval 7">
            <a:extLst>
              <a:ext uri="{FF2B5EF4-FFF2-40B4-BE49-F238E27FC236}">
                <a16:creationId xmlns:a16="http://schemas.microsoft.com/office/drawing/2014/main" id="{5EECBBF4-D026-46CA-BE7B-1C58BDDD3045}"/>
              </a:ext>
            </a:extLst>
          </p:cNvPr>
          <p:cNvSpPr/>
          <p:nvPr/>
        </p:nvSpPr>
        <p:spPr>
          <a:xfrm>
            <a:off x="591808" y="2626218"/>
            <a:ext cx="533001" cy="533001"/>
          </a:xfrm>
          <a:prstGeom prst="ellipse">
            <a:avLst/>
          </a:prstGeom>
          <a:ln>
            <a:solidFill>
              <a:srgbClr val="FFC00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Oval 6">
            <a:extLst>
              <a:ext uri="{FF2B5EF4-FFF2-40B4-BE49-F238E27FC236}">
                <a16:creationId xmlns:a16="http://schemas.microsoft.com/office/drawing/2014/main" id="{70472222-9B70-4F49-872F-5CE33B977507}"/>
              </a:ext>
            </a:extLst>
          </p:cNvPr>
          <p:cNvSpPr/>
          <p:nvPr/>
        </p:nvSpPr>
        <p:spPr>
          <a:xfrm>
            <a:off x="591808" y="1705451"/>
            <a:ext cx="533001" cy="533001"/>
          </a:xfrm>
          <a:prstGeom prst="ellipse">
            <a:avLst/>
          </a:prstGeom>
          <a:ln>
            <a:solidFill>
              <a:srgbClr val="FFC00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Rectangle 4">
            <a:extLst>
              <a:ext uri="{FF2B5EF4-FFF2-40B4-BE49-F238E27FC236}">
                <a16:creationId xmlns:a16="http://schemas.microsoft.com/office/drawing/2014/main" id="{C9300F91-9582-4E6C-82CB-5CD489534938}"/>
              </a:ext>
            </a:extLst>
          </p:cNvPr>
          <p:cNvSpPr/>
          <p:nvPr/>
        </p:nvSpPr>
        <p:spPr>
          <a:xfrm>
            <a:off x="707923" y="706788"/>
            <a:ext cx="7046664" cy="584775"/>
          </a:xfrm>
          <a:prstGeom prst="rect">
            <a:avLst/>
          </a:prstGeom>
        </p:spPr>
        <p:txBody>
          <a:bodyPr wrap="square">
            <a:spAutoFit/>
          </a:bodyPr>
          <a:lstStyle/>
          <a:p>
            <a:r>
              <a:rPr lang="en-US" sz="3200" dirty="0">
                <a:latin typeface="Arial Narrow" panose="020B0606020202030204" pitchFamily="34" charset="0"/>
              </a:rPr>
              <a:t>Summary Tips</a:t>
            </a:r>
          </a:p>
        </p:txBody>
      </p:sp>
      <p:sp>
        <p:nvSpPr>
          <p:cNvPr id="6" name="Rectangle 5">
            <a:extLst>
              <a:ext uri="{FF2B5EF4-FFF2-40B4-BE49-F238E27FC236}">
                <a16:creationId xmlns:a16="http://schemas.microsoft.com/office/drawing/2014/main" id="{E73B4ECF-072A-489D-A819-CD5003273687}"/>
              </a:ext>
            </a:extLst>
          </p:cNvPr>
          <p:cNvSpPr/>
          <p:nvPr/>
        </p:nvSpPr>
        <p:spPr>
          <a:xfrm>
            <a:off x="707923" y="1705451"/>
            <a:ext cx="8314387" cy="4801314"/>
          </a:xfrm>
          <a:prstGeom prst="rect">
            <a:avLst/>
          </a:prstGeom>
        </p:spPr>
        <p:txBody>
          <a:bodyPr wrap="square">
            <a:spAutoFit/>
          </a:bodyPr>
          <a:lstStyle/>
          <a:p>
            <a:pPr marL="457200" lvl="2" indent="-457200">
              <a:spcAft>
                <a:spcPts val="1800"/>
              </a:spcAft>
              <a:buFont typeface="+mj-lt"/>
              <a:buAutoNum type="arabicPeriod"/>
              <a:defRPr/>
            </a:pPr>
            <a:r>
              <a:rPr lang="en-US" sz="2400" dirty="0">
                <a:latin typeface="Arial Narrow" panose="020B0606020202030204" pitchFamily="34" charset="0"/>
              </a:rPr>
              <a:t>Work to develop your EQ: self-awareness, self-management and an understanding of others. Use that to guide your DBL. </a:t>
            </a:r>
          </a:p>
          <a:p>
            <a:pPr marL="457200" lvl="2" indent="-457200">
              <a:spcAft>
                <a:spcPts val="1800"/>
              </a:spcAft>
              <a:buFont typeface="+mj-lt"/>
              <a:buAutoNum type="arabicPeriod"/>
              <a:defRPr/>
            </a:pPr>
            <a:r>
              <a:rPr lang="en-US" sz="2400" dirty="0">
                <a:latin typeface="Arial Narrow" panose="020B0606020202030204" pitchFamily="34" charset="0"/>
              </a:rPr>
              <a:t>Pause to understand the content, the intent and the metamessages for the messages you send and receive.</a:t>
            </a:r>
          </a:p>
          <a:p>
            <a:pPr marL="457200" lvl="2" indent="-457200">
              <a:spcAft>
                <a:spcPts val="1800"/>
              </a:spcAft>
              <a:buFont typeface="+mj-lt"/>
              <a:buAutoNum type="arabicPeriod"/>
              <a:defRPr/>
            </a:pPr>
            <a:r>
              <a:rPr lang="en-US" sz="2400" dirty="0">
                <a:latin typeface="Arial Narrow" panose="020B0606020202030204" pitchFamily="34" charset="0"/>
              </a:rPr>
              <a:t>Assume good intent. Trust but clarify.</a:t>
            </a:r>
          </a:p>
          <a:p>
            <a:pPr marL="457200" lvl="2" indent="-457200">
              <a:spcAft>
                <a:spcPts val="1800"/>
              </a:spcAft>
              <a:buFont typeface="+mj-lt"/>
              <a:buAutoNum type="arabicPeriod"/>
              <a:defRPr/>
            </a:pPr>
            <a:r>
              <a:rPr lang="en-US" sz="2400" dirty="0">
                <a:latin typeface="Arial Narrow" panose="020B0606020202030204" pitchFamily="34" charset="0"/>
              </a:rPr>
              <a:t>Identify the digital norms, at home and work.</a:t>
            </a:r>
          </a:p>
          <a:p>
            <a:pPr marL="457200" lvl="2" indent="-457200">
              <a:spcAft>
                <a:spcPts val="1800"/>
              </a:spcAft>
              <a:buFont typeface="+mj-lt"/>
              <a:buAutoNum type="arabicPeriod"/>
              <a:defRPr/>
            </a:pPr>
            <a:r>
              <a:rPr lang="en-US" sz="2400" dirty="0">
                <a:latin typeface="Arial Narrow" panose="020B0606020202030204" pitchFamily="34" charset="0"/>
              </a:rPr>
              <a:t>Recognize Trust + Power differentials to guide your DBL.</a:t>
            </a:r>
          </a:p>
          <a:p>
            <a:pPr marL="457200" lvl="2" indent="-457200">
              <a:spcAft>
                <a:spcPts val="1800"/>
              </a:spcAft>
              <a:buFont typeface="+mj-lt"/>
              <a:buAutoNum type="arabicPeriod"/>
              <a:defRPr/>
            </a:pPr>
            <a:endParaRPr lang="en-US" sz="2400" dirty="0">
              <a:latin typeface="Arial Narrow" panose="020B0606020202030204" pitchFamily="34" charset="0"/>
            </a:endParaRPr>
          </a:p>
          <a:p>
            <a:pPr marL="457200" lvl="2" indent="-457200">
              <a:spcAft>
                <a:spcPts val="1800"/>
              </a:spcAft>
              <a:buFont typeface="+mj-lt"/>
              <a:buAutoNum type="arabicPeriod"/>
              <a:defRPr/>
            </a:pPr>
            <a:endParaRPr lang="en-US" sz="2400" dirty="0">
              <a:latin typeface="Arial Narrow" panose="020B0606020202030204" pitchFamily="34" charset="0"/>
            </a:endParaRPr>
          </a:p>
        </p:txBody>
      </p:sp>
    </p:spTree>
    <p:extLst>
      <p:ext uri="{BB962C8B-B14F-4D97-AF65-F5344CB8AC3E}">
        <p14:creationId xmlns:p14="http://schemas.microsoft.com/office/powerpoint/2010/main" val="1353057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42A50223-620B-4127-80F4-E9BDE5187C98}"/>
              </a:ext>
            </a:extLst>
          </p:cNvPr>
          <p:cNvSpPr/>
          <p:nvPr/>
        </p:nvSpPr>
        <p:spPr>
          <a:xfrm>
            <a:off x="588531" y="4032821"/>
            <a:ext cx="533001" cy="533001"/>
          </a:xfrm>
          <a:prstGeom prst="ellipse">
            <a:avLst/>
          </a:prstGeom>
          <a:ln>
            <a:solidFill>
              <a:srgbClr val="FFC00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 name="Oval 7">
            <a:extLst>
              <a:ext uri="{FF2B5EF4-FFF2-40B4-BE49-F238E27FC236}">
                <a16:creationId xmlns:a16="http://schemas.microsoft.com/office/drawing/2014/main" id="{2AD662F3-4B48-4205-A3FC-E8745DBB92DC}"/>
              </a:ext>
            </a:extLst>
          </p:cNvPr>
          <p:cNvSpPr/>
          <p:nvPr/>
        </p:nvSpPr>
        <p:spPr>
          <a:xfrm>
            <a:off x="588532" y="3077384"/>
            <a:ext cx="533001" cy="533001"/>
          </a:xfrm>
          <a:prstGeom prst="ellipse">
            <a:avLst/>
          </a:prstGeom>
          <a:ln>
            <a:solidFill>
              <a:srgbClr val="FFC00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Oval 6">
            <a:extLst>
              <a:ext uri="{FF2B5EF4-FFF2-40B4-BE49-F238E27FC236}">
                <a16:creationId xmlns:a16="http://schemas.microsoft.com/office/drawing/2014/main" id="{0EC65C53-D352-459E-8D8B-18D1EC15C8D6}"/>
              </a:ext>
            </a:extLst>
          </p:cNvPr>
          <p:cNvSpPr/>
          <p:nvPr/>
        </p:nvSpPr>
        <p:spPr>
          <a:xfrm>
            <a:off x="588532" y="2127190"/>
            <a:ext cx="533001" cy="533001"/>
          </a:xfrm>
          <a:prstGeom prst="ellipse">
            <a:avLst/>
          </a:prstGeom>
          <a:ln>
            <a:solidFill>
              <a:srgbClr val="FFC00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 name="Oval 3">
            <a:extLst>
              <a:ext uri="{FF2B5EF4-FFF2-40B4-BE49-F238E27FC236}">
                <a16:creationId xmlns:a16="http://schemas.microsoft.com/office/drawing/2014/main" id="{F45FC6E2-32A4-48C5-A3DF-B4811E19F0E3}"/>
              </a:ext>
            </a:extLst>
          </p:cNvPr>
          <p:cNvSpPr/>
          <p:nvPr/>
        </p:nvSpPr>
        <p:spPr>
          <a:xfrm>
            <a:off x="588533" y="1529317"/>
            <a:ext cx="533001" cy="533001"/>
          </a:xfrm>
          <a:prstGeom prst="ellipse">
            <a:avLst/>
          </a:prstGeom>
          <a:ln>
            <a:solidFill>
              <a:srgbClr val="FFC00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Rectangle 4">
            <a:extLst>
              <a:ext uri="{FF2B5EF4-FFF2-40B4-BE49-F238E27FC236}">
                <a16:creationId xmlns:a16="http://schemas.microsoft.com/office/drawing/2014/main" id="{C9300F91-9582-4E6C-82CB-5CD489534938}"/>
              </a:ext>
            </a:extLst>
          </p:cNvPr>
          <p:cNvSpPr/>
          <p:nvPr/>
        </p:nvSpPr>
        <p:spPr>
          <a:xfrm>
            <a:off x="707923" y="706788"/>
            <a:ext cx="7046664" cy="584775"/>
          </a:xfrm>
          <a:prstGeom prst="rect">
            <a:avLst/>
          </a:prstGeom>
        </p:spPr>
        <p:txBody>
          <a:bodyPr wrap="square">
            <a:spAutoFit/>
          </a:bodyPr>
          <a:lstStyle/>
          <a:p>
            <a:r>
              <a:rPr lang="en-US" sz="3200" dirty="0">
                <a:latin typeface="Arial Narrow" panose="020B0606020202030204" pitchFamily="34" charset="0"/>
              </a:rPr>
              <a:t>Summary</a:t>
            </a:r>
          </a:p>
        </p:txBody>
      </p:sp>
      <p:sp>
        <p:nvSpPr>
          <p:cNvPr id="6" name="Rectangle 5">
            <a:extLst>
              <a:ext uri="{FF2B5EF4-FFF2-40B4-BE49-F238E27FC236}">
                <a16:creationId xmlns:a16="http://schemas.microsoft.com/office/drawing/2014/main" id="{E73B4ECF-072A-489D-A819-CD5003273687}"/>
              </a:ext>
            </a:extLst>
          </p:cNvPr>
          <p:cNvSpPr/>
          <p:nvPr/>
        </p:nvSpPr>
        <p:spPr>
          <a:xfrm>
            <a:off x="707923" y="1543831"/>
            <a:ext cx="8314387" cy="5170646"/>
          </a:xfrm>
          <a:prstGeom prst="rect">
            <a:avLst/>
          </a:prstGeom>
        </p:spPr>
        <p:txBody>
          <a:bodyPr wrap="square">
            <a:spAutoFit/>
          </a:bodyPr>
          <a:lstStyle/>
          <a:p>
            <a:pPr marL="457200" lvl="2" indent="-457200">
              <a:spcAft>
                <a:spcPts val="1800"/>
              </a:spcAft>
              <a:buFont typeface="+mj-lt"/>
              <a:buAutoNum type="arabicPeriod" startAt="6"/>
              <a:defRPr/>
            </a:pPr>
            <a:r>
              <a:rPr lang="en-US" sz="2400" dirty="0">
                <a:latin typeface="Arial Narrow" panose="020B0606020202030204" pitchFamily="34" charset="0"/>
              </a:rPr>
              <a:t>Align the medium, timing and message to your audience.</a:t>
            </a:r>
          </a:p>
          <a:p>
            <a:pPr marL="457200" lvl="2" indent="-457200">
              <a:spcAft>
                <a:spcPts val="1800"/>
              </a:spcAft>
              <a:buFont typeface="+mj-lt"/>
              <a:buAutoNum type="arabicPeriod" startAt="6"/>
              <a:defRPr/>
            </a:pPr>
            <a:r>
              <a:rPr lang="en-US" sz="2400" dirty="0">
                <a:latin typeface="Arial Narrow" panose="020B0606020202030204" pitchFamily="34" charset="0"/>
              </a:rPr>
              <a:t>Communicate feelings accurately, with the right language </a:t>
            </a:r>
            <a:br>
              <a:rPr lang="en-US" sz="2400" dirty="0">
                <a:latin typeface="Arial Narrow" panose="020B0606020202030204" pitchFamily="34" charset="0"/>
              </a:rPr>
            </a:br>
            <a:r>
              <a:rPr lang="en-US" sz="2400" dirty="0">
                <a:latin typeface="Arial Narrow" panose="020B0606020202030204" pitchFamily="34" charset="0"/>
              </a:rPr>
              <a:t>and symbols. </a:t>
            </a:r>
          </a:p>
          <a:p>
            <a:pPr marL="457200" lvl="2" indent="-457200">
              <a:spcAft>
                <a:spcPts val="1800"/>
              </a:spcAft>
              <a:buFont typeface="+mj-lt"/>
              <a:buAutoNum type="arabicPeriod" startAt="6"/>
              <a:defRPr/>
            </a:pPr>
            <a:r>
              <a:rPr lang="en-US" sz="2400" dirty="0">
                <a:latin typeface="Arial Narrow" panose="020B0606020202030204" pitchFamily="34" charset="0"/>
              </a:rPr>
              <a:t>Practice empathy. Seek to understand. Don’t assume you understand or that you are understood.</a:t>
            </a:r>
          </a:p>
          <a:p>
            <a:pPr marL="457200" lvl="2" indent="-457200">
              <a:spcAft>
                <a:spcPts val="1800"/>
              </a:spcAft>
              <a:buFont typeface="+mj-lt"/>
              <a:buAutoNum type="arabicPeriod" startAt="6"/>
              <a:defRPr/>
            </a:pPr>
            <a:r>
              <a:rPr lang="en-US" sz="2400" dirty="0">
                <a:latin typeface="Arial Narrow" panose="020B0606020202030204" pitchFamily="34" charset="0"/>
              </a:rPr>
              <a:t>Digital communication skills and DBL are iterative — a work in progress. Learn from every encounter.</a:t>
            </a:r>
          </a:p>
          <a:p>
            <a:pPr marL="457200" lvl="2" indent="-457200">
              <a:spcAft>
                <a:spcPts val="1800"/>
              </a:spcAft>
              <a:buFont typeface="+mj-lt"/>
              <a:buAutoNum type="arabicPeriod" startAt="6"/>
              <a:defRPr/>
            </a:pPr>
            <a:endParaRPr lang="en-US" sz="2400" dirty="0">
              <a:latin typeface="Arial Narrow" panose="020B0606020202030204" pitchFamily="34" charset="0"/>
            </a:endParaRPr>
          </a:p>
          <a:p>
            <a:pPr marL="457200" lvl="2" indent="-457200">
              <a:spcAft>
                <a:spcPts val="1800"/>
              </a:spcAft>
              <a:buFont typeface="+mj-lt"/>
              <a:buAutoNum type="arabicPeriod" startAt="6"/>
              <a:defRPr/>
            </a:pPr>
            <a:endParaRPr lang="en-US" sz="2400" dirty="0">
              <a:latin typeface="Arial Narrow" panose="020B0606020202030204" pitchFamily="34" charset="0"/>
            </a:endParaRPr>
          </a:p>
          <a:p>
            <a:pPr marL="457200" lvl="2" indent="-457200">
              <a:spcAft>
                <a:spcPts val="1800"/>
              </a:spcAft>
              <a:buFont typeface="+mj-lt"/>
              <a:buAutoNum type="arabicPeriod" startAt="6"/>
              <a:defRPr/>
            </a:pPr>
            <a:endParaRPr lang="en-US" sz="2400" dirty="0">
              <a:latin typeface="Arial Narrow" panose="020B0606020202030204" pitchFamily="34" charset="0"/>
            </a:endParaRPr>
          </a:p>
        </p:txBody>
      </p:sp>
    </p:spTree>
    <p:extLst>
      <p:ext uri="{BB962C8B-B14F-4D97-AF65-F5344CB8AC3E}">
        <p14:creationId xmlns:p14="http://schemas.microsoft.com/office/powerpoint/2010/main" val="2518683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4">
            <a:extLst>
              <a:ext uri="{FF2B5EF4-FFF2-40B4-BE49-F238E27FC236}">
                <a16:creationId xmlns:a16="http://schemas.microsoft.com/office/drawing/2014/main" id="{3ABE8955-2C23-4D5C-9EF2-D53BE02BE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6155" y="1768475"/>
            <a:ext cx="1213342" cy="1852483"/>
          </a:xfrm>
          <a:prstGeom prst="rect">
            <a:avLst/>
          </a:prstGeom>
          <a:noFill/>
          <a:ln>
            <a:noFill/>
          </a:ln>
          <a:effectLst>
            <a:outerShdw blurRad="50800" dist="38100" dir="2700000" algn="tl" rotWithShape="0">
              <a:prstClr val="black">
                <a:alpha val="40000"/>
              </a:prstClr>
            </a:outerShdw>
          </a:effectLst>
        </p:spPr>
      </p:pic>
      <p:sp>
        <p:nvSpPr>
          <p:cNvPr id="193539" name="Rectangle 1026">
            <a:extLst>
              <a:ext uri="{FF2B5EF4-FFF2-40B4-BE49-F238E27FC236}">
                <a16:creationId xmlns:a16="http://schemas.microsoft.com/office/drawing/2014/main" id="{FBEBA32A-5345-41C8-9F0C-44793B21DEA5}"/>
              </a:ext>
            </a:extLst>
          </p:cNvPr>
          <p:cNvSpPr txBox="1">
            <a:spLocks noChangeArrowheads="1"/>
          </p:cNvSpPr>
          <p:nvPr/>
        </p:nvSpPr>
        <p:spPr bwMode="auto">
          <a:xfrm>
            <a:off x="510785" y="534432"/>
            <a:ext cx="6108844"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lnSpc>
                <a:spcPct val="90000"/>
              </a:lnSpc>
              <a:spcBef>
                <a:spcPts val="1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742950" indent="-285750" defTabSz="342900">
              <a:lnSpc>
                <a:spcPct val="90000"/>
              </a:lnSpc>
              <a:spcBef>
                <a:spcPts val="500"/>
              </a:spcBef>
              <a:buFont typeface="Courier New" panose="02070309020205020404" pitchFamily="49" charset="0"/>
              <a:buChar char="o"/>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marL="1143000" indent="-228600" defTabSz="342900">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600200" indent="-228600" defTabSz="342900">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2057400" indent="-228600" defTabSz="342900">
              <a:lnSpc>
                <a:spcPct val="90000"/>
              </a:lnSpc>
              <a:spcBef>
                <a:spcPts val="500"/>
              </a:spcBef>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514600" indent="-228600" defTabSz="3429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971800" indent="-228600" defTabSz="3429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3429000" indent="-228600" defTabSz="3429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886200" indent="-228600" defTabSz="3429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eaLnBrk="1" hangingPunct="1">
              <a:lnSpc>
                <a:spcPct val="100000"/>
              </a:lnSpc>
              <a:spcBef>
                <a:spcPct val="0"/>
              </a:spcBef>
              <a:buFontTx/>
              <a:buNone/>
            </a:pPr>
            <a:r>
              <a:rPr lang="en-US" altLang="en-US" sz="3600" dirty="0">
                <a:solidFill>
                  <a:srgbClr val="000000"/>
                </a:solidFill>
                <a:cs typeface="Arial" panose="020B0604020202020204" pitchFamily="34" charset="0"/>
              </a:rPr>
              <a:t>Additional Learning Resources</a:t>
            </a:r>
          </a:p>
        </p:txBody>
      </p:sp>
      <p:sp>
        <p:nvSpPr>
          <p:cNvPr id="193540" name="TextBox 5">
            <a:extLst>
              <a:ext uri="{FF2B5EF4-FFF2-40B4-BE49-F238E27FC236}">
                <a16:creationId xmlns:a16="http://schemas.microsoft.com/office/drawing/2014/main" id="{D05778CD-7E13-4302-8EA4-CC2FA48D352D}"/>
              </a:ext>
            </a:extLst>
          </p:cNvPr>
          <p:cNvSpPr txBox="1">
            <a:spLocks noChangeArrowheads="1"/>
          </p:cNvSpPr>
          <p:nvPr/>
        </p:nvSpPr>
        <p:spPr bwMode="auto">
          <a:xfrm>
            <a:off x="497776" y="1422245"/>
            <a:ext cx="6187334" cy="450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5613" indent="-455613" defTabSz="811213">
              <a:defRPr>
                <a:solidFill>
                  <a:schemeClr val="tx1"/>
                </a:solidFill>
                <a:latin typeface="Calibri" panose="020F0502020204030204" pitchFamily="34" charset="0"/>
              </a:defRPr>
            </a:lvl1pPr>
            <a:lvl2pPr marL="742950" indent="-285750" defTabSz="811213">
              <a:defRPr>
                <a:solidFill>
                  <a:schemeClr val="tx1"/>
                </a:solidFill>
                <a:latin typeface="Calibri" panose="020F0502020204030204" pitchFamily="34" charset="0"/>
              </a:defRPr>
            </a:lvl2pPr>
            <a:lvl3pPr marL="1143000" indent="-228600" defTabSz="811213">
              <a:defRPr>
                <a:solidFill>
                  <a:schemeClr val="tx1"/>
                </a:solidFill>
                <a:latin typeface="Calibri" panose="020F0502020204030204" pitchFamily="34" charset="0"/>
              </a:defRPr>
            </a:lvl3pPr>
            <a:lvl4pPr marL="1600200" indent="-228600" defTabSz="811213">
              <a:defRPr>
                <a:solidFill>
                  <a:schemeClr val="tx1"/>
                </a:solidFill>
                <a:latin typeface="Calibri" panose="020F0502020204030204" pitchFamily="34" charset="0"/>
              </a:defRPr>
            </a:lvl4pPr>
            <a:lvl5pPr marL="2057400" indent="-228600" defTabSz="811213">
              <a:defRPr>
                <a:solidFill>
                  <a:schemeClr val="tx1"/>
                </a:solidFill>
                <a:latin typeface="Calibri" panose="020F0502020204030204" pitchFamily="34" charset="0"/>
              </a:defRPr>
            </a:lvl5pPr>
            <a:lvl6pPr marL="2514600" indent="-228600" defTabSz="811213" eaLnBrk="0" fontAlgn="base" hangingPunct="0">
              <a:spcBef>
                <a:spcPct val="0"/>
              </a:spcBef>
              <a:spcAft>
                <a:spcPct val="0"/>
              </a:spcAft>
              <a:defRPr>
                <a:solidFill>
                  <a:schemeClr val="tx1"/>
                </a:solidFill>
                <a:latin typeface="Calibri" panose="020F0502020204030204" pitchFamily="34" charset="0"/>
              </a:defRPr>
            </a:lvl6pPr>
            <a:lvl7pPr marL="2971800" indent="-228600" defTabSz="811213" eaLnBrk="0" fontAlgn="base" hangingPunct="0">
              <a:spcBef>
                <a:spcPct val="0"/>
              </a:spcBef>
              <a:spcAft>
                <a:spcPct val="0"/>
              </a:spcAft>
              <a:defRPr>
                <a:solidFill>
                  <a:schemeClr val="tx1"/>
                </a:solidFill>
                <a:latin typeface="Calibri" panose="020F0502020204030204" pitchFamily="34" charset="0"/>
              </a:defRPr>
            </a:lvl7pPr>
            <a:lvl8pPr marL="3429000" indent="-228600" defTabSz="811213" eaLnBrk="0" fontAlgn="base" hangingPunct="0">
              <a:spcBef>
                <a:spcPct val="0"/>
              </a:spcBef>
              <a:spcAft>
                <a:spcPct val="0"/>
              </a:spcAft>
              <a:defRPr>
                <a:solidFill>
                  <a:schemeClr val="tx1"/>
                </a:solidFill>
                <a:latin typeface="Calibri" panose="020F0502020204030204" pitchFamily="34" charset="0"/>
              </a:defRPr>
            </a:lvl8pPr>
            <a:lvl9pPr marL="3886200" indent="-228600" defTabSz="811213" eaLnBrk="0" fontAlgn="base" hangingPunct="0">
              <a:spcBef>
                <a:spcPct val="0"/>
              </a:spcBef>
              <a:spcAft>
                <a:spcPct val="0"/>
              </a:spcAft>
              <a:defRPr>
                <a:solidFill>
                  <a:schemeClr val="tx1"/>
                </a:solidFill>
                <a:latin typeface="Calibri" panose="020F0502020204030204" pitchFamily="34" charset="0"/>
              </a:defRPr>
            </a:lvl9pPr>
          </a:lstStyle>
          <a:p>
            <a:pPr>
              <a:spcBef>
                <a:spcPts val="1800"/>
              </a:spcBef>
              <a:buFont typeface="Arial" panose="020B0604020202020204" pitchFamily="34" charset="0"/>
              <a:buChar char="•"/>
            </a:pPr>
            <a:r>
              <a:rPr lang="en-US" altLang="en-US" sz="2000" dirty="0">
                <a:latin typeface="Arial Narrow" panose="020B0606020202030204" pitchFamily="34" charset="0"/>
              </a:rPr>
              <a:t>Access the LinkedIn Learning Paths at Leadership.cat.com:</a:t>
            </a:r>
          </a:p>
          <a:p>
            <a:pPr lvl="1">
              <a:spcBef>
                <a:spcPts val="600"/>
              </a:spcBef>
              <a:buFont typeface="Arial" panose="020B0604020202020204" pitchFamily="34" charset="0"/>
              <a:buChar char="•"/>
            </a:pPr>
            <a:r>
              <a:rPr lang="en-US" altLang="en-US" dirty="0">
                <a:solidFill>
                  <a:srgbClr val="000000"/>
                </a:solidFill>
                <a:latin typeface="Arial Narrow" panose="020B0606020202030204" pitchFamily="34" charset="0"/>
                <a:hlinkClick r:id="rId4"/>
              </a:rPr>
              <a:t>Digital Body Language </a:t>
            </a:r>
            <a:endParaRPr lang="en-US" altLang="en-US" dirty="0">
              <a:solidFill>
                <a:srgbClr val="000000"/>
              </a:solidFill>
              <a:latin typeface="Arial Narrow" panose="020B0606020202030204" pitchFamily="34" charset="0"/>
            </a:endParaRPr>
          </a:p>
          <a:p>
            <a:pPr lvl="1">
              <a:spcBef>
                <a:spcPts val="600"/>
              </a:spcBef>
              <a:buFont typeface="Arial" panose="020B0604020202020204" pitchFamily="34" charset="0"/>
              <a:buChar char="•"/>
            </a:pPr>
            <a:r>
              <a:rPr lang="en-US" altLang="en-US" dirty="0">
                <a:solidFill>
                  <a:srgbClr val="000000"/>
                </a:solidFill>
                <a:latin typeface="Arial Narrow" panose="020B0606020202030204" pitchFamily="34" charset="0"/>
                <a:hlinkClick r:id="rId5"/>
              </a:rPr>
              <a:t>Emotional Intelligence</a:t>
            </a:r>
            <a:endParaRPr lang="en-US" altLang="en-US" dirty="0">
              <a:solidFill>
                <a:srgbClr val="000000"/>
              </a:solidFill>
              <a:latin typeface="Arial Narrow" panose="020B0606020202030204" pitchFamily="34" charset="0"/>
            </a:endParaRPr>
          </a:p>
          <a:p>
            <a:pPr>
              <a:spcBef>
                <a:spcPts val="1800"/>
              </a:spcBef>
              <a:buFont typeface="Arial" panose="020B0604020202020204" pitchFamily="34" charset="0"/>
              <a:buChar char="•"/>
            </a:pPr>
            <a:r>
              <a:rPr lang="en-US" altLang="en-US" sz="2000" dirty="0">
                <a:latin typeface="Arial Narrow" panose="020B0606020202030204" pitchFamily="34" charset="0"/>
              </a:rPr>
              <a:t>Lean more at </a:t>
            </a:r>
            <a:r>
              <a:rPr lang="en-US" altLang="en-US" sz="2000" u="sng" dirty="0">
                <a:solidFill>
                  <a:srgbClr val="0066CC"/>
                </a:solidFill>
                <a:latin typeface="Arial Narrow" panose="020B0606020202030204" pitchFamily="34" charset="0"/>
              </a:rPr>
              <a:t>EAP.cat.com </a:t>
            </a:r>
            <a:r>
              <a:rPr lang="en-US" altLang="en-US" sz="2000" dirty="0">
                <a:latin typeface="Arial Narrow" panose="020B0606020202030204" pitchFamily="34" charset="0"/>
              </a:rPr>
              <a:t>&gt; EAP L&amp;D &gt; Emotional Intelligence, and Building a Stronger You</a:t>
            </a:r>
          </a:p>
          <a:p>
            <a:pPr>
              <a:spcBef>
                <a:spcPts val="1800"/>
              </a:spcBef>
              <a:buFont typeface="Arial" panose="020B0604020202020204" pitchFamily="34" charset="0"/>
              <a:buChar char="•"/>
            </a:pPr>
            <a:r>
              <a:rPr lang="en-US" altLang="en-US" sz="2000" dirty="0">
                <a:solidFill>
                  <a:srgbClr val="000000"/>
                </a:solidFill>
                <a:latin typeface="Arial Narrow" panose="020B0606020202030204" pitchFamily="34" charset="0"/>
              </a:rPr>
              <a:t>Reading:</a:t>
            </a:r>
          </a:p>
          <a:p>
            <a:pPr lvl="1">
              <a:buFont typeface="Arial" panose="020B0604020202020204" pitchFamily="34" charset="0"/>
              <a:buChar char="•"/>
            </a:pPr>
            <a:r>
              <a:rPr lang="en-US" b="1" i="1" dirty="0"/>
              <a:t>Digital Body Language: How to Build Trust and Connection, No Matter the Distance </a:t>
            </a:r>
            <a:r>
              <a:rPr lang="en-US" dirty="0"/>
              <a:t>by Erica Dhawan</a:t>
            </a:r>
          </a:p>
          <a:p>
            <a:pPr lvl="1">
              <a:buFont typeface="Arial" panose="020B0604020202020204" pitchFamily="34" charset="0"/>
              <a:buChar char="•"/>
            </a:pPr>
            <a:r>
              <a:rPr lang="en-US" b="1" i="1" dirty="0"/>
              <a:t>Emotional Intelligence 2.0 </a:t>
            </a:r>
            <a:r>
              <a:rPr lang="en-US" dirty="0"/>
              <a:t>by Travis Bradberry</a:t>
            </a:r>
          </a:p>
          <a:p>
            <a:pPr lvl="1">
              <a:buFont typeface="Arial" panose="020B0604020202020204" pitchFamily="34" charset="0"/>
              <a:buChar char="•"/>
            </a:pPr>
            <a:r>
              <a:rPr lang="en-US" b="1" i="1" dirty="0"/>
              <a:t>EQ Applied </a:t>
            </a:r>
            <a:r>
              <a:rPr lang="en-US" dirty="0"/>
              <a:t>by Justin Bariso</a:t>
            </a:r>
          </a:p>
          <a:p>
            <a:pPr lvl="1">
              <a:buFont typeface="Arial" panose="020B0604020202020204" pitchFamily="34" charset="0"/>
              <a:buChar char="•"/>
            </a:pPr>
            <a:r>
              <a:rPr lang="en-US" b="1" i="1" dirty="0"/>
              <a:t>Emotional Intelligence </a:t>
            </a:r>
            <a:r>
              <a:rPr lang="en-US" dirty="0"/>
              <a:t>by Daniel Goleman</a:t>
            </a:r>
            <a:r>
              <a:rPr lang="en-US" altLang="en-US" sz="2000" dirty="0">
                <a:solidFill>
                  <a:srgbClr val="000000"/>
                </a:solidFill>
                <a:latin typeface="Arial Narrow" panose="020B0606020202030204" pitchFamily="34" charset="0"/>
              </a:rPr>
              <a:t> </a:t>
            </a:r>
          </a:p>
          <a:p>
            <a:pPr>
              <a:spcBef>
                <a:spcPts val="1800"/>
              </a:spcBef>
              <a:buFont typeface="Arial" panose="020B0604020202020204" pitchFamily="34" charset="0"/>
              <a:buChar char="•"/>
            </a:pPr>
            <a:r>
              <a:rPr lang="en-US" altLang="en-US" sz="2000" dirty="0">
                <a:solidFill>
                  <a:srgbClr val="000000"/>
                </a:solidFill>
                <a:latin typeface="Arial Narrow" panose="020B0606020202030204" pitchFamily="34" charset="0"/>
              </a:rPr>
              <a:t>EAP and additional 1:1 coaching or team session</a:t>
            </a:r>
          </a:p>
        </p:txBody>
      </p:sp>
      <p:pic>
        <p:nvPicPr>
          <p:cNvPr id="4" name="Picture 3">
            <a:extLst>
              <a:ext uri="{FF2B5EF4-FFF2-40B4-BE49-F238E27FC236}">
                <a16:creationId xmlns:a16="http://schemas.microsoft.com/office/drawing/2014/main" id="{90DE6BD8-8D3F-4839-B5A8-B868A86E6979}"/>
              </a:ext>
            </a:extLst>
          </p:cNvPr>
          <p:cNvPicPr>
            <a:picLocks noChangeAspect="1"/>
          </p:cNvPicPr>
          <p:nvPr/>
        </p:nvPicPr>
        <p:blipFill rotWithShape="1">
          <a:blip r:embed="rId6">
            <a:extLst>
              <a:ext uri="{28A0092B-C50C-407E-A947-70E740481C1C}">
                <a14:useLocalDpi xmlns:a14="http://schemas.microsoft.com/office/drawing/2010/main" val="0"/>
              </a:ext>
            </a:extLst>
          </a:blip>
          <a:srcRect l="1451" r="3320" b="5854"/>
          <a:stretch/>
        </p:blipFill>
        <p:spPr>
          <a:xfrm>
            <a:off x="9990483" y="2411784"/>
            <a:ext cx="1213342" cy="1852483"/>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76802" name="Picture 3">
            <a:extLst>
              <a:ext uri="{FF2B5EF4-FFF2-40B4-BE49-F238E27FC236}">
                <a16:creationId xmlns:a16="http://schemas.microsoft.com/office/drawing/2014/main" id="{AB8A7E9B-CFC6-4EE4-8855-C3C3C2B0E84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792249" y="3067724"/>
            <a:ext cx="1163213" cy="185362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Slide Number Placeholder 5">
            <a:extLst>
              <a:ext uri="{FF2B5EF4-FFF2-40B4-BE49-F238E27FC236}">
                <a16:creationId xmlns:a16="http://schemas.microsoft.com/office/drawing/2014/main" id="{F61F8110-41A7-4763-ABFD-F86318B35148}"/>
              </a:ext>
            </a:extLst>
          </p:cNvPr>
          <p:cNvSpPr txBox="1">
            <a:spLocks noChangeArrowheads="1"/>
          </p:cNvSpPr>
          <p:nvPr/>
        </p:nvSpPr>
        <p:spPr bwMode="auto">
          <a:xfrm>
            <a:off x="4897438" y="6370638"/>
            <a:ext cx="23971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688975" indent="-233363">
              <a:lnSpc>
                <a:spcPct val="90000"/>
              </a:lnSpc>
              <a:spcBef>
                <a:spcPts val="500"/>
              </a:spcBef>
              <a:buFont typeface="Courier New" panose="02070309020205020404" pitchFamily="49" charset="0"/>
              <a:buChar char="o"/>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marL="1096963" indent="-173038">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552575" indent="-173038">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1947863" indent="-173038">
              <a:lnSpc>
                <a:spcPct val="90000"/>
              </a:lnSpc>
              <a:spcBef>
                <a:spcPts val="500"/>
              </a:spcBef>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405063" indent="-173038"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862263" indent="-173038"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3319463" indent="-173038"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776663" indent="-173038"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algn="ctr" eaLnBrk="1" hangingPunct="1">
              <a:lnSpc>
                <a:spcPct val="100000"/>
              </a:lnSpc>
              <a:spcBef>
                <a:spcPct val="0"/>
              </a:spcBef>
              <a:buFontTx/>
              <a:buNone/>
            </a:pPr>
            <a:fld id="{6CE05957-7A98-48EB-8B43-7294E12D6CB1}" type="slidenum">
              <a:rPr lang="en-US" altLang="en-US" sz="1200"/>
              <a:pPr algn="ctr" eaLnBrk="1" hangingPunct="1">
                <a:lnSpc>
                  <a:spcPct val="100000"/>
                </a:lnSpc>
                <a:spcBef>
                  <a:spcPct val="0"/>
                </a:spcBef>
                <a:buFontTx/>
                <a:buNone/>
              </a:pPr>
              <a:t>36</a:t>
            </a:fld>
            <a:endParaRPr lang="en-US" altLang="en-US" sz="1200" dirty="0"/>
          </a:p>
        </p:txBody>
      </p:sp>
      <p:pic>
        <p:nvPicPr>
          <p:cNvPr id="3" name="Picture 2">
            <a:extLst>
              <a:ext uri="{FF2B5EF4-FFF2-40B4-BE49-F238E27FC236}">
                <a16:creationId xmlns:a16="http://schemas.microsoft.com/office/drawing/2014/main" id="{D2E70F82-1B21-4914-8D34-8B08358F0B87}"/>
              </a:ext>
            </a:extLst>
          </p:cNvPr>
          <p:cNvPicPr>
            <a:picLocks noChangeAspect="1"/>
          </p:cNvPicPr>
          <p:nvPr/>
        </p:nvPicPr>
        <p:blipFill>
          <a:blip r:embed="rId8"/>
          <a:stretch>
            <a:fillRect/>
          </a:stretch>
        </p:blipFill>
        <p:spPr>
          <a:xfrm>
            <a:off x="6961527" y="1583430"/>
            <a:ext cx="2228211" cy="3386339"/>
          </a:xfrm>
          <a:prstGeom prst="rect">
            <a:avLst/>
          </a:prstGeom>
          <a:ln>
            <a:noFill/>
          </a:ln>
          <a:effectLst>
            <a:outerShdw blurRad="50800" dist="38100" dir="2700000" algn="tl" rotWithShape="0">
              <a:prstClr val="black">
                <a:alpha val="40000"/>
              </a:prst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a:extLst>
              <a:ext uri="{FF2B5EF4-FFF2-40B4-BE49-F238E27FC236}">
                <a16:creationId xmlns:a16="http://schemas.microsoft.com/office/drawing/2014/main" id="{7F05D512-5E5D-4A62-8D5B-F0C9B270B1E0}"/>
              </a:ext>
            </a:extLst>
          </p:cNvPr>
          <p:cNvSpPr txBox="1">
            <a:spLocks noChangeArrowheads="1"/>
          </p:cNvSpPr>
          <p:nvPr/>
        </p:nvSpPr>
        <p:spPr bwMode="auto">
          <a:xfrm>
            <a:off x="703263" y="2947988"/>
            <a:ext cx="44100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400" dirty="0">
              <a:solidFill>
                <a:srgbClr val="000000"/>
              </a:solidFill>
              <a:latin typeface="Arial Narrow" panose="020B0606020202030204" pitchFamily="34" charset="0"/>
              <a:cs typeface="Arial" panose="020B0604020202020204" pitchFamily="34" charset="0"/>
            </a:endParaRPr>
          </a:p>
          <a:p>
            <a:pPr eaLnBrk="1" hangingPunct="1"/>
            <a:r>
              <a:rPr lang="en-US" altLang="en-US" sz="2400" dirty="0">
                <a:solidFill>
                  <a:srgbClr val="000000"/>
                </a:solidFill>
                <a:latin typeface="Arial Narrow" panose="020B0606020202030204" pitchFamily="34" charset="0"/>
                <a:cs typeface="Arial" panose="020B0604020202020204" pitchFamily="34" charset="0"/>
              </a:rPr>
              <a:t>Dr. John Pompe</a:t>
            </a:r>
          </a:p>
          <a:p>
            <a:pPr eaLnBrk="1" hangingPunct="1"/>
            <a:r>
              <a:rPr lang="en-US" altLang="en-US" sz="1600" dirty="0">
                <a:solidFill>
                  <a:srgbClr val="000000"/>
                </a:solidFill>
                <a:latin typeface="Arial Narrow" panose="020B0606020202030204" pitchFamily="34" charset="0"/>
                <a:cs typeface="Arial" panose="020B0604020202020204" pitchFamily="34" charset="0"/>
              </a:rPr>
              <a:t>Global Manager, EAP and Employee Health Programs</a:t>
            </a:r>
          </a:p>
          <a:p>
            <a:pPr eaLnBrk="1" hangingPunct="1"/>
            <a:r>
              <a:rPr lang="en-US" altLang="en-US" sz="1600" dirty="0">
                <a:solidFill>
                  <a:srgbClr val="000000"/>
                </a:solidFill>
                <a:latin typeface="Arial Narrow" panose="020B0606020202030204" pitchFamily="34" charset="0"/>
                <a:cs typeface="Arial" panose="020B0604020202020204" pitchFamily="34" charset="0"/>
                <a:hlinkClick r:id="rId2"/>
              </a:rPr>
              <a:t>pompejc@cat.com</a:t>
            </a:r>
            <a:endParaRPr lang="en-US" altLang="en-US" sz="1600" dirty="0">
              <a:solidFill>
                <a:srgbClr val="000000"/>
              </a:solidFill>
              <a:latin typeface="Arial Narrow" panose="020B0606020202030204" pitchFamily="34" charset="0"/>
              <a:cs typeface="Arial" panose="020B0604020202020204" pitchFamily="34" charset="0"/>
            </a:endParaRPr>
          </a:p>
          <a:p>
            <a:pPr eaLnBrk="1" hangingPunct="1"/>
            <a:endParaRPr lang="en-US" altLang="en-US" sz="1200" dirty="0">
              <a:solidFill>
                <a:srgbClr val="000000"/>
              </a:solidFill>
              <a:latin typeface="Arial Narrow" panose="020B0606020202030204" pitchFamily="34" charset="0"/>
              <a:cs typeface="Arial" panose="020B0604020202020204" pitchFamily="34" charset="0"/>
            </a:endParaRPr>
          </a:p>
          <a:p>
            <a:pPr eaLnBrk="1" hangingPunct="1"/>
            <a:endParaRPr lang="en-US" altLang="en-US" sz="1200" dirty="0">
              <a:solidFill>
                <a:srgbClr val="000000"/>
              </a:solidFill>
              <a:latin typeface="Arial Narrow" panose="020B0606020202030204" pitchFamily="34" charset="0"/>
              <a:cs typeface="Arial" panose="020B0604020202020204" pitchFamily="34" charset="0"/>
            </a:endParaRPr>
          </a:p>
          <a:p>
            <a:pPr eaLnBrk="1" hangingPunct="1"/>
            <a:endParaRPr lang="en-US" altLang="en-US" sz="2400" dirty="0">
              <a:solidFill>
                <a:srgbClr val="000000"/>
              </a:solidFill>
              <a:latin typeface="Arial Narrow" panose="020B0606020202030204" pitchFamily="34" charset="0"/>
              <a:cs typeface="Arial" panose="020B0604020202020204" pitchFamily="34" charset="0"/>
            </a:endParaRPr>
          </a:p>
        </p:txBody>
      </p:sp>
      <p:sp>
        <p:nvSpPr>
          <p:cNvPr id="195588" name="Slide Number Placeholder 5">
            <a:extLst>
              <a:ext uri="{FF2B5EF4-FFF2-40B4-BE49-F238E27FC236}">
                <a16:creationId xmlns:a16="http://schemas.microsoft.com/office/drawing/2014/main" id="{94D9CFFF-F7A4-4A14-AA05-1B4B00055857}"/>
              </a:ext>
            </a:extLst>
          </p:cNvPr>
          <p:cNvSpPr txBox="1">
            <a:spLocks noChangeArrowheads="1"/>
          </p:cNvSpPr>
          <p:nvPr/>
        </p:nvSpPr>
        <p:spPr bwMode="auto">
          <a:xfrm>
            <a:off x="4897438" y="6370638"/>
            <a:ext cx="23971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688975" indent="-233363">
              <a:lnSpc>
                <a:spcPct val="90000"/>
              </a:lnSpc>
              <a:spcBef>
                <a:spcPts val="500"/>
              </a:spcBef>
              <a:buFont typeface="Courier New" panose="02070309020205020404" pitchFamily="49" charset="0"/>
              <a:buChar char="o"/>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marL="1096963" indent="-173038">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552575" indent="-173038">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1947863" indent="-173038">
              <a:lnSpc>
                <a:spcPct val="90000"/>
              </a:lnSpc>
              <a:spcBef>
                <a:spcPts val="500"/>
              </a:spcBef>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405063" indent="-173038"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862263" indent="-173038"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3319463" indent="-173038"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776663" indent="-173038"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algn="ctr" eaLnBrk="1" hangingPunct="1">
              <a:lnSpc>
                <a:spcPct val="100000"/>
              </a:lnSpc>
              <a:spcBef>
                <a:spcPct val="0"/>
              </a:spcBef>
              <a:buFontTx/>
              <a:buNone/>
            </a:pPr>
            <a:fld id="{84DE47B7-CE11-4E0C-8E08-C249AFCA99D3}" type="slidenum">
              <a:rPr lang="en-US" altLang="en-US" sz="1200">
                <a:solidFill>
                  <a:srgbClr val="000000"/>
                </a:solidFill>
              </a:rPr>
              <a:pPr algn="ctr" eaLnBrk="1" hangingPunct="1">
                <a:lnSpc>
                  <a:spcPct val="100000"/>
                </a:lnSpc>
                <a:spcBef>
                  <a:spcPct val="0"/>
                </a:spcBef>
                <a:buFontTx/>
                <a:buNone/>
              </a:pPr>
              <a:t>37</a:t>
            </a:fld>
            <a:endParaRPr lang="en-US" altLang="en-US" sz="1200" dirty="0">
              <a:solidFill>
                <a:srgbClr val="000000"/>
              </a:solidFill>
            </a:endParaRPr>
          </a:p>
        </p:txBody>
      </p:sp>
      <p:sp>
        <p:nvSpPr>
          <p:cNvPr id="195589" name="Rectangle 1026">
            <a:extLst>
              <a:ext uri="{FF2B5EF4-FFF2-40B4-BE49-F238E27FC236}">
                <a16:creationId xmlns:a16="http://schemas.microsoft.com/office/drawing/2014/main" id="{920D56D7-6E3C-4798-BE0E-F8192A7D3588}"/>
              </a:ext>
            </a:extLst>
          </p:cNvPr>
          <p:cNvSpPr txBox="1">
            <a:spLocks noChangeArrowheads="1"/>
          </p:cNvSpPr>
          <p:nvPr/>
        </p:nvSpPr>
        <p:spPr bwMode="auto">
          <a:xfrm>
            <a:off x="120650" y="1852613"/>
            <a:ext cx="3194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lnSpc>
                <a:spcPct val="90000"/>
              </a:lnSpc>
              <a:spcBef>
                <a:spcPts val="1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742950" indent="-285750" defTabSz="342900">
              <a:lnSpc>
                <a:spcPct val="90000"/>
              </a:lnSpc>
              <a:spcBef>
                <a:spcPts val="500"/>
              </a:spcBef>
              <a:buFont typeface="Courier New" panose="02070309020205020404" pitchFamily="49" charset="0"/>
              <a:buChar char="o"/>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marL="1143000" indent="-228600" defTabSz="342900">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600200" indent="-228600" defTabSz="342900">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2057400" indent="-228600" defTabSz="342900">
              <a:lnSpc>
                <a:spcPct val="90000"/>
              </a:lnSpc>
              <a:spcBef>
                <a:spcPts val="500"/>
              </a:spcBef>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514600" indent="-228600" defTabSz="3429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971800" indent="-228600" defTabSz="3429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3429000" indent="-228600" defTabSz="3429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886200" indent="-228600" defTabSz="3429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algn="ctr" eaLnBrk="1" hangingPunct="1">
              <a:lnSpc>
                <a:spcPct val="100000"/>
              </a:lnSpc>
              <a:spcBef>
                <a:spcPct val="0"/>
              </a:spcBef>
              <a:buFontTx/>
              <a:buNone/>
            </a:pPr>
            <a:r>
              <a:rPr lang="en-US" altLang="en-US" sz="3600" dirty="0">
                <a:solidFill>
                  <a:srgbClr val="000000"/>
                </a:solidFill>
                <a:cs typeface="Arial" panose="020B0604020202020204" pitchFamily="34" charset="0"/>
              </a:rPr>
              <a:t>Questions?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C13BDBD-AFE5-4A6F-BE67-694D8E585C9A}"/>
              </a:ext>
            </a:extLst>
          </p:cNvPr>
          <p:cNvSpPr/>
          <p:nvPr/>
        </p:nvSpPr>
        <p:spPr>
          <a:xfrm>
            <a:off x="885371" y="3795510"/>
            <a:ext cx="5889524" cy="1701341"/>
          </a:xfrm>
          <a:prstGeom prst="roundRect">
            <a:avLst/>
          </a:prstGeom>
          <a:solidFill>
            <a:srgbClr val="FFD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17D8436-D9EA-4FAA-918E-2A51C4843DCA}"/>
              </a:ext>
            </a:extLst>
          </p:cNvPr>
          <p:cNvSpPr/>
          <p:nvPr/>
        </p:nvSpPr>
        <p:spPr>
          <a:xfrm>
            <a:off x="707923" y="706788"/>
            <a:ext cx="7230732" cy="2431435"/>
          </a:xfrm>
          <a:prstGeom prst="rect">
            <a:avLst/>
          </a:prstGeom>
        </p:spPr>
        <p:txBody>
          <a:bodyPr wrap="square">
            <a:spAutoFit/>
          </a:bodyPr>
          <a:lstStyle/>
          <a:p>
            <a:r>
              <a:rPr lang="en-US" sz="3200" dirty="0">
                <a:latin typeface="Arial Narrow" panose="020B0606020202030204" pitchFamily="34" charset="0"/>
              </a:rPr>
              <a:t>Body Language</a:t>
            </a:r>
          </a:p>
          <a:p>
            <a:r>
              <a:rPr lang="en-US" sz="2400" dirty="0">
                <a:latin typeface="Arial Narrow" panose="020B0606020202030204" pitchFamily="34" charset="0"/>
              </a:rPr>
              <a:t>The process of communicating nonverbally through conscious or unconscious gestures, movements or positions.</a:t>
            </a:r>
          </a:p>
          <a:p>
            <a:endParaRPr lang="en-US" sz="2400" dirty="0">
              <a:latin typeface="Arial Narrow" panose="020B0606020202030204" pitchFamily="34" charset="0"/>
            </a:endParaRPr>
          </a:p>
          <a:p>
            <a:r>
              <a:rPr lang="en-US" sz="2400" dirty="0">
                <a:latin typeface="Arial Narrow" panose="020B0606020202030204" pitchFamily="34" charset="0"/>
              </a:rPr>
              <a:t>Body language involves </a:t>
            </a:r>
            <a:r>
              <a:rPr lang="en-US" sz="2400" b="1" i="1" dirty="0">
                <a:latin typeface="Arial Narrow" panose="020B0606020202030204" pitchFamily="34" charset="0"/>
              </a:rPr>
              <a:t>metamessages</a:t>
            </a:r>
            <a:r>
              <a:rPr lang="en-US" sz="2400" i="1" dirty="0">
                <a:latin typeface="Arial Narrow" panose="020B0606020202030204" pitchFamily="34" charset="0"/>
              </a:rPr>
              <a:t>, </a:t>
            </a:r>
            <a:r>
              <a:rPr lang="en-US" sz="2400" dirty="0">
                <a:latin typeface="Arial Narrow" panose="020B0606020202030204" pitchFamily="34" charset="0"/>
              </a:rPr>
              <a:t>which are the underlying or implicit messages we send. </a:t>
            </a:r>
          </a:p>
        </p:txBody>
      </p:sp>
      <p:grpSp>
        <p:nvGrpSpPr>
          <p:cNvPr id="8" name="Group 7">
            <a:extLst>
              <a:ext uri="{FF2B5EF4-FFF2-40B4-BE49-F238E27FC236}">
                <a16:creationId xmlns:a16="http://schemas.microsoft.com/office/drawing/2014/main" id="{EC8B6C5C-71C9-4788-9CAD-755395340548}"/>
              </a:ext>
            </a:extLst>
          </p:cNvPr>
          <p:cNvGrpSpPr/>
          <p:nvPr/>
        </p:nvGrpSpPr>
        <p:grpSpPr>
          <a:xfrm>
            <a:off x="914399" y="3893086"/>
            <a:ext cx="5889524" cy="1431163"/>
            <a:chOff x="570270" y="3902918"/>
            <a:chExt cx="5889524" cy="1431163"/>
          </a:xfrm>
        </p:grpSpPr>
        <p:sp>
          <p:nvSpPr>
            <p:cNvPr id="6" name="Rectangle 5">
              <a:extLst>
                <a:ext uri="{FF2B5EF4-FFF2-40B4-BE49-F238E27FC236}">
                  <a16:creationId xmlns:a16="http://schemas.microsoft.com/office/drawing/2014/main" id="{E873678E-2A0A-4AE1-B774-3AD89ACFCBB0}"/>
                </a:ext>
              </a:extLst>
            </p:cNvPr>
            <p:cNvSpPr/>
            <p:nvPr/>
          </p:nvSpPr>
          <p:spPr>
            <a:xfrm>
              <a:off x="570270" y="3902920"/>
              <a:ext cx="3048002" cy="1431161"/>
            </a:xfrm>
            <a:prstGeom prst="rect">
              <a:avLst/>
            </a:prstGeom>
          </p:spPr>
          <p:txBody>
            <a:bodyPr wrap="square">
              <a:spAutoFit/>
            </a:bodyPr>
            <a:lstStyle/>
            <a:p>
              <a:pPr marL="285750" lvl="2" indent="-285750">
                <a:spcAft>
                  <a:spcPts val="6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Facial expressions</a:t>
              </a:r>
            </a:p>
            <a:p>
              <a:pPr marL="285750" lvl="2" indent="-285750">
                <a:spcAft>
                  <a:spcPts val="6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Hand and arm gestures</a:t>
              </a:r>
            </a:p>
            <a:p>
              <a:pPr marL="285750" lvl="2" indent="-285750">
                <a:spcAft>
                  <a:spcPts val="6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Posture</a:t>
              </a:r>
            </a:p>
            <a:p>
              <a:pPr marL="285750" lvl="2" indent="-285750">
                <a:spcAft>
                  <a:spcPts val="6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Movements</a:t>
              </a:r>
            </a:p>
          </p:txBody>
        </p:sp>
        <p:sp>
          <p:nvSpPr>
            <p:cNvPr id="7" name="Rectangle 6">
              <a:extLst>
                <a:ext uri="{FF2B5EF4-FFF2-40B4-BE49-F238E27FC236}">
                  <a16:creationId xmlns:a16="http://schemas.microsoft.com/office/drawing/2014/main" id="{F88DADBC-3EF8-4A66-B908-5F2AA8757BB1}"/>
                </a:ext>
              </a:extLst>
            </p:cNvPr>
            <p:cNvSpPr/>
            <p:nvPr/>
          </p:nvSpPr>
          <p:spPr>
            <a:xfrm>
              <a:off x="2467896" y="3902918"/>
              <a:ext cx="3991898" cy="1431161"/>
            </a:xfrm>
            <a:prstGeom prst="rect">
              <a:avLst/>
            </a:prstGeom>
          </p:spPr>
          <p:txBody>
            <a:bodyPr wrap="square">
              <a:spAutoFit/>
            </a:bodyPr>
            <a:lstStyle/>
            <a:p>
              <a:pPr marL="1200150" lvl="2" indent="-285750">
                <a:spcAft>
                  <a:spcPts val="6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Haptics (touching)</a:t>
              </a:r>
            </a:p>
            <a:p>
              <a:pPr marL="1200150" lvl="2" indent="-285750">
                <a:spcAft>
                  <a:spcPts val="6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Breathing</a:t>
              </a:r>
            </a:p>
            <a:p>
              <a:pPr marL="1200150" lvl="2" indent="-285750">
                <a:spcAft>
                  <a:spcPts val="6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Eye movement and contact</a:t>
              </a:r>
            </a:p>
            <a:p>
              <a:pPr marL="1200150" lvl="2" indent="-285750">
                <a:spcAft>
                  <a:spcPts val="6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Tone of voice</a:t>
              </a:r>
            </a:p>
          </p:txBody>
        </p:sp>
      </p:grpSp>
      <p:sp>
        <p:nvSpPr>
          <p:cNvPr id="9" name="Rectangle 8">
            <a:extLst>
              <a:ext uri="{FF2B5EF4-FFF2-40B4-BE49-F238E27FC236}">
                <a16:creationId xmlns:a16="http://schemas.microsoft.com/office/drawing/2014/main" id="{FAF4BE7A-254F-4C99-BB21-E5CC1AE96D58}"/>
              </a:ext>
            </a:extLst>
          </p:cNvPr>
          <p:cNvSpPr/>
          <p:nvPr/>
        </p:nvSpPr>
        <p:spPr>
          <a:xfrm>
            <a:off x="801839" y="3740727"/>
            <a:ext cx="5889525" cy="1701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id="{EFF1362F-0910-4EFD-84DD-DD4CD8ABB7AA}"/>
              </a:ext>
            </a:extLst>
          </p:cNvPr>
          <p:cNvSpPr txBox="1">
            <a:spLocks/>
          </p:cNvSpPr>
          <p:nvPr/>
        </p:nvSpPr>
        <p:spPr>
          <a:xfrm>
            <a:off x="4897538" y="6370293"/>
            <a:ext cx="2396924" cy="2975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AC43712-33F4-4250-8AF5-190D0B4EDFB4}" type="slidenum">
              <a:rPr kumimoji="0" lang="en-US" sz="1200" b="0" i="0" u="none" strike="noStrike" kern="1200" cap="none" spc="0" normalizeH="0" baseline="0" noProof="0" smtClean="0">
                <a:ln>
                  <a:noFill/>
                </a:ln>
                <a:effectLst/>
                <a:uLnTx/>
                <a:uFillTx/>
                <a:latin typeface="Arial Narrow" panose="020B0606020202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effectLst/>
              <a:uLnTx/>
              <a:uFillTx/>
              <a:latin typeface="Arial Narrow" panose="020B0606020202030204" pitchFamily="34" charset="0"/>
              <a:ea typeface="+mn-ea"/>
              <a:cs typeface="+mn-cs"/>
            </a:endParaRPr>
          </a:p>
        </p:txBody>
      </p:sp>
      <p:sp>
        <p:nvSpPr>
          <p:cNvPr id="2" name="TextBox 1">
            <a:extLst>
              <a:ext uri="{FF2B5EF4-FFF2-40B4-BE49-F238E27FC236}">
                <a16:creationId xmlns:a16="http://schemas.microsoft.com/office/drawing/2014/main" id="{AD81A96E-11A1-45E1-8754-F0CE310E7180}"/>
              </a:ext>
            </a:extLst>
          </p:cNvPr>
          <p:cNvSpPr txBox="1"/>
          <p:nvPr/>
        </p:nvSpPr>
        <p:spPr>
          <a:xfrm>
            <a:off x="801839" y="3426178"/>
            <a:ext cx="2010186" cy="369332"/>
          </a:xfrm>
          <a:prstGeom prst="rect">
            <a:avLst/>
          </a:prstGeom>
          <a:noFill/>
        </p:spPr>
        <p:txBody>
          <a:bodyPr wrap="square" rtlCol="0">
            <a:spAutoFit/>
          </a:bodyPr>
          <a:lstStyle/>
          <a:p>
            <a:r>
              <a:rPr lang="en-US" dirty="0">
                <a:solidFill>
                  <a:srgbClr val="2F5597"/>
                </a:solidFill>
                <a:latin typeface="Arial Narrow" panose="020B0606020202030204" pitchFamily="34" charset="0"/>
              </a:rPr>
              <a:t>Examples:</a:t>
            </a:r>
          </a:p>
        </p:txBody>
      </p:sp>
    </p:spTree>
    <p:extLst>
      <p:ext uri="{BB962C8B-B14F-4D97-AF65-F5344CB8AC3E}">
        <p14:creationId xmlns:p14="http://schemas.microsoft.com/office/powerpoint/2010/main" val="3134303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098815FB-8FC1-4D11-A90E-ECB3C9A28182}"/>
              </a:ext>
            </a:extLst>
          </p:cNvPr>
          <p:cNvSpPr/>
          <p:nvPr/>
        </p:nvSpPr>
        <p:spPr>
          <a:xfrm>
            <a:off x="1787278" y="4699402"/>
            <a:ext cx="7039428" cy="1085346"/>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D58572B-E1A7-4835-AD57-4608214D9840}"/>
              </a:ext>
            </a:extLst>
          </p:cNvPr>
          <p:cNvSpPr/>
          <p:nvPr/>
        </p:nvSpPr>
        <p:spPr>
          <a:xfrm>
            <a:off x="0" y="4920314"/>
            <a:ext cx="8916187" cy="991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FD2CB5C-1D0C-4471-ADF1-B3A06601F9F7}"/>
              </a:ext>
            </a:extLst>
          </p:cNvPr>
          <p:cNvSpPr/>
          <p:nvPr/>
        </p:nvSpPr>
        <p:spPr>
          <a:xfrm>
            <a:off x="707923" y="706788"/>
            <a:ext cx="6096000" cy="584775"/>
          </a:xfrm>
          <a:prstGeom prst="rect">
            <a:avLst/>
          </a:prstGeom>
        </p:spPr>
        <p:txBody>
          <a:bodyPr>
            <a:spAutoFit/>
          </a:bodyPr>
          <a:lstStyle/>
          <a:p>
            <a:r>
              <a:rPr lang="en-US" sz="3200" dirty="0">
                <a:latin typeface="Arial Narrow" panose="020B0606020202030204" pitchFamily="34" charset="0"/>
              </a:rPr>
              <a:t>Body Language</a:t>
            </a:r>
          </a:p>
        </p:txBody>
      </p:sp>
      <p:sp>
        <p:nvSpPr>
          <p:cNvPr id="11" name="TextBox 10">
            <a:extLst>
              <a:ext uri="{FF2B5EF4-FFF2-40B4-BE49-F238E27FC236}">
                <a16:creationId xmlns:a16="http://schemas.microsoft.com/office/drawing/2014/main" id="{3CCA4FCF-B61E-441F-BA90-D9535C66BA18}"/>
              </a:ext>
            </a:extLst>
          </p:cNvPr>
          <p:cNvSpPr txBox="1"/>
          <p:nvPr/>
        </p:nvSpPr>
        <p:spPr>
          <a:xfrm>
            <a:off x="707923" y="1456682"/>
            <a:ext cx="8327922" cy="2893100"/>
          </a:xfrm>
          <a:prstGeom prst="rect">
            <a:avLst/>
          </a:prstGeom>
          <a:noFill/>
        </p:spPr>
        <p:txBody>
          <a:bodyPr wrap="square" rtlCol="0">
            <a:spAutoFit/>
          </a:bodyPr>
          <a:lstStyle/>
          <a:p>
            <a:pPr marL="461963" marR="0" lvl="0" indent="-461963" algn="l" defTabSz="914400" rtl="0" eaLnBrk="0" fontAlgn="base" latinLnBrk="0" hangingPunct="0">
              <a:spcBef>
                <a:spcPct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Arial Narrow" panose="020B0606020202030204" pitchFamily="34" charset="0"/>
                <a:ea typeface="+mn-ea"/>
                <a:cs typeface="+mn-cs"/>
              </a:rPr>
              <a:t>A significant amount of our communication and understanding of others comes from nonverbal communication.</a:t>
            </a:r>
          </a:p>
          <a:p>
            <a:pPr marL="461963" marR="0" lvl="0" indent="-461963" algn="l" defTabSz="914400" rtl="0" eaLnBrk="0" fontAlgn="base" latinLnBrk="0" hangingPunct="0">
              <a:spcBef>
                <a:spcPct val="0"/>
              </a:spcBef>
              <a:spcAft>
                <a:spcPts val="900"/>
              </a:spcAft>
              <a:buClrTx/>
              <a:buSzTx/>
              <a:buFont typeface="Arial" panose="020B0604020202020204" pitchFamily="34" charset="0"/>
              <a:buChar char="•"/>
              <a:tabLst/>
              <a:defRPr/>
            </a:pPr>
            <a:r>
              <a:rPr lang="en-US" sz="2200" dirty="0">
                <a:latin typeface="Arial Narrow" panose="020B0606020202030204" pitchFamily="34" charset="0"/>
              </a:rPr>
              <a:t>Understanding body language is a two-way street allowing us to:</a:t>
            </a:r>
          </a:p>
          <a:p>
            <a:pPr marL="747713" lvl="1" indent="-290513">
              <a:spcAft>
                <a:spcPts val="900"/>
              </a:spcAft>
              <a:buFont typeface="Arial Narrow" panose="020B0606020202030204" pitchFamily="34" charset="0"/>
              <a:buChar char="-"/>
              <a:defRPr/>
            </a:pPr>
            <a:r>
              <a:rPr lang="en-US" dirty="0">
                <a:latin typeface="Arial Narrow" panose="020B0606020202030204" pitchFamily="34" charset="0"/>
              </a:rPr>
              <a:t>Build trust and open communications</a:t>
            </a:r>
          </a:p>
          <a:p>
            <a:pPr marL="747713" lvl="1" indent="-290513">
              <a:spcAft>
                <a:spcPts val="900"/>
              </a:spcAft>
              <a:buFont typeface="Arial Narrow" panose="020B0606020202030204" pitchFamily="34" charset="0"/>
              <a:buChar char="-"/>
              <a:defRPr/>
            </a:pPr>
            <a:r>
              <a:rPr lang="en-US" dirty="0">
                <a:latin typeface="Arial Narrow" panose="020B0606020202030204" pitchFamily="34" charset="0"/>
              </a:rPr>
              <a:t>Pick up on and send subtle messages, emotions and intent</a:t>
            </a:r>
          </a:p>
          <a:p>
            <a:pPr marL="747713" lvl="1" indent="-290513">
              <a:spcAft>
                <a:spcPts val="900"/>
              </a:spcAft>
              <a:buFont typeface="Arial Narrow" panose="020B0606020202030204" pitchFamily="34" charset="0"/>
              <a:buChar char="-"/>
              <a:defRPr/>
            </a:pPr>
            <a:r>
              <a:rPr lang="en-US" dirty="0">
                <a:latin typeface="Arial Narrow" panose="020B0606020202030204" pitchFamily="34" charset="0"/>
              </a:rPr>
              <a:t>Recognize how you are coming across to others</a:t>
            </a:r>
          </a:p>
          <a:p>
            <a:pPr marL="747713" lvl="1" indent="-290513">
              <a:spcAft>
                <a:spcPts val="900"/>
              </a:spcAft>
              <a:buFont typeface="Arial Narrow" panose="020B0606020202030204" pitchFamily="34" charset="0"/>
              <a:buChar char="-"/>
              <a:defRPr/>
            </a:pPr>
            <a:r>
              <a:rPr lang="en-US" dirty="0">
                <a:latin typeface="Arial Narrow" panose="020B0606020202030204" pitchFamily="34" charset="0"/>
              </a:rPr>
              <a:t>Adjust and influence the communication in real time</a:t>
            </a:r>
            <a:endParaRPr kumimoji="0" lang="en-US" sz="2200" b="0" i="0" u="none" strike="noStrike" kern="1200" cap="none" spc="0" normalizeH="0" baseline="0" noProof="0" dirty="0">
              <a:ln>
                <a:noFill/>
              </a:ln>
              <a:effectLst/>
              <a:uLnTx/>
              <a:uFillTx/>
              <a:latin typeface="Arial Narrow" panose="020B0606020202030204" pitchFamily="34" charset="0"/>
              <a:ea typeface="+mn-ea"/>
              <a:cs typeface="+mn-cs"/>
            </a:endParaRPr>
          </a:p>
        </p:txBody>
      </p:sp>
      <p:sp>
        <p:nvSpPr>
          <p:cNvPr id="12" name="Rectangle 11">
            <a:extLst>
              <a:ext uri="{FF2B5EF4-FFF2-40B4-BE49-F238E27FC236}">
                <a16:creationId xmlns:a16="http://schemas.microsoft.com/office/drawing/2014/main" id="{27E594AF-2E23-4ADA-B861-555928A4FED7}"/>
              </a:ext>
            </a:extLst>
          </p:cNvPr>
          <p:cNvSpPr/>
          <p:nvPr/>
        </p:nvSpPr>
        <p:spPr>
          <a:xfrm>
            <a:off x="1900115" y="4699402"/>
            <a:ext cx="8262656" cy="1052660"/>
          </a:xfrm>
          <a:prstGeom prst="rect">
            <a:avLst/>
          </a:prstGeom>
        </p:spPr>
        <p:txBody>
          <a:bodyPr wrap="square">
            <a:spAutoFit/>
          </a:bodyPr>
          <a:lstStyle/>
          <a:p>
            <a:pPr>
              <a:lnSpc>
                <a:spcPts val="3800"/>
              </a:lnSpc>
              <a:spcAft>
                <a:spcPts val="300"/>
              </a:spcAft>
            </a:pPr>
            <a:r>
              <a:rPr lang="en-US" sz="2400" b="1" dirty="0">
                <a:latin typeface="Arial Narrow" panose="020B0606020202030204" pitchFamily="34" charset="0"/>
              </a:rPr>
              <a:t>How can this happen when we communicate virtually?</a:t>
            </a:r>
          </a:p>
          <a:p>
            <a:pPr>
              <a:lnSpc>
                <a:spcPts val="3800"/>
              </a:lnSpc>
              <a:spcAft>
                <a:spcPts val="300"/>
              </a:spcAft>
            </a:pPr>
            <a:r>
              <a:rPr lang="en-US" sz="2400" i="1" dirty="0">
                <a:solidFill>
                  <a:schemeClr val="bg2">
                    <a:lumMod val="50000"/>
                  </a:schemeClr>
                </a:solidFill>
                <a:latin typeface="Arial Narrow" panose="020B0606020202030204" pitchFamily="34" charset="0"/>
              </a:rPr>
              <a:t>“It’s hard to walk the talk when you’re writing the talk.”</a:t>
            </a:r>
          </a:p>
        </p:txBody>
      </p:sp>
      <p:sp>
        <p:nvSpPr>
          <p:cNvPr id="6" name="Slide Number Placeholder 5">
            <a:extLst>
              <a:ext uri="{FF2B5EF4-FFF2-40B4-BE49-F238E27FC236}">
                <a16:creationId xmlns:a16="http://schemas.microsoft.com/office/drawing/2014/main" id="{6E9AB219-F8A6-4054-88E7-7243D975A241}"/>
              </a:ext>
            </a:extLst>
          </p:cNvPr>
          <p:cNvSpPr txBox="1">
            <a:spLocks/>
          </p:cNvSpPr>
          <p:nvPr/>
        </p:nvSpPr>
        <p:spPr>
          <a:xfrm>
            <a:off x="4897538" y="6370293"/>
            <a:ext cx="2396924" cy="2975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AC43712-33F4-4250-8AF5-190D0B4EDFB4}" type="slidenum">
              <a:rPr kumimoji="0" lang="en-US" sz="1200" b="0" i="0" u="none" strike="noStrike" kern="1200" cap="none" spc="0" normalizeH="0" baseline="0" noProof="0" smtClean="0">
                <a:ln>
                  <a:noFill/>
                </a:ln>
                <a:effectLst/>
                <a:uLnTx/>
                <a:uFillTx/>
                <a:latin typeface="Arial Narrow" panose="020B0606020202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891897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62978E-4474-4BB2-A4E7-B67A6805BB20}"/>
              </a:ext>
            </a:extLst>
          </p:cNvPr>
          <p:cNvSpPr/>
          <p:nvPr/>
        </p:nvSpPr>
        <p:spPr>
          <a:xfrm>
            <a:off x="590032" y="3021088"/>
            <a:ext cx="10697839" cy="2712055"/>
          </a:xfrm>
          <a:prstGeom prst="roundRect">
            <a:avLst/>
          </a:prstGeom>
          <a:solidFill>
            <a:srgbClr val="FFD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97BDB60-9C5B-4D5D-A39A-177F17B5FEB9}"/>
              </a:ext>
            </a:extLst>
          </p:cNvPr>
          <p:cNvSpPr/>
          <p:nvPr/>
        </p:nvSpPr>
        <p:spPr>
          <a:xfrm>
            <a:off x="707923" y="706788"/>
            <a:ext cx="6096000" cy="584775"/>
          </a:xfrm>
          <a:prstGeom prst="rect">
            <a:avLst/>
          </a:prstGeom>
        </p:spPr>
        <p:txBody>
          <a:bodyPr>
            <a:spAutoFit/>
          </a:bodyPr>
          <a:lstStyle/>
          <a:p>
            <a:r>
              <a:rPr lang="en-US" sz="3200" b="1" i="1" dirty="0">
                <a:latin typeface="Arial Narrow" panose="020B0606020202030204" pitchFamily="34" charset="0"/>
              </a:rPr>
              <a:t>Digital </a:t>
            </a:r>
            <a:r>
              <a:rPr lang="en-US" sz="3200" dirty="0">
                <a:latin typeface="Arial Narrow" panose="020B0606020202030204" pitchFamily="34" charset="0"/>
              </a:rPr>
              <a:t>Body Language (DBL)</a:t>
            </a:r>
          </a:p>
        </p:txBody>
      </p:sp>
      <p:sp>
        <p:nvSpPr>
          <p:cNvPr id="6" name="Rectangle 5">
            <a:extLst>
              <a:ext uri="{FF2B5EF4-FFF2-40B4-BE49-F238E27FC236}">
                <a16:creationId xmlns:a16="http://schemas.microsoft.com/office/drawing/2014/main" id="{770495BD-F1A1-4B23-9E58-1052A87B91F1}"/>
              </a:ext>
            </a:extLst>
          </p:cNvPr>
          <p:cNvSpPr/>
          <p:nvPr/>
        </p:nvSpPr>
        <p:spPr>
          <a:xfrm>
            <a:off x="707922" y="1291563"/>
            <a:ext cx="10697839" cy="1354217"/>
          </a:xfrm>
          <a:prstGeom prst="rect">
            <a:avLst/>
          </a:prstGeom>
        </p:spPr>
        <p:txBody>
          <a:bodyPr wrap="square">
            <a:spAutoFit/>
          </a:bodyPr>
          <a:lstStyle/>
          <a:p>
            <a:r>
              <a:rPr lang="en-US" sz="2400" dirty="0">
                <a:solidFill>
                  <a:srgbClr val="313133"/>
                </a:solidFill>
                <a:latin typeface="Arial Narrow" panose="020B0606020202030204" pitchFamily="34" charset="0"/>
              </a:rPr>
              <a:t>The cues and signals that make up the metamessages and subtext of our digital communications, such as phone calls, emails, video chat and instant messages.</a:t>
            </a:r>
          </a:p>
          <a:p>
            <a:pPr>
              <a:spcBef>
                <a:spcPts val="1200"/>
              </a:spcBef>
            </a:pPr>
            <a:r>
              <a:rPr lang="en-US" sz="2400" dirty="0">
                <a:solidFill>
                  <a:srgbClr val="313133"/>
                </a:solidFill>
                <a:latin typeface="Arial Narrow" panose="020B0606020202030204" pitchFamily="34" charset="0"/>
              </a:rPr>
              <a:t>Leveraging tech tools to make up for what you lose in traditional</a:t>
            </a:r>
            <a:r>
              <a:rPr lang="en-US" sz="2400" dirty="0">
                <a:solidFill>
                  <a:srgbClr val="FF0000"/>
                </a:solidFill>
                <a:latin typeface="Arial Narrow" panose="020B0606020202030204" pitchFamily="34" charset="0"/>
              </a:rPr>
              <a:t> </a:t>
            </a:r>
            <a:r>
              <a:rPr lang="en-US" sz="2400" dirty="0">
                <a:latin typeface="Arial Narrow" panose="020B0606020202030204" pitchFamily="34" charset="0"/>
              </a:rPr>
              <a:t>face-to-face </a:t>
            </a:r>
            <a:r>
              <a:rPr lang="en-US" sz="2400" dirty="0">
                <a:solidFill>
                  <a:srgbClr val="313133"/>
                </a:solidFill>
                <a:latin typeface="Arial Narrow" panose="020B0606020202030204" pitchFamily="34" charset="0"/>
              </a:rPr>
              <a:t>communication.</a:t>
            </a:r>
            <a:endParaRPr lang="en-US" sz="2400" dirty="0">
              <a:latin typeface="Arial Narrow" panose="020B0606020202030204" pitchFamily="34" charset="0"/>
            </a:endParaRPr>
          </a:p>
        </p:txBody>
      </p:sp>
      <p:sp>
        <p:nvSpPr>
          <p:cNvPr id="7" name="Rectangle 6">
            <a:extLst>
              <a:ext uri="{FF2B5EF4-FFF2-40B4-BE49-F238E27FC236}">
                <a16:creationId xmlns:a16="http://schemas.microsoft.com/office/drawing/2014/main" id="{193152A5-2A27-4A47-8F2B-57E1D6197E4D}"/>
              </a:ext>
            </a:extLst>
          </p:cNvPr>
          <p:cNvSpPr/>
          <p:nvPr/>
        </p:nvSpPr>
        <p:spPr>
          <a:xfrm>
            <a:off x="621213" y="5843435"/>
            <a:ext cx="6096000" cy="276999"/>
          </a:xfrm>
          <a:prstGeom prst="rect">
            <a:avLst/>
          </a:prstGeom>
        </p:spPr>
        <p:txBody>
          <a:bodyPr>
            <a:spAutoFit/>
          </a:bodyPr>
          <a:lstStyle/>
          <a:p>
            <a:r>
              <a:rPr lang="en-US" sz="1200" dirty="0">
                <a:solidFill>
                  <a:schemeClr val="bg1">
                    <a:lumMod val="50000"/>
                  </a:schemeClr>
                </a:solidFill>
                <a:latin typeface="Arial Narrow" panose="020B0606020202030204" pitchFamily="34" charset="0"/>
                <a:hlinkClick r:id="rId3"/>
              </a:rPr>
              <a:t>Source</a:t>
            </a:r>
            <a:r>
              <a:rPr lang="en-US" sz="1200" dirty="0">
                <a:solidFill>
                  <a:schemeClr val="bg1">
                    <a:lumMod val="50000"/>
                  </a:schemeClr>
                </a:solidFill>
                <a:latin typeface="Arial Narrow" panose="020B0606020202030204" pitchFamily="34" charset="0"/>
              </a:rPr>
              <a:t>: Adapted from Erica Dhawan</a:t>
            </a:r>
          </a:p>
        </p:txBody>
      </p:sp>
      <p:sp>
        <p:nvSpPr>
          <p:cNvPr id="8" name="Rectangle 7">
            <a:extLst>
              <a:ext uri="{FF2B5EF4-FFF2-40B4-BE49-F238E27FC236}">
                <a16:creationId xmlns:a16="http://schemas.microsoft.com/office/drawing/2014/main" id="{5F34B39F-FD0C-4BD0-949F-0F3F50EFF323}"/>
              </a:ext>
            </a:extLst>
          </p:cNvPr>
          <p:cNvSpPr/>
          <p:nvPr/>
        </p:nvSpPr>
        <p:spPr>
          <a:xfrm>
            <a:off x="707923" y="3094784"/>
            <a:ext cx="5290856" cy="2523768"/>
          </a:xfrm>
          <a:prstGeom prst="rect">
            <a:avLst/>
          </a:prstGeom>
        </p:spPr>
        <p:txBody>
          <a:bodyPr wrap="square">
            <a:spAutoFit/>
          </a:bodyPr>
          <a:lstStyle/>
          <a:p>
            <a:pPr marL="285750" lvl="2" indent="-285750">
              <a:spcAft>
                <a:spcPts val="12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Word choice and tone</a:t>
            </a:r>
          </a:p>
          <a:p>
            <a:pPr marL="285750" lvl="2" indent="-285750">
              <a:spcAft>
                <a:spcPts val="12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Length of message</a:t>
            </a:r>
          </a:p>
          <a:p>
            <a:pPr marL="285750" lvl="2" indent="-285750">
              <a:spcAft>
                <a:spcPts val="12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Response time or no response</a:t>
            </a:r>
          </a:p>
          <a:p>
            <a:pPr marL="285750" lvl="2" indent="-285750">
              <a:spcAft>
                <a:spcPts val="12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Level of formality</a:t>
            </a:r>
          </a:p>
          <a:p>
            <a:pPr marL="285750" lvl="2" indent="-285750">
              <a:spcAft>
                <a:spcPts val="12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Use of camera and mute button</a:t>
            </a:r>
          </a:p>
          <a:p>
            <a:pPr marL="285750" lvl="2" indent="-285750">
              <a:spcAft>
                <a:spcPts val="12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Teams availability indicator</a:t>
            </a:r>
          </a:p>
        </p:txBody>
      </p:sp>
      <p:sp>
        <p:nvSpPr>
          <p:cNvPr id="9" name="Rectangle 8">
            <a:extLst>
              <a:ext uri="{FF2B5EF4-FFF2-40B4-BE49-F238E27FC236}">
                <a16:creationId xmlns:a16="http://schemas.microsoft.com/office/drawing/2014/main" id="{B22F66A1-2A4E-4C83-92FB-9C634204FF43}"/>
              </a:ext>
            </a:extLst>
          </p:cNvPr>
          <p:cNvSpPr/>
          <p:nvPr/>
        </p:nvSpPr>
        <p:spPr>
          <a:xfrm>
            <a:off x="3998239" y="3104489"/>
            <a:ext cx="4347446" cy="2523768"/>
          </a:xfrm>
          <a:prstGeom prst="rect">
            <a:avLst/>
          </a:prstGeom>
        </p:spPr>
        <p:txBody>
          <a:bodyPr wrap="square">
            <a:spAutoFit/>
          </a:bodyPr>
          <a:lstStyle/>
          <a:p>
            <a:pPr marL="285750" lvl="2" indent="-285750">
              <a:spcAft>
                <a:spcPts val="12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Choice of communication medium</a:t>
            </a:r>
          </a:p>
          <a:p>
            <a:pPr marL="285750" lvl="2" indent="-285750">
              <a:spcAft>
                <a:spcPts val="12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The choice and order of email recipients</a:t>
            </a:r>
          </a:p>
          <a:p>
            <a:pPr marL="285750" lvl="2" indent="-285750">
              <a:spcAft>
                <a:spcPts val="12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Time of day of a communication</a:t>
            </a:r>
          </a:p>
          <a:p>
            <a:pPr marL="285750" lvl="2" indent="-285750">
              <a:spcAft>
                <a:spcPts val="12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Profile picture</a:t>
            </a:r>
          </a:p>
          <a:p>
            <a:pPr marL="285750" lvl="2" indent="-285750">
              <a:spcAft>
                <a:spcPts val="12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How you announce yourself</a:t>
            </a:r>
          </a:p>
          <a:p>
            <a:pPr marL="285750" lvl="2" indent="-285750">
              <a:spcAft>
                <a:spcPts val="12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Use of passive aggression and sarcasm</a:t>
            </a:r>
          </a:p>
        </p:txBody>
      </p:sp>
      <p:sp>
        <p:nvSpPr>
          <p:cNvPr id="10" name="Rectangle 9">
            <a:extLst>
              <a:ext uri="{FF2B5EF4-FFF2-40B4-BE49-F238E27FC236}">
                <a16:creationId xmlns:a16="http://schemas.microsoft.com/office/drawing/2014/main" id="{19C903DD-9DB9-49C9-B314-940837BF4E2E}"/>
              </a:ext>
            </a:extLst>
          </p:cNvPr>
          <p:cNvSpPr/>
          <p:nvPr/>
        </p:nvSpPr>
        <p:spPr>
          <a:xfrm>
            <a:off x="621212" y="3029657"/>
            <a:ext cx="10753369" cy="27174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D7AC1B3-B219-4D74-9656-66277A120662}"/>
              </a:ext>
            </a:extLst>
          </p:cNvPr>
          <p:cNvSpPr/>
          <p:nvPr/>
        </p:nvSpPr>
        <p:spPr>
          <a:xfrm>
            <a:off x="7890825" y="3103636"/>
            <a:ext cx="3514936" cy="2369880"/>
          </a:xfrm>
          <a:prstGeom prst="rect">
            <a:avLst/>
          </a:prstGeom>
        </p:spPr>
        <p:txBody>
          <a:bodyPr wrap="square">
            <a:spAutoFit/>
          </a:bodyPr>
          <a:lstStyle/>
          <a:p>
            <a:pPr marL="285750" lvl="2" indent="-285750">
              <a:spcAft>
                <a:spcPts val="12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Email signature line</a:t>
            </a:r>
          </a:p>
          <a:p>
            <a:pPr marL="285750" lvl="2" indent="-285750">
              <a:spcAft>
                <a:spcPts val="12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Use of punctuation, shorthand, acronyms and emojis</a:t>
            </a:r>
          </a:p>
          <a:p>
            <a:pPr marL="285750" lvl="2" indent="-285750">
              <a:spcAft>
                <a:spcPts val="12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Who you cc and bcc</a:t>
            </a:r>
          </a:p>
          <a:p>
            <a:pPr marL="285750" lvl="2" indent="-285750">
              <a:spcAft>
                <a:spcPts val="12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Email chain on a forward</a:t>
            </a:r>
          </a:p>
          <a:p>
            <a:pPr marL="285750" lvl="2" indent="-285750">
              <a:spcAft>
                <a:spcPts val="1200"/>
              </a:spcAft>
              <a:buFont typeface="Arial" panose="020B0604020202020204" pitchFamily="34" charset="0"/>
              <a:buChar char="•"/>
              <a:defRPr/>
            </a:pPr>
            <a:r>
              <a:rPr lang="en-US" dirty="0">
                <a:solidFill>
                  <a:schemeClr val="accent1">
                    <a:lumMod val="75000"/>
                  </a:schemeClr>
                </a:solidFill>
                <a:latin typeface="Arial Narrow" panose="020B0606020202030204" pitchFamily="34" charset="0"/>
              </a:rPr>
              <a:t>Use of importance level on email</a:t>
            </a:r>
          </a:p>
        </p:txBody>
      </p:sp>
      <p:sp>
        <p:nvSpPr>
          <p:cNvPr id="12" name="Slide Number Placeholder 5">
            <a:extLst>
              <a:ext uri="{FF2B5EF4-FFF2-40B4-BE49-F238E27FC236}">
                <a16:creationId xmlns:a16="http://schemas.microsoft.com/office/drawing/2014/main" id="{EDD442EB-02AE-4F0D-B767-7C5D89986339}"/>
              </a:ext>
            </a:extLst>
          </p:cNvPr>
          <p:cNvSpPr txBox="1">
            <a:spLocks/>
          </p:cNvSpPr>
          <p:nvPr/>
        </p:nvSpPr>
        <p:spPr>
          <a:xfrm>
            <a:off x="4897538" y="6370293"/>
            <a:ext cx="2396924" cy="2975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AC43712-33F4-4250-8AF5-190D0B4EDFB4}" type="slidenum">
              <a:rPr kumimoji="0" lang="en-US" sz="1200" b="0" i="0" u="none" strike="noStrike" kern="1200" cap="none" spc="0" normalizeH="0" baseline="0" noProof="0" smtClean="0">
                <a:ln>
                  <a:noFill/>
                </a:ln>
                <a:effectLst/>
                <a:uLnTx/>
                <a:uFillTx/>
                <a:latin typeface="Arial Narrow" panose="020B0606020202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effectLst/>
              <a:uLnTx/>
              <a:uFillTx/>
              <a:latin typeface="Arial Narrow" panose="020B0606020202030204" pitchFamily="34" charset="0"/>
              <a:ea typeface="+mn-ea"/>
              <a:cs typeface="+mn-cs"/>
            </a:endParaRPr>
          </a:p>
        </p:txBody>
      </p:sp>
      <p:sp>
        <p:nvSpPr>
          <p:cNvPr id="13" name="TextBox 12">
            <a:extLst>
              <a:ext uri="{FF2B5EF4-FFF2-40B4-BE49-F238E27FC236}">
                <a16:creationId xmlns:a16="http://schemas.microsoft.com/office/drawing/2014/main" id="{C5261CD0-D9D9-4DDB-A1F7-94F322F060F6}"/>
              </a:ext>
            </a:extLst>
          </p:cNvPr>
          <p:cNvSpPr txBox="1"/>
          <p:nvPr/>
        </p:nvSpPr>
        <p:spPr>
          <a:xfrm>
            <a:off x="590032" y="2651756"/>
            <a:ext cx="2010186" cy="369332"/>
          </a:xfrm>
          <a:prstGeom prst="rect">
            <a:avLst/>
          </a:prstGeom>
          <a:noFill/>
        </p:spPr>
        <p:txBody>
          <a:bodyPr wrap="square" rtlCol="0">
            <a:spAutoFit/>
          </a:bodyPr>
          <a:lstStyle/>
          <a:p>
            <a:r>
              <a:rPr lang="en-US" dirty="0">
                <a:solidFill>
                  <a:srgbClr val="2F5597"/>
                </a:solidFill>
                <a:latin typeface="Arial Narrow" panose="020B0606020202030204" pitchFamily="34" charset="0"/>
              </a:rPr>
              <a:t>Examples:</a:t>
            </a:r>
          </a:p>
        </p:txBody>
      </p:sp>
    </p:spTree>
    <p:extLst>
      <p:ext uri="{BB962C8B-B14F-4D97-AF65-F5344CB8AC3E}">
        <p14:creationId xmlns:p14="http://schemas.microsoft.com/office/powerpoint/2010/main" val="2798231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FA11BE9-BAFA-4D7B-B81F-28ACF437B364}"/>
              </a:ext>
            </a:extLst>
          </p:cNvPr>
          <p:cNvSpPr/>
          <p:nvPr/>
        </p:nvSpPr>
        <p:spPr>
          <a:xfrm>
            <a:off x="564705" y="5128062"/>
            <a:ext cx="6009290" cy="52322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97BDB60-9C5B-4D5D-A39A-177F17B5FEB9}"/>
              </a:ext>
            </a:extLst>
          </p:cNvPr>
          <p:cNvSpPr/>
          <p:nvPr/>
        </p:nvSpPr>
        <p:spPr>
          <a:xfrm>
            <a:off x="707923" y="706788"/>
            <a:ext cx="6096000" cy="584775"/>
          </a:xfrm>
          <a:prstGeom prst="rect">
            <a:avLst/>
          </a:prstGeom>
        </p:spPr>
        <p:txBody>
          <a:bodyPr>
            <a:spAutoFit/>
          </a:bodyPr>
          <a:lstStyle/>
          <a:p>
            <a:r>
              <a:rPr lang="en-US" sz="3200" dirty="0">
                <a:latin typeface="Arial Narrow" panose="020B0606020202030204" pitchFamily="34" charset="0"/>
              </a:rPr>
              <a:t>Digital Communications</a:t>
            </a:r>
          </a:p>
        </p:txBody>
      </p:sp>
      <p:sp>
        <p:nvSpPr>
          <p:cNvPr id="9" name="Rectangle 8">
            <a:extLst>
              <a:ext uri="{FF2B5EF4-FFF2-40B4-BE49-F238E27FC236}">
                <a16:creationId xmlns:a16="http://schemas.microsoft.com/office/drawing/2014/main" id="{B22F66A1-2A4E-4C83-92FB-9C634204FF43}"/>
              </a:ext>
            </a:extLst>
          </p:cNvPr>
          <p:cNvSpPr/>
          <p:nvPr/>
        </p:nvSpPr>
        <p:spPr>
          <a:xfrm>
            <a:off x="707923" y="1291563"/>
            <a:ext cx="8336687" cy="1315745"/>
          </a:xfrm>
          <a:prstGeom prst="rect">
            <a:avLst/>
          </a:prstGeom>
        </p:spPr>
        <p:txBody>
          <a:bodyPr wrap="square">
            <a:spAutoFit/>
          </a:bodyPr>
          <a:lstStyle/>
          <a:p>
            <a:pPr marL="0" lvl="2">
              <a:spcAft>
                <a:spcPts val="900"/>
              </a:spcAft>
              <a:defRPr/>
            </a:pPr>
            <a:r>
              <a:rPr lang="en-US" sz="2400" dirty="0">
                <a:latin typeface="Arial Narrow" panose="020B0606020202030204" pitchFamily="34" charset="0"/>
              </a:rPr>
              <a:t>Remote work and multiple communications media are the norm. They have greatly expanded how we relate and work.</a:t>
            </a:r>
          </a:p>
          <a:p>
            <a:pPr marL="742950" lvl="3" indent="-285750">
              <a:spcAft>
                <a:spcPts val="900"/>
              </a:spcAft>
              <a:buFont typeface="Arial" panose="020B0604020202020204" pitchFamily="34" charset="0"/>
              <a:buChar char="•"/>
              <a:defRPr/>
            </a:pPr>
            <a:endParaRPr lang="en-US" sz="2400" dirty="0">
              <a:latin typeface="Arial Narrow" panose="020B0606020202030204" pitchFamily="34" charset="0"/>
            </a:endParaRPr>
          </a:p>
        </p:txBody>
      </p:sp>
      <p:sp>
        <p:nvSpPr>
          <p:cNvPr id="12" name="Rectangle 11">
            <a:extLst>
              <a:ext uri="{FF2B5EF4-FFF2-40B4-BE49-F238E27FC236}">
                <a16:creationId xmlns:a16="http://schemas.microsoft.com/office/drawing/2014/main" id="{832EFCB4-97B8-4C22-9097-DFFC5CA5CD56}"/>
              </a:ext>
            </a:extLst>
          </p:cNvPr>
          <p:cNvSpPr/>
          <p:nvPr/>
        </p:nvSpPr>
        <p:spPr>
          <a:xfrm>
            <a:off x="707923" y="2321189"/>
            <a:ext cx="5146225" cy="3093154"/>
          </a:xfrm>
          <a:prstGeom prst="rect">
            <a:avLst/>
          </a:prstGeom>
        </p:spPr>
        <p:txBody>
          <a:bodyPr wrap="square">
            <a:spAutoFit/>
          </a:bodyPr>
          <a:lstStyle/>
          <a:p>
            <a:pPr marL="0" lvl="2">
              <a:spcAft>
                <a:spcPts val="900"/>
              </a:spcAft>
              <a:defRPr/>
            </a:pPr>
            <a:r>
              <a:rPr lang="en-US" sz="2200" b="1" dirty="0">
                <a:latin typeface="Arial Narrow" panose="020B0606020202030204" pitchFamily="34" charset="0"/>
              </a:rPr>
              <a:t>When used effectively we can communicate:</a:t>
            </a:r>
          </a:p>
          <a:p>
            <a:pPr marL="800100" lvl="3" indent="-342900">
              <a:spcAft>
                <a:spcPts val="900"/>
              </a:spcAft>
              <a:buClr>
                <a:srgbClr val="00B050"/>
              </a:buClr>
              <a:buSzPct val="115000"/>
              <a:buFont typeface="Arial Narrow" panose="020B0606020202030204" pitchFamily="34" charset="0"/>
              <a:buChar char="↑"/>
              <a:defRPr/>
            </a:pPr>
            <a:r>
              <a:rPr lang="en-US" sz="2000" dirty="0">
                <a:latin typeface="Arial Narrow" panose="020B0606020202030204" pitchFamily="34" charset="0"/>
              </a:rPr>
              <a:t>More often with more people</a:t>
            </a:r>
          </a:p>
          <a:p>
            <a:pPr marL="800100" lvl="3" indent="-342900">
              <a:spcAft>
                <a:spcPts val="900"/>
              </a:spcAft>
              <a:buClr>
                <a:srgbClr val="00B050"/>
              </a:buClr>
              <a:buSzPct val="115000"/>
              <a:buFont typeface="Arial Narrow" panose="020B0606020202030204" pitchFamily="34" charset="0"/>
              <a:buChar char="↑"/>
              <a:defRPr/>
            </a:pPr>
            <a:r>
              <a:rPr lang="en-US" sz="2000" dirty="0">
                <a:latin typeface="Arial Narrow" panose="020B0606020202030204" pitchFamily="34" charset="0"/>
              </a:rPr>
              <a:t>At a higher pace</a:t>
            </a:r>
          </a:p>
          <a:p>
            <a:pPr marL="800100" lvl="3" indent="-342900">
              <a:spcAft>
                <a:spcPts val="900"/>
              </a:spcAft>
              <a:buClr>
                <a:srgbClr val="00B050"/>
              </a:buClr>
              <a:buSzPct val="115000"/>
              <a:buFont typeface="Arial Narrow" panose="020B0606020202030204" pitchFamily="34" charset="0"/>
              <a:buChar char="↑"/>
              <a:defRPr/>
            </a:pPr>
            <a:r>
              <a:rPr lang="en-US" sz="2000" dirty="0">
                <a:latin typeface="Arial Narrow" panose="020B0606020202030204" pitchFamily="34" charset="0"/>
              </a:rPr>
              <a:t>At our leisure</a:t>
            </a:r>
          </a:p>
          <a:p>
            <a:pPr marL="800100" lvl="3" indent="-342900">
              <a:spcAft>
                <a:spcPts val="900"/>
              </a:spcAft>
              <a:buClr>
                <a:srgbClr val="00B050"/>
              </a:buClr>
              <a:buSzPct val="115000"/>
              <a:buFont typeface="Arial Narrow" panose="020B0606020202030204" pitchFamily="34" charset="0"/>
              <a:buChar char="↑"/>
              <a:defRPr/>
            </a:pPr>
            <a:r>
              <a:rPr lang="en-US" sz="2000" dirty="0">
                <a:latin typeface="Arial Narrow" panose="020B0606020202030204" pitchFamily="34" charset="0"/>
              </a:rPr>
              <a:t>With more detail and precision</a:t>
            </a:r>
          </a:p>
          <a:p>
            <a:pPr marL="742950" lvl="3" indent="-285750">
              <a:spcAft>
                <a:spcPts val="900"/>
              </a:spcAft>
              <a:buFont typeface="Arial" panose="020B0604020202020204" pitchFamily="34" charset="0"/>
              <a:buChar char="•"/>
              <a:defRPr/>
            </a:pPr>
            <a:endParaRPr lang="en-US" sz="2400" dirty="0">
              <a:latin typeface="Arial Narrow" panose="020B0606020202030204" pitchFamily="34" charset="0"/>
            </a:endParaRPr>
          </a:p>
          <a:p>
            <a:pPr marL="742950" lvl="3" indent="-285750">
              <a:spcAft>
                <a:spcPts val="900"/>
              </a:spcAft>
              <a:buFont typeface="Arial" panose="020B0604020202020204" pitchFamily="34" charset="0"/>
              <a:buChar char="•"/>
              <a:defRPr/>
            </a:pPr>
            <a:endParaRPr lang="en-US" sz="2400" dirty="0">
              <a:latin typeface="Arial Narrow" panose="020B0606020202030204" pitchFamily="34" charset="0"/>
            </a:endParaRPr>
          </a:p>
        </p:txBody>
      </p:sp>
      <p:sp>
        <p:nvSpPr>
          <p:cNvPr id="13" name="Rectangle 12">
            <a:extLst>
              <a:ext uri="{FF2B5EF4-FFF2-40B4-BE49-F238E27FC236}">
                <a16:creationId xmlns:a16="http://schemas.microsoft.com/office/drawing/2014/main" id="{86E3AF2F-9D5E-4207-A2E3-806D2796ACE8}"/>
              </a:ext>
            </a:extLst>
          </p:cNvPr>
          <p:cNvSpPr/>
          <p:nvPr/>
        </p:nvSpPr>
        <p:spPr>
          <a:xfrm>
            <a:off x="6803923" y="3580973"/>
            <a:ext cx="6009290" cy="2908489"/>
          </a:xfrm>
          <a:prstGeom prst="rect">
            <a:avLst/>
          </a:prstGeom>
        </p:spPr>
        <p:txBody>
          <a:bodyPr wrap="square">
            <a:spAutoFit/>
          </a:bodyPr>
          <a:lstStyle/>
          <a:p>
            <a:pPr marL="0" lvl="2">
              <a:spcAft>
                <a:spcPts val="900"/>
              </a:spcAft>
              <a:defRPr/>
            </a:pPr>
            <a:r>
              <a:rPr lang="en-US" sz="2200" b="1" dirty="0">
                <a:latin typeface="Arial Narrow" panose="020B0606020202030204" pitchFamily="34" charset="0"/>
              </a:rPr>
              <a:t>When used ineffectively we:</a:t>
            </a:r>
          </a:p>
          <a:p>
            <a:pPr marL="800100" lvl="3" indent="-342900">
              <a:spcAft>
                <a:spcPts val="900"/>
              </a:spcAft>
              <a:buClr>
                <a:srgbClr val="FF0000"/>
              </a:buClr>
              <a:buSzPct val="115000"/>
              <a:buFont typeface="Arial Narrow" panose="020B0606020202030204" pitchFamily="34" charset="0"/>
              <a:buChar char="↓"/>
              <a:defRPr/>
            </a:pPr>
            <a:r>
              <a:rPr lang="en-US" sz="2000" dirty="0">
                <a:latin typeface="Arial Narrow" panose="020B0606020202030204" pitchFamily="34" charset="0"/>
              </a:rPr>
              <a:t>Erode trust and confidence</a:t>
            </a:r>
          </a:p>
          <a:p>
            <a:pPr marL="800100" lvl="3" indent="-342900">
              <a:spcAft>
                <a:spcPts val="900"/>
              </a:spcAft>
              <a:buClr>
                <a:srgbClr val="FF0000"/>
              </a:buClr>
              <a:buSzPct val="115000"/>
              <a:buFont typeface="Arial Narrow" panose="020B0606020202030204" pitchFamily="34" charset="0"/>
              <a:buChar char="↓"/>
              <a:defRPr/>
            </a:pPr>
            <a:r>
              <a:rPr lang="en-US" sz="2000" dirty="0">
                <a:latin typeface="Arial Narrow" panose="020B0606020202030204" pitchFamily="34" charset="0"/>
              </a:rPr>
              <a:t>Decrease collaboration and engagement</a:t>
            </a:r>
          </a:p>
          <a:p>
            <a:pPr marL="800100" lvl="3" indent="-342900">
              <a:spcAft>
                <a:spcPts val="900"/>
              </a:spcAft>
              <a:buClr>
                <a:srgbClr val="FF0000"/>
              </a:buClr>
              <a:buSzPct val="115000"/>
              <a:buFont typeface="Arial Narrow" panose="020B0606020202030204" pitchFamily="34" charset="0"/>
              <a:buChar char="↓"/>
              <a:defRPr/>
            </a:pPr>
            <a:r>
              <a:rPr lang="en-US" sz="2000" dirty="0">
                <a:latin typeface="Arial Narrow" panose="020B0606020202030204" pitchFamily="34" charset="0"/>
              </a:rPr>
              <a:t>Lose our interpersonal connectedness</a:t>
            </a:r>
          </a:p>
          <a:p>
            <a:pPr marL="800100" lvl="3" indent="-342900">
              <a:spcAft>
                <a:spcPts val="900"/>
              </a:spcAft>
              <a:buClr>
                <a:srgbClr val="FF0000"/>
              </a:buClr>
              <a:buSzPct val="115000"/>
              <a:buFont typeface="Arial Narrow" panose="020B0606020202030204" pitchFamily="34" charset="0"/>
              <a:buChar char="↓"/>
              <a:defRPr/>
            </a:pPr>
            <a:r>
              <a:rPr lang="en-US" sz="2000" dirty="0">
                <a:latin typeface="Arial Narrow" panose="020B0606020202030204" pitchFamily="34" charset="0"/>
              </a:rPr>
              <a:t>Create confusion and errors</a:t>
            </a:r>
          </a:p>
          <a:p>
            <a:pPr marL="742950" lvl="3" indent="-285750">
              <a:spcAft>
                <a:spcPts val="900"/>
              </a:spcAft>
              <a:buFont typeface="Arial" panose="020B0604020202020204" pitchFamily="34" charset="0"/>
              <a:buChar char="•"/>
              <a:defRPr/>
            </a:pPr>
            <a:endParaRPr lang="en-US" dirty="0">
              <a:latin typeface="Arial Narrow" panose="020B0606020202030204" pitchFamily="34" charset="0"/>
            </a:endParaRPr>
          </a:p>
          <a:p>
            <a:pPr marL="742950" lvl="3" indent="-285750">
              <a:spcAft>
                <a:spcPts val="900"/>
              </a:spcAft>
              <a:buFont typeface="Arial" panose="020B0604020202020204" pitchFamily="34" charset="0"/>
              <a:buChar char="•"/>
              <a:defRPr/>
            </a:pPr>
            <a:endParaRPr lang="en-US" dirty="0">
              <a:latin typeface="Arial Narrow" panose="020B0606020202030204" pitchFamily="34" charset="0"/>
            </a:endParaRPr>
          </a:p>
        </p:txBody>
      </p:sp>
      <mc:AlternateContent xmlns:mc="http://schemas.openxmlformats.org/markup-compatibility/2006" xmlns:p14="http://schemas.microsoft.com/office/powerpoint/2010/main">
        <mc:Choice Requires="p14">
          <p:contentPart p14:bwMode="auto" r:id="rId3">
            <p14:nvContentPartPr>
              <p14:cNvPr id="23" name="Ink 22">
                <a:extLst>
                  <a:ext uri="{FF2B5EF4-FFF2-40B4-BE49-F238E27FC236}">
                    <a16:creationId xmlns:a16="http://schemas.microsoft.com/office/drawing/2014/main" id="{B7D7F4D6-ED98-4682-903C-F2A07E0D592A}"/>
                  </a:ext>
                </a:extLst>
              </p14:cNvPr>
              <p14:cNvContentPartPr/>
              <p14:nvPr/>
            </p14:nvContentPartPr>
            <p14:xfrm>
              <a:off x="-735715" y="5187944"/>
              <a:ext cx="360" cy="360"/>
            </p14:xfrm>
          </p:contentPart>
        </mc:Choice>
        <mc:Fallback xmlns="">
          <p:pic>
            <p:nvPicPr>
              <p:cNvPr id="23" name="Ink 22">
                <a:extLst>
                  <a:ext uri="{FF2B5EF4-FFF2-40B4-BE49-F238E27FC236}">
                    <a16:creationId xmlns:a16="http://schemas.microsoft.com/office/drawing/2014/main" id="{B7D7F4D6-ED98-4682-903C-F2A07E0D592A}"/>
                  </a:ext>
                </a:extLst>
              </p:cNvPr>
              <p:cNvPicPr/>
              <p:nvPr/>
            </p:nvPicPr>
            <p:blipFill>
              <a:blip r:embed="rId4"/>
              <a:stretch>
                <a:fillRect/>
              </a:stretch>
            </p:blipFill>
            <p:spPr>
              <a:xfrm>
                <a:off x="-744715" y="5179304"/>
                <a:ext cx="18000" cy="18000"/>
              </a:xfrm>
              <a:prstGeom prst="rect">
                <a:avLst/>
              </a:prstGeom>
            </p:spPr>
          </p:pic>
        </mc:Fallback>
      </mc:AlternateContent>
      <p:pic>
        <p:nvPicPr>
          <p:cNvPr id="2052" name="Picture 4" descr="Image result for downward arrow">
            <a:extLst>
              <a:ext uri="{FF2B5EF4-FFF2-40B4-BE49-F238E27FC236}">
                <a16:creationId xmlns:a16="http://schemas.microsoft.com/office/drawing/2014/main" id="{C3DBEB52-1812-4A3D-B2D0-D500A53943E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541" b="89907" l="10000" r="90000">
                        <a14:foregroundMark x1="13095" y1="7541" x2="13095" y2="7541"/>
                        <a14:backgroundMark x1="84762" y1="76450" x2="84762" y2="76450"/>
                        <a14:backgroundMark x1="82857" y1="77378" x2="82857" y2="77378"/>
                        <a14:backgroundMark x1="77738" y1="78074" x2="77738" y2="78074"/>
                      </a14:backgroundRemoval>
                    </a14:imgEffect>
                  </a14:imgLayer>
                </a14:imgProps>
              </a:ext>
              <a:ext uri="{28A0092B-C50C-407E-A947-70E740481C1C}">
                <a14:useLocalDpi xmlns:a14="http://schemas.microsoft.com/office/drawing/2010/main" val="0"/>
              </a:ext>
            </a:extLst>
          </a:blip>
          <a:srcRect/>
          <a:stretch>
            <a:fillRect/>
          </a:stretch>
        </p:blipFill>
        <p:spPr bwMode="auto">
          <a:xfrm>
            <a:off x="5618602" y="2456761"/>
            <a:ext cx="1782402" cy="153321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43783A2A-513E-4699-861A-FB169481940F}"/>
              </a:ext>
            </a:extLst>
          </p:cNvPr>
          <p:cNvSpPr/>
          <p:nvPr/>
        </p:nvSpPr>
        <p:spPr>
          <a:xfrm>
            <a:off x="592959" y="5128062"/>
            <a:ext cx="6096000" cy="523220"/>
          </a:xfrm>
          <a:prstGeom prst="rect">
            <a:avLst/>
          </a:prstGeom>
          <a:noFill/>
          <a:ln>
            <a:noFill/>
          </a:ln>
        </p:spPr>
        <p:txBody>
          <a:bodyPr>
            <a:spAutoFit/>
          </a:bodyPr>
          <a:lstStyle/>
          <a:p>
            <a:r>
              <a:rPr lang="en-US" sz="2800" b="1" dirty="0">
                <a:solidFill>
                  <a:srgbClr val="2F5597"/>
                </a:solidFill>
                <a:latin typeface="Arial Narrow" panose="020B0606020202030204" pitchFamily="34" charset="0"/>
              </a:rPr>
              <a:t>Brevity, speed and mass create confusion</a:t>
            </a:r>
          </a:p>
        </p:txBody>
      </p:sp>
      <p:sp>
        <p:nvSpPr>
          <p:cNvPr id="10" name="Slide Number Placeholder 5">
            <a:extLst>
              <a:ext uri="{FF2B5EF4-FFF2-40B4-BE49-F238E27FC236}">
                <a16:creationId xmlns:a16="http://schemas.microsoft.com/office/drawing/2014/main" id="{A9A0AA7A-F93E-4B5E-AF1D-E05EF6056EA3}"/>
              </a:ext>
            </a:extLst>
          </p:cNvPr>
          <p:cNvSpPr txBox="1">
            <a:spLocks/>
          </p:cNvSpPr>
          <p:nvPr/>
        </p:nvSpPr>
        <p:spPr>
          <a:xfrm>
            <a:off x="4897538" y="6370293"/>
            <a:ext cx="2396924" cy="2975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AC43712-33F4-4250-8AF5-190D0B4EDFB4}" type="slidenum">
              <a:rPr kumimoji="0" lang="en-US" sz="1200" b="0" i="0" u="none" strike="noStrike" kern="1200" cap="none" spc="0" normalizeH="0" baseline="0" noProof="0" smtClean="0">
                <a:ln>
                  <a:noFill/>
                </a:ln>
                <a:effectLst/>
                <a:uLnTx/>
                <a:uFillTx/>
                <a:latin typeface="Arial Narrow" panose="020B0606020202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500692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21A56620-515E-435D-AAEF-DD8996D81B24}"/>
              </a:ext>
            </a:extLst>
          </p:cNvPr>
          <p:cNvSpPr/>
          <p:nvPr/>
        </p:nvSpPr>
        <p:spPr>
          <a:xfrm>
            <a:off x="182183" y="2084105"/>
            <a:ext cx="7945817" cy="2734638"/>
          </a:xfrm>
          <a:prstGeom prst="wedgeRoundRectCallout">
            <a:avLst/>
          </a:prstGeom>
          <a:solidFill>
            <a:srgbClr val="FFC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C09C642-2B78-4F81-A784-CB47A15442B5}"/>
              </a:ext>
            </a:extLst>
          </p:cNvPr>
          <p:cNvSpPr txBox="1"/>
          <p:nvPr/>
        </p:nvSpPr>
        <p:spPr>
          <a:xfrm>
            <a:off x="833622" y="2336392"/>
            <a:ext cx="6842821" cy="2308324"/>
          </a:xfrm>
          <a:prstGeom prst="rect">
            <a:avLst/>
          </a:prstGeom>
          <a:noFill/>
        </p:spPr>
        <p:txBody>
          <a:bodyPr wrap="square" rtlCol="0">
            <a:spAutoFit/>
          </a:bodyPr>
          <a:lstStyle/>
          <a:p>
            <a:pPr>
              <a:defRPr/>
            </a:pPr>
            <a:r>
              <a:rPr lang="en-US" sz="3600" i="1" dirty="0">
                <a:solidFill>
                  <a:schemeClr val="tx1">
                    <a:lumMod val="65000"/>
                    <a:lumOff val="35000"/>
                  </a:schemeClr>
                </a:solidFill>
                <a:latin typeface="Arial Narrow" panose="020B0606020202030204" pitchFamily="34" charset="0"/>
              </a:rPr>
              <a:t>The digital world isn’t Switzerland. Nothing is neutral. Everything has meaning; and everyone is looking for it</a:t>
            </a:r>
            <a:r>
              <a:rPr kumimoji="0" lang="en-US" sz="3600" b="0" i="1"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600" b="0" i="1" u="none" strike="noStrike" kern="1200" cap="none" spc="0" normalizeH="0" baseline="0" noProof="0" dirty="0">
              <a:ln>
                <a:noFill/>
              </a:ln>
              <a:solidFill>
                <a:schemeClr val="tx1">
                  <a:lumMod val="65000"/>
                  <a:lumOff val="35000"/>
                </a:schemeClr>
              </a:solidFill>
              <a:effectLst/>
              <a:uLnTx/>
              <a:uFillTx/>
              <a:latin typeface="Arial Narrow" panose="020B0606020202030204" pitchFamily="34" charset="0"/>
            </a:endParaRPr>
          </a:p>
        </p:txBody>
      </p:sp>
      <p:sp>
        <p:nvSpPr>
          <p:cNvPr id="5" name="Rectangle 4">
            <a:extLst>
              <a:ext uri="{FF2B5EF4-FFF2-40B4-BE49-F238E27FC236}">
                <a16:creationId xmlns:a16="http://schemas.microsoft.com/office/drawing/2014/main" id="{397BDB60-9C5B-4D5D-A39A-177F17B5FEB9}"/>
              </a:ext>
            </a:extLst>
          </p:cNvPr>
          <p:cNvSpPr/>
          <p:nvPr/>
        </p:nvSpPr>
        <p:spPr>
          <a:xfrm>
            <a:off x="707923" y="706788"/>
            <a:ext cx="6096000" cy="584775"/>
          </a:xfrm>
          <a:prstGeom prst="rect">
            <a:avLst/>
          </a:prstGeom>
        </p:spPr>
        <p:txBody>
          <a:bodyPr>
            <a:spAutoFit/>
          </a:bodyPr>
          <a:lstStyle/>
          <a:p>
            <a:r>
              <a:rPr lang="en-US" sz="3200" b="1" i="1" dirty="0">
                <a:latin typeface="Arial Narrow" panose="020B0606020202030204" pitchFamily="34" charset="0"/>
              </a:rPr>
              <a:t>Digital </a:t>
            </a:r>
            <a:r>
              <a:rPr lang="en-US" sz="3200" dirty="0">
                <a:latin typeface="Arial Narrow" panose="020B0606020202030204" pitchFamily="34" charset="0"/>
              </a:rPr>
              <a:t>Body Language (DBL)</a:t>
            </a:r>
          </a:p>
        </p:txBody>
      </p:sp>
      <p:sp>
        <p:nvSpPr>
          <p:cNvPr id="7" name="Rectangle 6">
            <a:extLst>
              <a:ext uri="{FF2B5EF4-FFF2-40B4-BE49-F238E27FC236}">
                <a16:creationId xmlns:a16="http://schemas.microsoft.com/office/drawing/2014/main" id="{193152A5-2A27-4A47-8F2B-57E1D6197E4D}"/>
              </a:ext>
            </a:extLst>
          </p:cNvPr>
          <p:cNvSpPr/>
          <p:nvPr/>
        </p:nvSpPr>
        <p:spPr>
          <a:xfrm>
            <a:off x="6250618" y="4344634"/>
            <a:ext cx="1620982" cy="338554"/>
          </a:xfrm>
          <a:prstGeom prst="rect">
            <a:avLst/>
          </a:prstGeom>
        </p:spPr>
        <p:txBody>
          <a:bodyPr wrap="square">
            <a:spAutoFit/>
          </a:bodyPr>
          <a:lstStyle/>
          <a:p>
            <a:r>
              <a:rPr lang="en-US" sz="1600" dirty="0">
                <a:solidFill>
                  <a:schemeClr val="tx1">
                    <a:lumMod val="65000"/>
                    <a:lumOff val="35000"/>
                  </a:schemeClr>
                </a:solidFill>
                <a:latin typeface="Arial Narrow" panose="020B0606020202030204" pitchFamily="34" charset="0"/>
              </a:rPr>
              <a:t>- Erica Dhawan</a:t>
            </a:r>
          </a:p>
        </p:txBody>
      </p:sp>
      <p:pic>
        <p:nvPicPr>
          <p:cNvPr id="2" name="Picture 1">
            <a:extLst>
              <a:ext uri="{FF2B5EF4-FFF2-40B4-BE49-F238E27FC236}">
                <a16:creationId xmlns:a16="http://schemas.microsoft.com/office/drawing/2014/main" id="{C78E1609-4892-479F-A08B-26DC9F74C8A2}"/>
              </a:ext>
            </a:extLst>
          </p:cNvPr>
          <p:cNvPicPr>
            <a:picLocks noChangeAspect="1"/>
          </p:cNvPicPr>
          <p:nvPr/>
        </p:nvPicPr>
        <p:blipFill rotWithShape="1">
          <a:blip r:embed="rId3"/>
          <a:srcRect b="12895"/>
          <a:stretch/>
        </p:blipFill>
        <p:spPr>
          <a:xfrm>
            <a:off x="8327882" y="2202318"/>
            <a:ext cx="3218950" cy="2453363"/>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12" name="TextBox 17">
            <a:extLst>
              <a:ext uri="{FF2B5EF4-FFF2-40B4-BE49-F238E27FC236}">
                <a16:creationId xmlns:a16="http://schemas.microsoft.com/office/drawing/2014/main" id="{05187630-3CD0-4521-ADE1-3317DE224DEA}"/>
              </a:ext>
            </a:extLst>
          </p:cNvPr>
          <p:cNvSpPr txBox="1">
            <a:spLocks noChangeArrowheads="1"/>
          </p:cNvSpPr>
          <p:nvPr/>
        </p:nvSpPr>
        <p:spPr bwMode="auto">
          <a:xfrm>
            <a:off x="182183" y="2084105"/>
            <a:ext cx="1474563" cy="10156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742950" indent="-285750">
              <a:lnSpc>
                <a:spcPct val="90000"/>
              </a:lnSpc>
              <a:spcBef>
                <a:spcPts val="500"/>
              </a:spcBef>
              <a:buFont typeface="Courier New" panose="02070309020205020404" pitchFamily="49" charset="0"/>
              <a:buChar char="o"/>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2057400" indent="-228600">
              <a:lnSpc>
                <a:spcPct val="90000"/>
              </a:lnSpc>
              <a:spcBef>
                <a:spcPts val="500"/>
              </a:spcBef>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5146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9718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34290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8862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marL="0" lvl="2" eaLnBrk="1" hangingPunct="1">
              <a:lnSpc>
                <a:spcPct val="100000"/>
              </a:lnSpc>
              <a:spcBef>
                <a:spcPct val="0"/>
              </a:spcBef>
              <a:buFontTx/>
              <a:buNone/>
            </a:pPr>
            <a:r>
              <a:rPr lang="en-US" altLang="en-US" sz="6000" i="1" dirty="0">
                <a:solidFill>
                  <a:schemeClr val="tx1">
                    <a:lumMod val="65000"/>
                    <a:lumOff val="35000"/>
                  </a:schemeClr>
                </a:solidFill>
                <a:latin typeface="Arial Black" panose="020B0A04020102020204" pitchFamily="34" charset="0"/>
                <a:cs typeface="Arial" panose="020B0604020202020204" pitchFamily="34" charset="0"/>
              </a:rPr>
              <a:t>“</a:t>
            </a:r>
          </a:p>
        </p:txBody>
      </p:sp>
      <p:sp>
        <p:nvSpPr>
          <p:cNvPr id="13" name="TextBox 18">
            <a:extLst>
              <a:ext uri="{FF2B5EF4-FFF2-40B4-BE49-F238E27FC236}">
                <a16:creationId xmlns:a16="http://schemas.microsoft.com/office/drawing/2014/main" id="{415CC11D-6297-4C05-AB56-53ACAB2D0880}"/>
              </a:ext>
            </a:extLst>
          </p:cNvPr>
          <p:cNvSpPr txBox="1">
            <a:spLocks noChangeArrowheads="1"/>
          </p:cNvSpPr>
          <p:nvPr/>
        </p:nvSpPr>
        <p:spPr bwMode="auto">
          <a:xfrm>
            <a:off x="7328329" y="3305888"/>
            <a:ext cx="1086542" cy="10156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742950" indent="-285750">
              <a:lnSpc>
                <a:spcPct val="90000"/>
              </a:lnSpc>
              <a:spcBef>
                <a:spcPts val="500"/>
              </a:spcBef>
              <a:buFont typeface="Courier New" panose="02070309020205020404" pitchFamily="49" charset="0"/>
              <a:buChar char="o"/>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2057400" indent="-228600">
              <a:lnSpc>
                <a:spcPct val="90000"/>
              </a:lnSpc>
              <a:spcBef>
                <a:spcPts val="500"/>
              </a:spcBef>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5146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9718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34290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886200" indent="-228600" eaLnBrk="0" fontAlgn="base" hangingPunct="0">
              <a:lnSpc>
                <a:spcPct val="90000"/>
              </a:lnSpc>
              <a:spcBef>
                <a:spcPts val="500"/>
              </a:spcBef>
              <a:spcAft>
                <a:spcPct val="0"/>
              </a:spcAft>
              <a:buFont typeface="Wingdings" panose="05000000000000000000" pitchFamily="2" charset="2"/>
              <a:buChar char="§"/>
              <a:defRPr sz="16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marL="0" lvl="2" eaLnBrk="1" hangingPunct="1">
              <a:lnSpc>
                <a:spcPct val="100000"/>
              </a:lnSpc>
              <a:spcBef>
                <a:spcPct val="0"/>
              </a:spcBef>
              <a:buFontTx/>
              <a:buNone/>
            </a:pPr>
            <a:r>
              <a:rPr lang="en-US" altLang="en-US" sz="6000" i="1" dirty="0">
                <a:solidFill>
                  <a:schemeClr val="tx1">
                    <a:lumMod val="65000"/>
                    <a:lumOff val="35000"/>
                  </a:schemeClr>
                </a:solidFill>
                <a:latin typeface="Arial Black" panose="020B0A04020102020204" pitchFamily="34" charset="0"/>
                <a:cs typeface="Arial" panose="020B0604020202020204" pitchFamily="34" charset="0"/>
              </a:rPr>
              <a:t>”</a:t>
            </a:r>
          </a:p>
        </p:txBody>
      </p:sp>
      <p:sp>
        <p:nvSpPr>
          <p:cNvPr id="8" name="Slide Number Placeholder 5">
            <a:extLst>
              <a:ext uri="{FF2B5EF4-FFF2-40B4-BE49-F238E27FC236}">
                <a16:creationId xmlns:a16="http://schemas.microsoft.com/office/drawing/2014/main" id="{7DD39E18-FC23-43C6-99B0-BFED831511B3}"/>
              </a:ext>
            </a:extLst>
          </p:cNvPr>
          <p:cNvSpPr txBox="1">
            <a:spLocks/>
          </p:cNvSpPr>
          <p:nvPr/>
        </p:nvSpPr>
        <p:spPr>
          <a:xfrm>
            <a:off x="4897538" y="6370293"/>
            <a:ext cx="2396924" cy="2975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AC43712-33F4-4250-8AF5-190D0B4EDFB4}" type="slidenum">
              <a:rPr kumimoji="0" lang="en-US" sz="1200" b="0" i="0" u="none" strike="noStrike" kern="1200" cap="none" spc="0" normalizeH="0" baseline="0" noProof="0" smtClean="0">
                <a:ln>
                  <a:noFill/>
                </a:ln>
                <a:effectLst/>
                <a:uLnTx/>
                <a:uFillTx/>
                <a:latin typeface="Arial Narrow" panose="020B0606020202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921107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1E1316-4C5B-46DB-90CE-A1F0BA1DA8CB}"/>
              </a:ext>
            </a:extLst>
          </p:cNvPr>
          <p:cNvGrpSpPr/>
          <p:nvPr/>
        </p:nvGrpSpPr>
        <p:grpSpPr>
          <a:xfrm>
            <a:off x="846437" y="0"/>
            <a:ext cx="10499125" cy="6858000"/>
            <a:chOff x="0" y="0"/>
            <a:chExt cx="10499125" cy="6858000"/>
          </a:xfrm>
        </p:grpSpPr>
        <p:pic>
          <p:nvPicPr>
            <p:cNvPr id="4" name="Picture 3">
              <a:extLst>
                <a:ext uri="{FF2B5EF4-FFF2-40B4-BE49-F238E27FC236}">
                  <a16:creationId xmlns:a16="http://schemas.microsoft.com/office/drawing/2014/main" id="{017DC04C-64AE-42D4-A75F-231608F92CEF}"/>
                </a:ext>
              </a:extLst>
            </p:cNvPr>
            <p:cNvPicPr>
              <a:picLocks noChangeAspect="1"/>
            </p:cNvPicPr>
            <p:nvPr/>
          </p:nvPicPr>
          <p:blipFill rotWithShape="1">
            <a:blip r:embed="rId3"/>
            <a:srcRect l="26858"/>
            <a:stretch/>
          </p:blipFill>
          <p:spPr>
            <a:xfrm>
              <a:off x="671385" y="0"/>
              <a:ext cx="9827740" cy="6858000"/>
            </a:xfrm>
            <a:prstGeom prst="rect">
              <a:avLst/>
            </a:prstGeom>
          </p:spPr>
        </p:pic>
        <p:pic>
          <p:nvPicPr>
            <p:cNvPr id="5" name="Picture 4">
              <a:extLst>
                <a:ext uri="{FF2B5EF4-FFF2-40B4-BE49-F238E27FC236}">
                  <a16:creationId xmlns:a16="http://schemas.microsoft.com/office/drawing/2014/main" id="{72C1BFA6-F4CA-416E-97D4-9C112C2F0BC9}"/>
                </a:ext>
              </a:extLst>
            </p:cNvPr>
            <p:cNvPicPr>
              <a:picLocks noChangeAspect="1"/>
            </p:cNvPicPr>
            <p:nvPr/>
          </p:nvPicPr>
          <p:blipFill rotWithShape="1">
            <a:blip r:embed="rId3"/>
            <a:srcRect r="87027"/>
            <a:stretch/>
          </p:blipFill>
          <p:spPr>
            <a:xfrm>
              <a:off x="0" y="0"/>
              <a:ext cx="1581665" cy="6858000"/>
            </a:xfrm>
            <a:prstGeom prst="rect">
              <a:avLst/>
            </a:prstGeom>
          </p:spPr>
        </p:pic>
        <p:sp>
          <p:nvSpPr>
            <p:cNvPr id="6" name="Rectangle 5">
              <a:extLst>
                <a:ext uri="{FF2B5EF4-FFF2-40B4-BE49-F238E27FC236}">
                  <a16:creationId xmlns:a16="http://schemas.microsoft.com/office/drawing/2014/main" id="{1FA90FB5-9977-462F-BF53-9E5A3A98C423}"/>
                </a:ext>
              </a:extLst>
            </p:cNvPr>
            <p:cNvSpPr/>
            <p:nvPr/>
          </p:nvSpPr>
          <p:spPr>
            <a:xfrm>
              <a:off x="741406" y="1915297"/>
              <a:ext cx="840259" cy="4460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C059024-6450-4431-8E9D-B3E2F244EE4E}"/>
                </a:ext>
              </a:extLst>
            </p:cNvPr>
            <p:cNvPicPr>
              <a:picLocks noChangeAspect="1"/>
            </p:cNvPicPr>
            <p:nvPr/>
          </p:nvPicPr>
          <p:blipFill>
            <a:blip r:embed="rId4"/>
            <a:stretch>
              <a:fillRect/>
            </a:stretch>
          </p:blipFill>
          <p:spPr>
            <a:xfrm>
              <a:off x="671384" y="1075038"/>
              <a:ext cx="1021492" cy="5387546"/>
            </a:xfrm>
            <a:prstGeom prst="rect">
              <a:avLst/>
            </a:prstGeom>
          </p:spPr>
        </p:pic>
      </p:grpSp>
      <p:sp>
        <p:nvSpPr>
          <p:cNvPr id="9" name="Rectangle: Rounded Corners 8">
            <a:extLst>
              <a:ext uri="{FF2B5EF4-FFF2-40B4-BE49-F238E27FC236}">
                <a16:creationId xmlns:a16="http://schemas.microsoft.com/office/drawing/2014/main" id="{DE14B87E-8405-4E26-BA53-27F3EAFADD6E}"/>
              </a:ext>
            </a:extLst>
          </p:cNvPr>
          <p:cNvSpPr/>
          <p:nvPr/>
        </p:nvSpPr>
        <p:spPr>
          <a:xfrm>
            <a:off x="6096001" y="1357721"/>
            <a:ext cx="5249562" cy="1269147"/>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9A86C83-B800-43A0-ABC1-9722A7329D39}"/>
              </a:ext>
            </a:extLst>
          </p:cNvPr>
          <p:cNvSpPr txBox="1"/>
          <p:nvPr/>
        </p:nvSpPr>
        <p:spPr>
          <a:xfrm>
            <a:off x="2539313" y="543467"/>
            <a:ext cx="4502435" cy="400110"/>
          </a:xfrm>
          <a:prstGeom prst="rect">
            <a:avLst/>
          </a:prstGeom>
          <a:noFill/>
        </p:spPr>
        <p:txBody>
          <a:bodyPr wrap="square" rtlCol="0">
            <a:spAutoFit/>
          </a:bodyPr>
          <a:lstStyle/>
          <a:p>
            <a:r>
              <a:rPr lang="en-US" sz="2000" b="1" dirty="0">
                <a:latin typeface="Arial Narrow" panose="020B0606020202030204" pitchFamily="34" charset="0"/>
              </a:rPr>
              <a:t>Team,   HR Manager </a:t>
            </a:r>
          </a:p>
        </p:txBody>
      </p:sp>
      <p:sp>
        <p:nvSpPr>
          <p:cNvPr id="13" name="TextBox 12">
            <a:extLst>
              <a:ext uri="{FF2B5EF4-FFF2-40B4-BE49-F238E27FC236}">
                <a16:creationId xmlns:a16="http://schemas.microsoft.com/office/drawing/2014/main" id="{C4686FB7-48F1-4D8F-A3E7-083ED1676E60}"/>
              </a:ext>
            </a:extLst>
          </p:cNvPr>
          <p:cNvSpPr txBox="1"/>
          <p:nvPr/>
        </p:nvSpPr>
        <p:spPr>
          <a:xfrm>
            <a:off x="6241679" y="1349596"/>
            <a:ext cx="4992099" cy="1277273"/>
          </a:xfrm>
          <a:prstGeom prst="rect">
            <a:avLst/>
          </a:prstGeom>
          <a:noFill/>
        </p:spPr>
        <p:txBody>
          <a:bodyPr wrap="square" rtlCol="0">
            <a:spAutoFit/>
          </a:bodyPr>
          <a:lstStyle/>
          <a:p>
            <a:r>
              <a:rPr lang="en-US" b="1" dirty="0">
                <a:latin typeface="Arial Narrow" panose="020B0606020202030204" pitchFamily="34" charset="0"/>
              </a:rPr>
              <a:t>Supervisor </a:t>
            </a:r>
            <a:r>
              <a:rPr lang="en-US" sz="1600" dirty="0">
                <a:latin typeface="Arial Narrow" panose="020B0606020202030204" pitchFamily="34" charset="0"/>
              </a:rPr>
              <a:t>Thursday 10:49pm</a:t>
            </a:r>
            <a:endParaRPr lang="en-US" sz="1600" b="1" dirty="0">
              <a:latin typeface="Arial Narrow" panose="020B0606020202030204" pitchFamily="34" charset="0"/>
            </a:endParaRPr>
          </a:p>
          <a:p>
            <a:pPr>
              <a:spcBef>
                <a:spcPts val="600"/>
              </a:spcBef>
            </a:pPr>
            <a:r>
              <a:rPr lang="en-US" dirty="0">
                <a:latin typeface="Arial Narrow" panose="020B0606020202030204" pitchFamily="34" charset="0"/>
              </a:rPr>
              <a:t>Team, we need to meet first thing in the morning. Please clear your calendars at 8:00am. Sending an invitation now.</a:t>
            </a:r>
          </a:p>
        </p:txBody>
      </p:sp>
      <p:sp>
        <p:nvSpPr>
          <p:cNvPr id="2" name="Oval 1">
            <a:extLst>
              <a:ext uri="{FF2B5EF4-FFF2-40B4-BE49-F238E27FC236}">
                <a16:creationId xmlns:a16="http://schemas.microsoft.com/office/drawing/2014/main" id="{12DAD713-862B-4103-8D6F-F51CCD7FC6AF}"/>
              </a:ext>
            </a:extLst>
          </p:cNvPr>
          <p:cNvSpPr/>
          <p:nvPr/>
        </p:nvSpPr>
        <p:spPr>
          <a:xfrm>
            <a:off x="2470732" y="691794"/>
            <a:ext cx="137160" cy="137160"/>
          </a:xfrm>
          <a:prstGeom prst="ellipse">
            <a:avLst/>
          </a:prstGeom>
          <a:solidFill>
            <a:srgbClr val="A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3AFCB45-F02E-4F9A-85BF-54DD0D02440F}"/>
              </a:ext>
            </a:extLst>
          </p:cNvPr>
          <p:cNvSpPr/>
          <p:nvPr/>
        </p:nvSpPr>
        <p:spPr>
          <a:xfrm>
            <a:off x="3293599" y="691794"/>
            <a:ext cx="137160" cy="13716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Image result for black woman business photo">
            <a:extLst>
              <a:ext uri="{FF2B5EF4-FFF2-40B4-BE49-F238E27FC236}">
                <a16:creationId xmlns:a16="http://schemas.microsoft.com/office/drawing/2014/main" id="{EC6A34A3-D0F3-422A-B2FF-897630A4DD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660" t="466" r="4421" b="30960"/>
          <a:stretch/>
        </p:blipFill>
        <p:spPr bwMode="auto">
          <a:xfrm>
            <a:off x="9493012" y="74261"/>
            <a:ext cx="331525" cy="331525"/>
          </a:xfrm>
          <a:prstGeom prst="ellipse">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7B4E3321-CCCA-4347-A4C5-154C1E1B2D65}"/>
              </a:ext>
            </a:extLst>
          </p:cNvPr>
          <p:cNvSpPr txBox="1">
            <a:spLocks/>
          </p:cNvSpPr>
          <p:nvPr/>
        </p:nvSpPr>
        <p:spPr>
          <a:xfrm>
            <a:off x="4897538" y="6370293"/>
            <a:ext cx="2396924" cy="2975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AC43712-33F4-4250-8AF5-190D0B4EDFB4}" type="slidenum">
              <a:rPr kumimoji="0" lang="en-US" sz="1200" b="0" i="0" u="none" strike="noStrike" kern="1200" cap="none" spc="0" normalizeH="0" baseline="0" noProof="0" smtClean="0">
                <a:ln>
                  <a:noFill/>
                </a:ln>
                <a:effectLst/>
                <a:uLnTx/>
                <a:uFillTx/>
                <a:latin typeface="Arial Narrow" panose="020B0606020202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215859029"/>
      </p:ext>
    </p:extLst>
  </p:cSld>
  <p:clrMapOvr>
    <a:masterClrMapping/>
  </p:clrMapOvr>
</p:sld>
</file>

<file path=ppt/theme/theme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37A0BF22E71CC418ECA26D560EF3136" ma:contentTypeVersion="12" ma:contentTypeDescription="Create a new document." ma:contentTypeScope="" ma:versionID="fe7fa3fc2a70811f5b2839dada860f61">
  <xsd:schema xmlns:xsd="http://www.w3.org/2001/XMLSchema" xmlns:xs="http://www.w3.org/2001/XMLSchema" xmlns:p="http://schemas.microsoft.com/office/2006/metadata/properties" xmlns:ns3="2f9d1fcc-13f8-4dee-b5fb-83990832ead4" xmlns:ns4="ac717577-30a4-4e3d-a80f-e100878d37ee" targetNamespace="http://schemas.microsoft.com/office/2006/metadata/properties" ma:root="true" ma:fieldsID="a9121bc6669d702f6780af85a42f7de7" ns3:_="" ns4:_="">
    <xsd:import namespace="2f9d1fcc-13f8-4dee-b5fb-83990832ead4"/>
    <xsd:import namespace="ac717577-30a4-4e3d-a80f-e100878d37e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d1fcc-13f8-4dee-b5fb-83990832ea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c717577-30a4-4e3d-a80f-e100878d37e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D7FC4B-E1F4-4694-89FF-40E232661493}">
  <ds:schemaRefs>
    <ds:schemaRef ds:uri="http://schemas.microsoft.com/sharepoint/v3/contenttype/forms"/>
  </ds:schemaRefs>
</ds:datastoreItem>
</file>

<file path=customXml/itemProps2.xml><?xml version="1.0" encoding="utf-8"?>
<ds:datastoreItem xmlns:ds="http://schemas.openxmlformats.org/officeDocument/2006/customXml" ds:itemID="{57996BCD-9606-464A-B014-F8570CCA03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9d1fcc-13f8-4dee-b5fb-83990832ead4"/>
    <ds:schemaRef ds:uri="ac717577-30a4-4e3d-a80f-e100878d37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EB4F1F-012D-4503-987C-C91B361ED275}">
  <ds:schemaRefs>
    <ds:schemaRef ds:uri="http://schemas.microsoft.com/office/2006/documentManagement/types"/>
    <ds:schemaRef ds:uri="ac717577-30a4-4e3d-a80f-e100878d37ee"/>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2f9d1fcc-13f8-4dee-b5fb-83990832ead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63419</TotalTime>
  <Words>4363</Words>
  <Application>Microsoft Office PowerPoint</Application>
  <PresentationFormat>Widescreen</PresentationFormat>
  <Paragraphs>502</Paragraphs>
  <Slides>37</Slides>
  <Notes>31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37</vt:i4>
      </vt:variant>
    </vt:vector>
  </HeadingPairs>
  <TitlesOfParts>
    <vt:vector size="48" baseType="lpstr">
      <vt:lpstr>Arial</vt:lpstr>
      <vt:lpstr>Arial Black</vt:lpstr>
      <vt:lpstr>Arial Narrow</vt:lpstr>
      <vt:lpstr>Arial Narrow</vt:lpstr>
      <vt:lpstr>Calibri</vt:lpstr>
      <vt:lpstr>Courier New</vt:lpstr>
      <vt:lpstr>Wingdings</vt:lpstr>
      <vt:lpstr>8_Office Theme</vt:lpstr>
      <vt:lpstr>9_Office Theme</vt:lpstr>
      <vt:lpstr>3_Office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Caterpillar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Fleer</dc:creator>
  <cp:lastModifiedBy>Gabby Kolditz</cp:lastModifiedBy>
  <cp:revision>870</cp:revision>
  <cp:lastPrinted>2021-02-19T16:47:57Z</cp:lastPrinted>
  <dcterms:created xsi:type="dcterms:W3CDTF">2017-07-17T19:50:09Z</dcterms:created>
  <dcterms:modified xsi:type="dcterms:W3CDTF">2022-12-12T19:21:52Z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0x010100837A0BF22E71CC418ECA26D560EF3136</vt:lpwstr>
  </property>
  <property fmtid="{D5CDD505-2E9C-101B-9397-08002B2CF9AE}" pid="3" name="MSIP_Label_fb5e2db6-eecf-4aa2-8fc3-174bf94bce19_Enabled">
    <vt:lpwstr>true</vt:lpwstr>
  </property>
  <property fmtid="{D5CDD505-2E9C-101B-9397-08002B2CF9AE}" pid="4" name="MSIP_Label_fb5e2db6-eecf-4aa2-8fc3-174bf94bce19_SetDate">
    <vt:lpwstr>2022-12-12T19:20:29Z</vt:lpwstr>
  </property>
  <property fmtid="{D5CDD505-2E9C-101B-9397-08002B2CF9AE}" pid="5" name="MSIP_Label_fb5e2db6-eecf-4aa2-8fc3-174bf94bce19_Method">
    <vt:lpwstr>Standard</vt:lpwstr>
  </property>
  <property fmtid="{D5CDD505-2E9C-101B-9397-08002B2CF9AE}" pid="6" name="MSIP_Label_fb5e2db6-eecf-4aa2-8fc3-174bf94bce19_Name">
    <vt:lpwstr>fb5e2db6-eecf-4aa2-8fc3-174bf94bce19</vt:lpwstr>
  </property>
  <property fmtid="{D5CDD505-2E9C-101B-9397-08002B2CF9AE}" pid="7" name="MSIP_Label_fb5e2db6-eecf-4aa2-8fc3-174bf94bce19_SiteId">
    <vt:lpwstr>ceb177bf-013b-49ab-8a9c-4abce32afc1e</vt:lpwstr>
  </property>
  <property fmtid="{D5CDD505-2E9C-101B-9397-08002B2CF9AE}" pid="8" name="MSIP_Label_fb5e2db6-eecf-4aa2-8fc3-174bf94bce19_ActionId">
    <vt:lpwstr/>
  </property>
  <property fmtid="{D5CDD505-2E9C-101B-9397-08002B2CF9AE}" pid="9" name="MSIP_Label_fb5e2db6-eecf-4aa2-8fc3-174bf94bce19_ContentBits">
    <vt:lpwstr>2</vt:lpwstr>
  </property>
</Properties>
</file>