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EAF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0FE7E-B8EF-4ED6-B1B7-E99F8C3039F2}" v="4" dt="2024-05-09T14:28:51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925" r="23310" b="-925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3677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3827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22941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CA8FA-B232-E4DD-5250-D3206FDAD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8485"/>
          <a:stretch/>
        </p:blipFill>
        <p:spPr>
          <a:xfrm>
            <a:off x="1539670" y="1079449"/>
            <a:ext cx="2072210" cy="253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429E4-C825-AD84-3ABD-DEAF30826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6838"/>
          <a:stretch/>
        </p:blipFill>
        <p:spPr>
          <a:xfrm>
            <a:off x="6222876" y="1079449"/>
            <a:ext cx="2109594" cy="2537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DBD3F6-61DB-E372-2185-CA8668D5AA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r="7940"/>
          <a:stretch/>
        </p:blipFill>
        <p:spPr>
          <a:xfrm>
            <a:off x="1527309" y="4180740"/>
            <a:ext cx="2084571" cy="2537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3866F8-9955-E269-2635-93A5D2ADC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6838"/>
          <a:stretch/>
        </p:blipFill>
        <p:spPr>
          <a:xfrm>
            <a:off x="6222876" y="4180740"/>
            <a:ext cx="2109594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250" b="1" dirty="0">
                <a:solidFill>
                  <a:srgbClr val="006600"/>
                </a:solidFill>
                <a:latin typeface="Arial Narrow" panose="020B0606020202030204" pitchFamily="34" charset="0"/>
              </a:rPr>
              <a:t>Most of us will experience a mental health concern in our lifetime.</a:t>
            </a:r>
          </a:p>
          <a:p>
            <a:endParaRPr lang="en-US" sz="12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Mental health conditions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Common.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High-impact.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Treatable.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And help is available.</a:t>
            </a:r>
          </a:p>
          <a:p>
            <a:endParaRPr lang="en-US" sz="12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is struggling, help is available. </a:t>
            </a:r>
            <a:b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(EAP) </a:t>
            </a:r>
            <a:b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25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25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240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554</cp:revision>
  <cp:lastPrinted>2023-02-14T19:02:26Z</cp:lastPrinted>
  <dcterms:created xsi:type="dcterms:W3CDTF">2023-02-14T17:04:35Z</dcterms:created>
  <dcterms:modified xsi:type="dcterms:W3CDTF">2024-05-09T14:29:02Z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