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2CD60-368F-49BD-BF7C-9096C15C429B}" v="17" dt="2024-02-14T20:36:51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tus flower in bloom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5437" b="5437"/>
          <a:stretch/>
        </p:blipFill>
        <p:spPr>
          <a:xfrm flipH="1"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Box Breathing</a:t>
            </a:r>
            <a:endParaRPr lang="en-US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Lotus flower in bloom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5437" b="5437"/>
          <a:stretch/>
        </p:blipFill>
        <p:spPr>
          <a:xfrm flipH="1"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Box Breathing</a:t>
            </a:r>
            <a:endParaRPr lang="en-US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Lotus flower in bloom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5437" b="5437"/>
          <a:stretch/>
        </p:blipFill>
        <p:spPr>
          <a:xfrm flipH="1"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Box Breathing</a:t>
            </a:r>
            <a:endParaRPr lang="en-US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otus flower in bloom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5437" b="5437"/>
          <a:stretch/>
        </p:blipFill>
        <p:spPr>
          <a:xfrm flipH="1"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699" y="982891"/>
            <a:ext cx="2310721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Box Breathing</a:t>
            </a:r>
            <a:endParaRPr lang="en-US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B06B9E-1D38-D836-B72D-DA3057C925A3}"/>
              </a:ext>
            </a:extLst>
          </p:cNvPr>
          <p:cNvSpPr/>
          <p:nvPr/>
        </p:nvSpPr>
        <p:spPr>
          <a:xfrm>
            <a:off x="845820" y="1662378"/>
            <a:ext cx="1371600" cy="1371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958F9-7DC2-AA63-1F99-59DEE7472B94}"/>
              </a:ext>
            </a:extLst>
          </p:cNvPr>
          <p:cNvSpPr txBox="1"/>
          <p:nvPr/>
        </p:nvSpPr>
        <p:spPr>
          <a:xfrm>
            <a:off x="845820" y="129304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Breathe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B9E19-A93E-915C-C4D5-BF5932754739}"/>
              </a:ext>
            </a:extLst>
          </p:cNvPr>
          <p:cNvSpPr txBox="1"/>
          <p:nvPr/>
        </p:nvSpPr>
        <p:spPr>
          <a:xfrm>
            <a:off x="845820" y="303397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Breathe Out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85A18-885C-FAD9-A069-2F196A85AFFB}"/>
              </a:ext>
            </a:extLst>
          </p:cNvPr>
          <p:cNvSpPr txBox="1"/>
          <p:nvPr/>
        </p:nvSpPr>
        <p:spPr>
          <a:xfrm rot="5400000">
            <a:off x="1716286" y="216351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Hold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75107-1EDB-6CA9-FAD8-F9EB5ECD0704}"/>
              </a:ext>
            </a:extLst>
          </p:cNvPr>
          <p:cNvSpPr txBox="1"/>
          <p:nvPr/>
        </p:nvSpPr>
        <p:spPr>
          <a:xfrm rot="16200000">
            <a:off x="-2343" y="216351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Hold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EA1AA-FB89-1D23-CACE-23BA981D14DC}"/>
              </a:ext>
            </a:extLst>
          </p:cNvPr>
          <p:cNvSpPr txBox="1"/>
          <p:nvPr/>
        </p:nvSpPr>
        <p:spPr>
          <a:xfrm>
            <a:off x="938071" y="2163512"/>
            <a:ext cx="120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Arial Narrow" panose="020B0606020202030204" pitchFamily="34" charset="0"/>
              </a:rPr>
              <a:t>4 seconds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231BD3AD-A24A-C5B6-658F-D5A323B8B88C}"/>
              </a:ext>
            </a:extLst>
          </p:cNvPr>
          <p:cNvSpPr/>
          <p:nvPr/>
        </p:nvSpPr>
        <p:spPr>
          <a:xfrm rot="5400000">
            <a:off x="1830205" y="1833751"/>
            <a:ext cx="369333" cy="277562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0F8B73F9-3B68-27C1-77BC-96AB0B837BD1}"/>
              </a:ext>
            </a:extLst>
          </p:cNvPr>
          <p:cNvSpPr/>
          <p:nvPr/>
        </p:nvSpPr>
        <p:spPr>
          <a:xfrm rot="16200000">
            <a:off x="868123" y="2585039"/>
            <a:ext cx="369333" cy="277562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D50AB-DD91-B8C0-C49F-3F57BFFB7EE2}"/>
              </a:ext>
            </a:extLst>
          </p:cNvPr>
          <p:cNvSpPr/>
          <p:nvPr/>
        </p:nvSpPr>
        <p:spPr>
          <a:xfrm>
            <a:off x="5475892" y="1657451"/>
            <a:ext cx="1371600" cy="1371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C0334F-129C-2F74-54B3-969F57C53D3C}"/>
              </a:ext>
            </a:extLst>
          </p:cNvPr>
          <p:cNvSpPr txBox="1"/>
          <p:nvPr/>
        </p:nvSpPr>
        <p:spPr>
          <a:xfrm>
            <a:off x="5475892" y="128811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Breathe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5B0198-BFCA-4F8A-3A1F-28314A307064}"/>
              </a:ext>
            </a:extLst>
          </p:cNvPr>
          <p:cNvSpPr txBox="1"/>
          <p:nvPr/>
        </p:nvSpPr>
        <p:spPr>
          <a:xfrm>
            <a:off x="5475892" y="30290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Breathe 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374DAF-22E0-F927-5420-56829A705B58}"/>
              </a:ext>
            </a:extLst>
          </p:cNvPr>
          <p:cNvSpPr txBox="1"/>
          <p:nvPr/>
        </p:nvSpPr>
        <p:spPr>
          <a:xfrm rot="5400000">
            <a:off x="6346358" y="215858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Hold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7F36C-4E0F-4019-42EB-7A1986050E13}"/>
              </a:ext>
            </a:extLst>
          </p:cNvPr>
          <p:cNvSpPr txBox="1"/>
          <p:nvPr/>
        </p:nvSpPr>
        <p:spPr>
          <a:xfrm rot="16200000">
            <a:off x="4627729" y="215858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Hold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1E17C6-881B-4E8D-934F-B8E4235FC936}"/>
              </a:ext>
            </a:extLst>
          </p:cNvPr>
          <p:cNvSpPr txBox="1"/>
          <p:nvPr/>
        </p:nvSpPr>
        <p:spPr>
          <a:xfrm>
            <a:off x="5568143" y="2158585"/>
            <a:ext cx="120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4 seconds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88FB1141-4307-864C-3229-8411931760A1}"/>
              </a:ext>
            </a:extLst>
          </p:cNvPr>
          <p:cNvSpPr/>
          <p:nvPr/>
        </p:nvSpPr>
        <p:spPr>
          <a:xfrm rot="5400000">
            <a:off x="6460277" y="1828824"/>
            <a:ext cx="369333" cy="277562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C2CE892A-65B5-451C-2319-75C1F6EC24A2}"/>
              </a:ext>
            </a:extLst>
          </p:cNvPr>
          <p:cNvSpPr/>
          <p:nvPr/>
        </p:nvSpPr>
        <p:spPr>
          <a:xfrm rot="16200000">
            <a:off x="5498195" y="2580112"/>
            <a:ext cx="369333" cy="277562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0819DC-8180-A7A5-09B2-7AF085F12F43}"/>
              </a:ext>
            </a:extLst>
          </p:cNvPr>
          <p:cNvSpPr/>
          <p:nvPr/>
        </p:nvSpPr>
        <p:spPr>
          <a:xfrm>
            <a:off x="845820" y="4762285"/>
            <a:ext cx="1371600" cy="1371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A45F66-F5B6-073F-31BD-790F630924E6}"/>
              </a:ext>
            </a:extLst>
          </p:cNvPr>
          <p:cNvSpPr txBox="1"/>
          <p:nvPr/>
        </p:nvSpPr>
        <p:spPr>
          <a:xfrm>
            <a:off x="845820" y="43929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Breathe 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8F0842-7CD8-F923-60F0-FA7C49C25FBD}"/>
              </a:ext>
            </a:extLst>
          </p:cNvPr>
          <p:cNvSpPr txBox="1"/>
          <p:nvPr/>
        </p:nvSpPr>
        <p:spPr>
          <a:xfrm>
            <a:off x="845820" y="613388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Breathe Out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8737EE-9555-CB9F-72EA-536FFF7493D0}"/>
              </a:ext>
            </a:extLst>
          </p:cNvPr>
          <p:cNvSpPr txBox="1"/>
          <p:nvPr/>
        </p:nvSpPr>
        <p:spPr>
          <a:xfrm rot="5400000">
            <a:off x="1716286" y="526341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Hold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E4FAD2-E59F-51FE-DFB2-1ECAEE5F3CA5}"/>
              </a:ext>
            </a:extLst>
          </p:cNvPr>
          <p:cNvSpPr txBox="1"/>
          <p:nvPr/>
        </p:nvSpPr>
        <p:spPr>
          <a:xfrm rot="16200000">
            <a:off x="-2343" y="526341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Hold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0AB2AE-6143-27DD-EAC9-313EA57E4C12}"/>
              </a:ext>
            </a:extLst>
          </p:cNvPr>
          <p:cNvSpPr txBox="1"/>
          <p:nvPr/>
        </p:nvSpPr>
        <p:spPr>
          <a:xfrm>
            <a:off x="938071" y="5263419"/>
            <a:ext cx="120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4 seconds</a:t>
            </a:r>
          </a:p>
        </p:txBody>
      </p:sp>
      <p:sp>
        <p:nvSpPr>
          <p:cNvPr id="40" name="Arrow: Bent 39">
            <a:extLst>
              <a:ext uri="{FF2B5EF4-FFF2-40B4-BE49-F238E27FC236}">
                <a16:creationId xmlns:a16="http://schemas.microsoft.com/office/drawing/2014/main" id="{309433D2-1B65-E6D2-3D1C-6741F6A069EC}"/>
              </a:ext>
            </a:extLst>
          </p:cNvPr>
          <p:cNvSpPr/>
          <p:nvPr/>
        </p:nvSpPr>
        <p:spPr>
          <a:xfrm rot="5400000">
            <a:off x="1830205" y="4933658"/>
            <a:ext cx="369333" cy="277562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Bent 40">
            <a:extLst>
              <a:ext uri="{FF2B5EF4-FFF2-40B4-BE49-F238E27FC236}">
                <a16:creationId xmlns:a16="http://schemas.microsoft.com/office/drawing/2014/main" id="{F2D8FBDD-47A8-7DA3-EE67-08EA52064FF4}"/>
              </a:ext>
            </a:extLst>
          </p:cNvPr>
          <p:cNvSpPr/>
          <p:nvPr/>
        </p:nvSpPr>
        <p:spPr>
          <a:xfrm rot="16200000">
            <a:off x="868123" y="5684946"/>
            <a:ext cx="369333" cy="277562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9D1F91-8EA6-F491-4702-E5B44486C612}"/>
              </a:ext>
            </a:extLst>
          </p:cNvPr>
          <p:cNvSpPr/>
          <p:nvPr/>
        </p:nvSpPr>
        <p:spPr>
          <a:xfrm>
            <a:off x="5506143" y="4769983"/>
            <a:ext cx="1371600" cy="1371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7E9E05-EBB9-57A5-AF30-92C7FC70E64C}"/>
              </a:ext>
            </a:extLst>
          </p:cNvPr>
          <p:cNvSpPr txBox="1"/>
          <p:nvPr/>
        </p:nvSpPr>
        <p:spPr>
          <a:xfrm>
            <a:off x="5506143" y="44006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Breathe 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C90788-EA60-E618-F4C7-703974E38C2E}"/>
              </a:ext>
            </a:extLst>
          </p:cNvPr>
          <p:cNvSpPr txBox="1"/>
          <p:nvPr/>
        </p:nvSpPr>
        <p:spPr>
          <a:xfrm>
            <a:off x="5506143" y="614158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Breathe Out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5E5EE1-1C06-EF33-0FEE-3EEF34079BF2}"/>
              </a:ext>
            </a:extLst>
          </p:cNvPr>
          <p:cNvSpPr txBox="1"/>
          <p:nvPr/>
        </p:nvSpPr>
        <p:spPr>
          <a:xfrm rot="5400000">
            <a:off x="6376609" y="527111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Hold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635944-E17A-9469-1671-5112371839FB}"/>
              </a:ext>
            </a:extLst>
          </p:cNvPr>
          <p:cNvSpPr txBox="1"/>
          <p:nvPr/>
        </p:nvSpPr>
        <p:spPr>
          <a:xfrm rot="16200000">
            <a:off x="4657980" y="527111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Hold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CBAD8E-FE62-A2EE-FD32-5222352D9BF6}"/>
              </a:ext>
            </a:extLst>
          </p:cNvPr>
          <p:cNvSpPr txBox="1"/>
          <p:nvPr/>
        </p:nvSpPr>
        <p:spPr>
          <a:xfrm>
            <a:off x="5598394" y="5271117"/>
            <a:ext cx="120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Arial Narrow" panose="020B0606020202030204" pitchFamily="34" charset="0"/>
              </a:rPr>
              <a:t>4 seconds</a:t>
            </a:r>
          </a:p>
        </p:txBody>
      </p:sp>
      <p:sp>
        <p:nvSpPr>
          <p:cNvPr id="48" name="Arrow: Bent 47">
            <a:extLst>
              <a:ext uri="{FF2B5EF4-FFF2-40B4-BE49-F238E27FC236}">
                <a16:creationId xmlns:a16="http://schemas.microsoft.com/office/drawing/2014/main" id="{AD91EB61-37FE-CB96-9798-E3D3381EA967}"/>
              </a:ext>
            </a:extLst>
          </p:cNvPr>
          <p:cNvSpPr/>
          <p:nvPr/>
        </p:nvSpPr>
        <p:spPr>
          <a:xfrm rot="5400000">
            <a:off x="6490528" y="4941356"/>
            <a:ext cx="369333" cy="277562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Bent 48">
            <a:extLst>
              <a:ext uri="{FF2B5EF4-FFF2-40B4-BE49-F238E27FC236}">
                <a16:creationId xmlns:a16="http://schemas.microsoft.com/office/drawing/2014/main" id="{A9774BF2-F7B3-F4F3-706F-62C10F8D8374}"/>
              </a:ext>
            </a:extLst>
          </p:cNvPr>
          <p:cNvSpPr/>
          <p:nvPr/>
        </p:nvSpPr>
        <p:spPr>
          <a:xfrm rot="16200000">
            <a:off x="5528446" y="5692644"/>
            <a:ext cx="369333" cy="277562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600"/>
              </a:spcAft>
            </a:pPr>
            <a:r>
              <a:rPr lang="en-US" sz="1100" b="0" i="0" dirty="0">
                <a:solidFill>
                  <a:srgbClr val="11100F"/>
                </a:solidFill>
                <a:effectLst/>
                <a:latin typeface="Arial Narrow" panose="020B0606020202030204" pitchFamily="34" charset="0"/>
              </a:rPr>
              <a:t>Your breath is a powerful tool to combat stress and anxiety. Box breathing is a relaxation technique that can return your breathing pattern to a relaxed rhythm, helping to calm your mind and improve your focus. </a:t>
            </a: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To get started, simply sit, stand, or lie down in a comfortable position and follow the below steps: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Breathe in, counting to 4 slowly. Feel the air fill your lungs.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Hold your breath for 4 seconds.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Slowly exhale through your mouth for 4 seconds.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Repeat Steps 1-3 until you feel more relaxed and in control.</a:t>
            </a:r>
            <a:endParaRPr lang="en-US" sz="1100" b="0" i="0" dirty="0">
              <a:solidFill>
                <a:srgbClr val="11100F"/>
              </a:solidFill>
              <a:effectLst/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Box breathing can be a great coping tool when feeling overwhelmed, </a:t>
            </a:r>
            <a:b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but it is also useful as preventive measure to help manage stress and</a:t>
            </a:r>
            <a:b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improve mental health. For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more information and resources visit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3658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66832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600"/>
              </a:spcAft>
            </a:pPr>
            <a:r>
              <a:rPr lang="en-US" sz="1100" b="0" i="0" dirty="0">
                <a:solidFill>
                  <a:srgbClr val="11100F"/>
                </a:solidFill>
                <a:effectLst/>
                <a:latin typeface="Arial Narrow" panose="020B0606020202030204" pitchFamily="34" charset="0"/>
              </a:rPr>
              <a:t>Your breath is a powerful tool to combat stress and anxiety. Box breathing is a relaxation technique that can return your breathing pattern to a relaxed rhythm, helping to calm your mind and improve your focus. </a:t>
            </a: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To get started, simply sit, stand, or lie down in a comfortable position and follow the below steps: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Breathe in, counting to 4 slowly. Feel the air fill your lungs.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Hold your breath for 4 seconds.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Slowly exhale through your mouth for 4 seconds.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Repeat Steps 1-3 until you feel more relaxed and in control.</a:t>
            </a:r>
            <a:endParaRPr lang="en-US" sz="1100" b="0" i="0" dirty="0">
              <a:solidFill>
                <a:srgbClr val="11100F"/>
              </a:solidFill>
              <a:effectLst/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Box breathing can be a great coping tool when feeling overwhelmed, </a:t>
            </a:r>
            <a:b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but it is also useful as preventive measure to help manage stress and</a:t>
            </a:r>
            <a:b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improve mental health. For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more information and resources visit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600"/>
              </a:spcAft>
            </a:pPr>
            <a:r>
              <a:rPr lang="en-US" sz="1100" b="0" i="0" dirty="0">
                <a:solidFill>
                  <a:srgbClr val="11100F"/>
                </a:solidFill>
                <a:effectLst/>
                <a:latin typeface="Arial Narrow" panose="020B0606020202030204" pitchFamily="34" charset="0"/>
              </a:rPr>
              <a:t>Your breath is a powerful tool to combat stress and anxiety. Box breathing is a relaxation technique that can return your breathing pattern to a relaxed rhythm, helping to calm your mind and improve your focus. </a:t>
            </a: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To get started, simply sit, stand, or lie down in a comfortable position and follow the below steps: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Breathe in, counting to 4 slowly. Feel the air fill your lungs.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Hold your breath for 4 seconds.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Slowly exhale through your mouth for 4 seconds.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Repeat Steps 1-3 until you feel more relaxed and in control.</a:t>
            </a:r>
            <a:endParaRPr lang="en-US" sz="1100" b="0" i="0" dirty="0">
              <a:solidFill>
                <a:srgbClr val="11100F"/>
              </a:solidFill>
              <a:effectLst/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Box breathing can be a great coping tool when feeling overwhelmed, </a:t>
            </a:r>
            <a:b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but it is also useful as preventive measure to help manage stress and</a:t>
            </a:r>
            <a:b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improve mental health. For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more information and resources visit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600"/>
              </a:spcAft>
            </a:pPr>
            <a:r>
              <a:rPr lang="en-US" sz="1100" b="0" i="0" dirty="0">
                <a:solidFill>
                  <a:srgbClr val="11100F"/>
                </a:solidFill>
                <a:effectLst/>
                <a:latin typeface="Arial Narrow" panose="020B0606020202030204" pitchFamily="34" charset="0"/>
              </a:rPr>
              <a:t>Your breath is a powerful tool to combat stress and anxiety. Box breathing is a relaxation technique that can return your breathing pattern to a relaxed rhythm, helping to calm your mind and improve your focus. </a:t>
            </a: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To get started, simply sit, stand, or lie down in a comfortable position and follow the below steps: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Breathe in, counting to 4 slowly. Feel the air fill your lungs.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Hold your breath for 4 seconds.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Slowly exhale through your mouth for 4 seconds.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b="1" dirty="0">
                <a:solidFill>
                  <a:srgbClr val="11100F"/>
                </a:solidFill>
                <a:latin typeface="Arial Narrow" panose="020B0606020202030204" pitchFamily="34" charset="0"/>
              </a:rPr>
              <a:t>Repeat Steps 1-3 until you feel more relaxed and in control.</a:t>
            </a:r>
            <a:endParaRPr lang="en-US" sz="1100" b="0" i="0" dirty="0">
              <a:solidFill>
                <a:srgbClr val="11100F"/>
              </a:solidFill>
              <a:effectLst/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Box breathing can be a great coping tool when feeling overwhelmed, </a:t>
            </a:r>
            <a:b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but it is also useful as preventive measure to help manage stress and</a:t>
            </a:r>
            <a:b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rgbClr val="11100F"/>
                </a:solidFill>
                <a:latin typeface="Arial Narrow" panose="020B0606020202030204" pitchFamily="34" charset="0"/>
              </a:rPr>
              <a:t>improve mental health. For 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more information and resources visit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3658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66832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2507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75681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2507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75681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628</Words>
  <Application>Microsoft Office PowerPoint</Application>
  <PresentationFormat>Custom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441</cp:revision>
  <cp:lastPrinted>2023-02-14T19:02:26Z</cp:lastPrinted>
  <dcterms:created xsi:type="dcterms:W3CDTF">2023-02-14T17:04:35Z</dcterms:created>
  <dcterms:modified xsi:type="dcterms:W3CDTF">2024-02-15T17:57:36Z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2023-08-24T16:55:24Z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cf2fe4a0-f6c9-4d3b-8683-382264578dd0</vt:lpwstr>
  </property>
  <property fmtid="{D5CDD505-2E9C-101B-9397-08002B2CF9AE}" pid="8" name="MSIP_Label_fb5e2db6-eecf-4aa2-8fc3-174bf94bce19_ContentBits">
    <vt:lpwstr>2</vt:lpwstr>
  </property>
</Properties>
</file>