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3" r:id="rId2"/>
  </p:sldIdLst>
  <p:sldSz cx="20481925" cy="115204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8" userDrawn="1">
          <p15:clr>
            <a:srgbClr val="A4A3A4"/>
          </p15:clr>
        </p15:guide>
        <p15:guide id="2" pos="64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EAF4D0"/>
    <a:srgbClr val="E6E6E6"/>
    <a:srgbClr val="008000"/>
    <a:srgbClr val="F6F1C5"/>
    <a:srgbClr val="FEBA16"/>
    <a:srgbClr val="96BA8D"/>
    <a:srgbClr val="FBBA1D"/>
    <a:srgbClr val="E391BD"/>
    <a:srgbClr val="EEA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2" autoAdjust="0"/>
  </p:normalViewPr>
  <p:slideViewPr>
    <p:cSldViewPr snapToGrid="0">
      <p:cViewPr varScale="1">
        <p:scale>
          <a:sx n="35" d="100"/>
          <a:sy n="35" d="100"/>
        </p:scale>
        <p:origin x="868" y="20"/>
      </p:cViewPr>
      <p:guideLst>
        <p:guide orient="horz" pos="3628"/>
        <p:guide pos="64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D07E-30F8-4EB3-9C3E-729CE0B7CEE6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A43BD-3C6A-49FE-9FEF-F794AF31A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0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48C9BF7-F1B9-4407-85DD-3B5A21123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513" y="2058755"/>
            <a:ext cx="16524220" cy="554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83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28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9528" y="1218791"/>
            <a:ext cx="13099898" cy="1282339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9528" y="2798155"/>
            <a:ext cx="13099898" cy="6735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1" i="1" baseline="0">
                <a:latin typeface="arial narrow" charset="0"/>
              </a:defRPr>
            </a:lvl1pPr>
            <a:lvl2pPr marL="768050" indent="0">
              <a:buNone/>
              <a:defRPr/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41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4778EA5-FE65-4CA4-8BAF-044547A32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65" y="6506942"/>
            <a:ext cx="6901982" cy="231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757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61757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469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52714" y="1105845"/>
            <a:ext cx="13099898" cy="1579363"/>
          </a:xfrm>
          <a:prstGeom prst="rect">
            <a:avLst/>
          </a:prstGeom>
        </p:spPr>
        <p:txBody>
          <a:bodyPr/>
          <a:lstStyle>
            <a:lvl1pPr>
              <a:defRPr sz="5712" b="1" i="0" baseline="0">
                <a:latin typeface="arial narrow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52714" y="3175897"/>
            <a:ext cx="13099898" cy="15163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032" b="0" i="0" baseline="0">
                <a:latin typeface="arial narrow" charset="0"/>
              </a:defRPr>
            </a:lvl1pPr>
            <a:lvl2pPr marL="768050" indent="0">
              <a:buNone/>
              <a:defRPr sz="3360" baseline="0">
                <a:latin typeface="arial narrow" charset="0"/>
              </a:defRPr>
            </a:lvl2pPr>
            <a:lvl3pPr marL="1536101" indent="0">
              <a:buNone/>
              <a:defRPr/>
            </a:lvl3pPr>
            <a:lvl4pPr marL="2304151" indent="0">
              <a:buNone/>
              <a:defRPr/>
            </a:lvl4pPr>
            <a:lvl5pPr marL="307220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6986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tal health Custom design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02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51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5pPr>
      <a:lvl6pPr marL="768050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6pPr>
      <a:lvl7pPr marL="15361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7pPr>
      <a:lvl8pPr marL="230415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8pPr>
      <a:lvl9pPr marL="3072201" algn="l" rtl="0" fontAlgn="base">
        <a:lnSpc>
          <a:spcPct val="90000"/>
        </a:lnSpc>
        <a:spcBef>
          <a:spcPct val="0"/>
        </a:spcBef>
        <a:spcAft>
          <a:spcPct val="0"/>
        </a:spcAft>
        <a:defRPr sz="7392">
          <a:solidFill>
            <a:schemeClr val="tx1"/>
          </a:solidFill>
          <a:latin typeface="Calibri Light" charset="0"/>
        </a:defRPr>
      </a:lvl9pPr>
    </p:titleStyle>
    <p:bodyStyle>
      <a:lvl1pPr marL="384025" indent="-384025" algn="l" rtl="0" eaLnBrk="0" fontAlgn="base" hangingPunct="0">
        <a:lnSpc>
          <a:spcPct val="90000"/>
        </a:lnSpc>
        <a:spcBef>
          <a:spcPts val="1680"/>
        </a:spcBef>
        <a:spcAft>
          <a:spcPct val="0"/>
        </a:spcAft>
        <a:buFont typeface="Arial" panose="020B0604020202020204" pitchFamily="34" charset="0"/>
        <a:buChar char="•"/>
        <a:defRPr sz="4704" kern="1200">
          <a:solidFill>
            <a:schemeClr val="tx1"/>
          </a:solidFill>
          <a:latin typeface="+mn-lt"/>
          <a:ea typeface="+mn-ea"/>
          <a:cs typeface="+mn-cs"/>
        </a:defRPr>
      </a:lvl1pPr>
      <a:lvl2pPr marL="1152075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2pPr>
      <a:lvl3pPr marL="19201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68817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456226" indent="-384025" algn="l" rtl="0" eaLnBrk="0" fontAlgn="base" hangingPunct="0">
        <a:lnSpc>
          <a:spcPct val="90000"/>
        </a:lnSpc>
        <a:spcBef>
          <a:spcPts val="84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42242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9923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76037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528427" indent="-384025" algn="l" defTabSz="1536101" rtl="0" eaLnBrk="1" latinLnBrk="0" hangingPunct="1">
        <a:lnSpc>
          <a:spcPct val="90000"/>
        </a:lnSpc>
        <a:spcBef>
          <a:spcPts val="840"/>
        </a:spcBef>
        <a:buFont typeface="Arial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1pPr>
      <a:lvl2pPr marL="768050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5361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3pPr>
      <a:lvl4pPr marL="23041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4pPr>
      <a:lvl5pPr marL="307220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5pPr>
      <a:lvl6pPr marL="3840251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6pPr>
      <a:lvl7pPr marL="46083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7pPr>
      <a:lvl8pPr marL="537635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8pPr>
      <a:lvl9pPr marL="6144402" algn="l" defTabSz="1536101" rtl="0" eaLnBrk="1" latinLnBrk="0" hangingPunct="1">
        <a:defRPr sz="30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59359A4-9C2F-9897-7EB2-6AFE62F0A3CB}"/>
              </a:ext>
            </a:extLst>
          </p:cNvPr>
          <p:cNvSpPr/>
          <p:nvPr/>
        </p:nvSpPr>
        <p:spPr>
          <a:xfrm>
            <a:off x="0" y="5760244"/>
            <a:ext cx="10230614" cy="5760244"/>
          </a:xfrm>
          <a:prstGeom prst="rect">
            <a:avLst/>
          </a:prstGeom>
          <a:solidFill>
            <a:srgbClr val="EAF4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Flower brain collage">
            <a:extLst>
              <a:ext uri="{FF2B5EF4-FFF2-40B4-BE49-F238E27FC236}">
                <a16:creationId xmlns:a16="http://schemas.microsoft.com/office/drawing/2014/main" id="{04AA7A24-6CE9-00A4-B880-F22FADA85B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61" b="1"/>
          <a:stretch/>
        </p:blipFill>
        <p:spPr>
          <a:xfrm>
            <a:off x="0" y="0"/>
            <a:ext cx="10251312" cy="61076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98714E-A7C1-CFAA-F8BD-58FCC71C61E5}"/>
              </a:ext>
            </a:extLst>
          </p:cNvPr>
          <p:cNvSpPr txBox="1"/>
          <p:nvPr/>
        </p:nvSpPr>
        <p:spPr>
          <a:xfrm>
            <a:off x="0" y="7670274"/>
            <a:ext cx="1020756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b="1" dirty="0">
                <a:solidFill>
                  <a:srgbClr val="006600"/>
                </a:solidFill>
                <a:latin typeface="Arial Narrow" panose="020B0606020202030204" pitchFamily="34" charset="0"/>
              </a:rPr>
              <a:t>HEALTH</a:t>
            </a:r>
            <a:r>
              <a:rPr lang="en-US" sz="19000" b="1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endParaRPr lang="en-US" sz="50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CA650A-4CB8-D995-2661-A15FC3F47F53}"/>
              </a:ext>
            </a:extLst>
          </p:cNvPr>
          <p:cNvSpPr txBox="1"/>
          <p:nvPr/>
        </p:nvSpPr>
        <p:spPr>
          <a:xfrm>
            <a:off x="0" y="5817468"/>
            <a:ext cx="10207565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0" b="1" dirty="0">
                <a:solidFill>
                  <a:srgbClr val="006600"/>
                </a:solidFill>
                <a:latin typeface="Arial Narrow" panose="020B0606020202030204" pitchFamily="34" charset="0"/>
              </a:rPr>
              <a:t>MENTAL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311DEA-A0D4-C0EE-B1EE-F8A11E51AFD4}"/>
              </a:ext>
            </a:extLst>
          </p:cNvPr>
          <p:cNvSpPr txBox="1"/>
          <p:nvPr/>
        </p:nvSpPr>
        <p:spPr>
          <a:xfrm>
            <a:off x="0" y="5234448"/>
            <a:ext cx="10251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6600"/>
                </a:solidFill>
                <a:latin typeface="Arial Narrow" panose="020B0606020202030204" pitchFamily="34" charset="0"/>
              </a:rPr>
              <a:t>MAY IS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417C9C-228E-4D3C-3CDE-CC4C52E3756D}"/>
              </a:ext>
            </a:extLst>
          </p:cNvPr>
          <p:cNvSpPr txBox="1"/>
          <p:nvPr/>
        </p:nvSpPr>
        <p:spPr>
          <a:xfrm>
            <a:off x="0" y="10350506"/>
            <a:ext cx="10190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006600"/>
                </a:solidFill>
                <a:latin typeface="Arial Narrow" panose="020B0606020202030204" pitchFamily="34" charset="0"/>
              </a:rPr>
              <a:t>AWARENESS MONTH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75E0F-E397-05BE-78CB-7192FA5B5989}"/>
              </a:ext>
            </a:extLst>
          </p:cNvPr>
          <p:cNvSpPr/>
          <p:nvPr/>
        </p:nvSpPr>
        <p:spPr>
          <a:xfrm>
            <a:off x="10230614" y="0"/>
            <a:ext cx="10240962" cy="11520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Ins="7315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FBBA1D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Most of us will experience a mental health concern in our lifetime.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Mental health conditions are:</a:t>
            </a:r>
          </a:p>
          <a:p>
            <a:pPr marL="571500" marR="0" lvl="0" indent="-5715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A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5000" dirty="0">
                <a:solidFill>
                  <a:prstClr val="white"/>
                </a:solidFill>
                <a:latin typeface="Arial Narrow" panose="020B0606020202030204" pitchFamily="34" charset="0"/>
              </a:rPr>
              <a:t>Common.</a:t>
            </a:r>
          </a:p>
          <a:p>
            <a:pPr marL="571500" marR="0" lvl="0" indent="-5715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A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High-impact.</a:t>
            </a:r>
          </a:p>
          <a:p>
            <a:pPr marL="571500" marR="0" lvl="0" indent="-5715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A1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5000" dirty="0">
                <a:solidFill>
                  <a:prstClr val="white"/>
                </a:solidFill>
                <a:latin typeface="Arial Narrow" panose="020B0606020202030204" pitchFamily="34" charset="0"/>
              </a:rPr>
              <a:t>Treatable.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BA16"/>
              </a:buClr>
              <a:buSzTx/>
              <a:tabLst/>
              <a:defRPr/>
            </a:pPr>
            <a:r>
              <a:rPr lang="en-US" sz="5000" b="1" dirty="0">
                <a:solidFill>
                  <a:srgbClr val="FEBA16"/>
                </a:solidFill>
                <a:latin typeface="Arial Narrow" panose="020B0606020202030204" pitchFamily="34" charset="0"/>
              </a:rPr>
              <a:t>And help is available.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Learn more about Mental Health, how to identify a problem, and how to access care at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EBA16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TotalHealth.cat.com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BBA1D"/>
              </a:solidFill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F338347-C6D9-A29D-C137-669B9FEC4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46051" y="10350506"/>
            <a:ext cx="3830306" cy="666286"/>
          </a:xfrm>
          <a:prstGeom prst="rect">
            <a:avLst/>
          </a:prstGeom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7601E3-6858-11D5-DE56-A52D9A9EB1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0649" y="9513978"/>
            <a:ext cx="1502814" cy="15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96054"/>
      </p:ext>
    </p:extLst>
  </p:cSld>
  <p:clrMapOvr>
    <a:masterClrMapping/>
  </p:clrMapOvr>
</p:sld>
</file>

<file path=ppt/theme/theme1.xml><?xml version="1.0" encoding="utf-8"?>
<a:theme xmlns:a="http://schemas.openxmlformats.org/drawingml/2006/main" name="7_Total health Custom Desig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tal Health Template (Feb 2018) [Compatibility Mode]" id="{68BFB460-AF80-4351-9199-4C90BC3273CD}" vid="{BCB86AFA-BC5C-4BA0-B157-EBF47FF198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1568</TotalTime>
  <Words>59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Arial Narrow</vt:lpstr>
      <vt:lpstr>Calibri</vt:lpstr>
      <vt:lpstr>Calibri Light</vt:lpstr>
      <vt:lpstr>7_Total health Custom Design 2</vt:lpstr>
      <vt:lpstr>PowerPoint Presentation</vt:lpstr>
    </vt:vector>
  </TitlesOfParts>
  <Company>Caterpillar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Fleer</dc:creator>
  <cp:lastModifiedBy>Gabby Kolditz</cp:lastModifiedBy>
  <cp:revision>468</cp:revision>
  <dcterms:created xsi:type="dcterms:W3CDTF">2017-10-02T18:33:06Z</dcterms:created>
  <dcterms:modified xsi:type="dcterms:W3CDTF">2024-05-09T14:27:14Z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5e2db6-eecf-4aa2-8fc3-174bf94bce19_Enabled">
    <vt:lpwstr>true</vt:lpwstr>
  </property>
  <property fmtid="{D5CDD505-2E9C-101B-9397-08002B2CF9AE}" pid="3" name="MSIP_Label_fb5e2db6-eecf-4aa2-8fc3-174bf94bce19_SetDate">
    <vt:lpwstr>2022-06-15T18:01:14Z</vt:lpwstr>
  </property>
  <property fmtid="{D5CDD505-2E9C-101B-9397-08002B2CF9AE}" pid="4" name="MSIP_Label_fb5e2db6-eecf-4aa2-8fc3-174bf94bce19_Method">
    <vt:lpwstr>Standard</vt:lpwstr>
  </property>
  <property fmtid="{D5CDD505-2E9C-101B-9397-08002B2CF9AE}" pid="5" name="MSIP_Label_fb5e2db6-eecf-4aa2-8fc3-174bf94bce19_Name">
    <vt:lpwstr>fb5e2db6-eecf-4aa2-8fc3-174bf94bce19</vt:lpwstr>
  </property>
  <property fmtid="{D5CDD505-2E9C-101B-9397-08002B2CF9AE}" pid="6" name="MSIP_Label_fb5e2db6-eecf-4aa2-8fc3-174bf94bce19_SiteId">
    <vt:lpwstr>ceb177bf-013b-49ab-8a9c-4abce32afc1e</vt:lpwstr>
  </property>
  <property fmtid="{D5CDD505-2E9C-101B-9397-08002B2CF9AE}" pid="7" name="MSIP_Label_fb5e2db6-eecf-4aa2-8fc3-174bf94bce19_ActionId">
    <vt:lpwstr>aea13a89-a480-4196-ad9d-139cf61bb883</vt:lpwstr>
  </property>
  <property fmtid="{D5CDD505-2E9C-101B-9397-08002B2CF9AE}" pid="8" name="MSIP_Label_fb5e2db6-eecf-4aa2-8fc3-174bf94bce19_ContentBits">
    <vt:lpwstr>2</vt:lpwstr>
  </property>
</Properties>
</file>