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sldIdLst>
    <p:sldId id="2142532530" r:id="rId2"/>
    <p:sldId id="963" r:id="rId3"/>
    <p:sldId id="96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2" d="100"/>
          <a:sy n="62" d="100"/>
        </p:scale>
        <p:origin x="828"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564211-33DE-4B43-907E-5C3600369917}" type="datetimeFigureOut">
              <a:rPr lang="en-US" smtClean="0"/>
              <a:t>8/15/2022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16111B-4A36-4EDD-9F1E-BBE77D0BF8DF}" type="slidenum">
              <a:rPr lang="en-US" smtClean="0"/>
              <a:t>‹#›</a:t>
            </a:fld>
            <a:endParaRPr lang="en-US" dirty="0"/>
          </a:p>
        </p:txBody>
      </p:sp>
    </p:spTree>
    <p:extLst>
      <p:ext uri="{BB962C8B-B14F-4D97-AF65-F5344CB8AC3E}">
        <p14:creationId xmlns:p14="http://schemas.microsoft.com/office/powerpoint/2010/main" val="3656952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2F426D-7E24-364D-A947-7792A348A0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1407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87798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7" descr="A person standing posing for the camera&#10;&#10;Description automatically generated">
            <a:extLst>
              <a:ext uri="{FF2B5EF4-FFF2-40B4-BE49-F238E27FC236}">
                <a16:creationId xmlns:a16="http://schemas.microsoft.com/office/drawing/2014/main" id="{5A5C2E84-87BD-45F4-BC38-868C89DB820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2719"/>
          <a:stretch>
            <a:fillRect/>
          </a:stretch>
        </p:blipFill>
        <p:spPr bwMode="auto">
          <a:xfrm>
            <a:off x="6796088" y="1739900"/>
            <a:ext cx="5395912"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C00C0F0A-1FEA-46EA-9317-E97919441962}"/>
              </a:ext>
            </a:extLst>
          </p:cNvPr>
          <p:cNvSpPr/>
          <p:nvPr userDrawn="1"/>
        </p:nvSpPr>
        <p:spPr>
          <a:xfrm rot="5400000">
            <a:off x="10207892" y="371168"/>
            <a:ext cx="1136073" cy="2832141"/>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3EA12975-7956-4EC7-8E88-266D9492FA51}"/>
              </a:ext>
            </a:extLst>
          </p:cNvPr>
          <p:cNvSpPr/>
          <p:nvPr userDrawn="1"/>
        </p:nvSpPr>
        <p:spPr>
          <a:xfrm>
            <a:off x="7994468" y="0"/>
            <a:ext cx="3493825"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2" descr="A picture containing drawing&#10;&#10;Description automatically generated">
            <a:extLst>
              <a:ext uri="{FF2B5EF4-FFF2-40B4-BE49-F238E27FC236}">
                <a16:creationId xmlns:a16="http://schemas.microsoft.com/office/drawing/2014/main" id="{FFF72D8D-7439-4A77-BAE9-8B521F421F3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096375" y="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a:extLst>
              <a:ext uri="{FF2B5EF4-FFF2-40B4-BE49-F238E27FC236}">
                <a16:creationId xmlns:a16="http://schemas.microsoft.com/office/drawing/2014/main" id="{E3A6A080-5116-41B0-9BF0-9A014289423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8691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D7630CE-2445-9449-AE6A-4E8DCF76831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358"/>
          <a:stretch/>
        </p:blipFill>
        <p:spPr>
          <a:xfrm>
            <a:off x="7900329" y="-90056"/>
            <a:ext cx="4291671" cy="6948055"/>
          </a:xfrm>
          <a:prstGeom prst="rect">
            <a:avLst/>
          </a:prstGeom>
        </p:spPr>
      </p:pic>
      <p:sp>
        <p:nvSpPr>
          <p:cNvPr id="10" name="Rectangle 9">
            <a:extLst>
              <a:ext uri="{FF2B5EF4-FFF2-40B4-BE49-F238E27FC236}">
                <a16:creationId xmlns:a16="http://schemas.microsoft.com/office/drawing/2014/main" id="{53BB5694-5422-E04C-A4E9-B96B53A47DB3}"/>
              </a:ext>
            </a:extLst>
          </p:cNvPr>
          <p:cNvSpPr/>
          <p:nvPr userDrawn="1"/>
        </p:nvSpPr>
        <p:spPr>
          <a:xfrm>
            <a:off x="6664879" y="0"/>
            <a:ext cx="3198877" cy="6858000"/>
          </a:xfrm>
          <a:prstGeom prst="rect">
            <a:avLst/>
          </a:prstGeom>
          <a:gradFill flip="none" rotWithShape="1">
            <a:gsLst>
              <a:gs pos="59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3E68362-EF4A-401D-99CD-764281D3B678}"/>
              </a:ext>
            </a:extLst>
          </p:cNvPr>
          <p:cNvSpPr>
            <a:spLocks noGrp="1"/>
          </p:cNvSpPr>
          <p:nvPr>
            <p:ph type="title"/>
          </p:nvPr>
        </p:nvSpPr>
        <p:spPr/>
        <p:txBody>
          <a:bodyPr/>
          <a:lstStyle/>
          <a:p>
            <a:r>
              <a:rPr lang="en-US"/>
              <a:t>Click to edit Master title style</a:t>
            </a:r>
          </a:p>
        </p:txBody>
      </p:sp>
      <p:pic>
        <p:nvPicPr>
          <p:cNvPr id="11" name="Picture 10" descr="A picture containing drawing&#10;&#10;Description automatically generated">
            <a:extLst>
              <a:ext uri="{FF2B5EF4-FFF2-40B4-BE49-F238E27FC236}">
                <a16:creationId xmlns:a16="http://schemas.microsoft.com/office/drawing/2014/main" id="{49B6ED99-E030-A74D-80A3-9F49347DE47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181" b="-21571"/>
          <a:stretch/>
        </p:blipFill>
        <p:spPr>
          <a:xfrm>
            <a:off x="9095614" y="0"/>
            <a:ext cx="3096386" cy="2187146"/>
          </a:xfrm>
          <a:prstGeom prst="rect">
            <a:avLst/>
          </a:prstGeom>
        </p:spPr>
      </p:pic>
      <p:pic>
        <p:nvPicPr>
          <p:cNvPr id="12" name="Picture 11" descr="A picture containing shirt&#10;&#10;Description automatically generated">
            <a:extLst>
              <a:ext uri="{FF2B5EF4-FFF2-40B4-BE49-F238E27FC236}">
                <a16:creationId xmlns:a16="http://schemas.microsoft.com/office/drawing/2014/main" id="{2A38FBC0-6E68-694D-9F12-8C2A4F70507B}"/>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0021495" y="114371"/>
            <a:ext cx="1951716" cy="1196926"/>
          </a:xfrm>
          <a:prstGeom prst="rect">
            <a:avLst/>
          </a:prstGeom>
        </p:spPr>
      </p:pic>
    </p:spTree>
    <p:extLst>
      <p:ext uri="{BB962C8B-B14F-4D97-AF65-F5344CB8AC3E}">
        <p14:creationId xmlns:p14="http://schemas.microsoft.com/office/powerpoint/2010/main" val="42510609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7532E9-63C5-4267-A7F6-7AB260FAFD7B}"/>
              </a:ext>
            </a:extLst>
          </p:cNvPr>
          <p:cNvSpPr/>
          <p:nvPr userDrawn="1"/>
        </p:nvSpPr>
        <p:spPr>
          <a:xfrm rot="5400000">
            <a:off x="7890280" y="2644502"/>
            <a:ext cx="2988466" cy="5585459"/>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10">
            <a:extLst>
              <a:ext uri="{FF2B5EF4-FFF2-40B4-BE49-F238E27FC236}">
                <a16:creationId xmlns:a16="http://schemas.microsoft.com/office/drawing/2014/main" id="{78870210-6038-4D07-A494-6E29551A78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388"/>
          <a:stretch>
            <a:fillRect/>
          </a:stretch>
        </p:blipFill>
        <p:spPr bwMode="auto">
          <a:xfrm>
            <a:off x="8837613" y="1692275"/>
            <a:ext cx="3354387" cy="440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2CEBFF7F-D983-4C3F-96C2-50CA83182CF9}"/>
              </a:ext>
            </a:extLst>
          </p:cNvPr>
          <p:cNvSpPr/>
          <p:nvPr userDrawn="1"/>
        </p:nvSpPr>
        <p:spPr>
          <a:xfrm rot="5400000">
            <a:off x="7890280" y="-1011268"/>
            <a:ext cx="2988466" cy="5585459"/>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297B6724-3209-47F7-BD17-B0A81016E00A}"/>
              </a:ext>
            </a:extLst>
          </p:cNvPr>
          <p:cNvSpPr/>
          <p:nvPr userDrawn="1"/>
        </p:nvSpPr>
        <p:spPr>
          <a:xfrm>
            <a:off x="6936504" y="590480"/>
            <a:ext cx="3493825"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3" descr="A picture containing drawing&#10;&#10;Description automatically generated">
            <a:extLst>
              <a:ext uri="{FF2B5EF4-FFF2-40B4-BE49-F238E27FC236}">
                <a16:creationId xmlns:a16="http://schemas.microsoft.com/office/drawing/2014/main" id="{55263D44-3D98-4290-A75D-A391063564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080500" y="0"/>
            <a:ext cx="30972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 close up of a logo&#10;&#10;Description automatically generated">
            <a:extLst>
              <a:ext uri="{FF2B5EF4-FFF2-40B4-BE49-F238E27FC236}">
                <a16:creationId xmlns:a16="http://schemas.microsoft.com/office/drawing/2014/main" id="{17556FF6-1621-41C6-9360-01A710053AC9}"/>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58298"/>
            <a:ext cx="10515600" cy="1196926"/>
          </a:xfrm>
        </p:spPr>
        <p:txBody>
          <a:bodyPr/>
          <a:lstStyle/>
          <a:p>
            <a:r>
              <a:rPr lang="en-US"/>
              <a:t>Click to edit Master title style</a:t>
            </a:r>
          </a:p>
        </p:txBody>
      </p:sp>
      <p:sp>
        <p:nvSpPr>
          <p:cNvPr id="3" name="Content Placeholder 2"/>
          <p:cNvSpPr>
            <a:spLocks noGrp="1"/>
          </p:cNvSpPr>
          <p:nvPr>
            <p:ph idx="1"/>
          </p:nvPr>
        </p:nvSpPr>
        <p:spPr>
          <a:xfrm>
            <a:off x="113449" y="2249681"/>
            <a:ext cx="10515600" cy="3951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142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8952F656-AED0-4B00-B671-921980D3EF9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4007"/>
          <a:stretch>
            <a:fillRect/>
          </a:stretch>
        </p:blipFill>
        <p:spPr bwMode="auto">
          <a:xfrm>
            <a:off x="8333740" y="642938"/>
            <a:ext cx="3859213" cy="545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9608C72-D23A-4D07-A85E-246FC5B09738}"/>
              </a:ext>
            </a:extLst>
          </p:cNvPr>
          <p:cNvSpPr/>
          <p:nvPr userDrawn="1"/>
        </p:nvSpPr>
        <p:spPr>
          <a:xfrm rot="5400000">
            <a:off x="9833563" y="-480907"/>
            <a:ext cx="1197831" cy="3634943"/>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520F2C91-C7DE-4D96-887B-091F22F123B2}"/>
              </a:ext>
            </a:extLst>
          </p:cNvPr>
          <p:cNvSpPr/>
          <p:nvPr userDrawn="1"/>
        </p:nvSpPr>
        <p:spPr>
          <a:xfrm>
            <a:off x="8169635" y="695325"/>
            <a:ext cx="1556297" cy="5656302"/>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2" descr="A picture containing drawing&#10;&#10;Description automatically generated">
            <a:extLst>
              <a:ext uri="{FF2B5EF4-FFF2-40B4-BE49-F238E27FC236}">
                <a16:creationId xmlns:a16="http://schemas.microsoft.com/office/drawing/2014/main" id="{59CD2425-7A23-428E-9519-4734F26F3660}"/>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134475" y="-11113"/>
            <a:ext cx="3097213" cy="2187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a:extLst>
              <a:ext uri="{FF2B5EF4-FFF2-40B4-BE49-F238E27FC236}">
                <a16:creationId xmlns:a16="http://schemas.microsoft.com/office/drawing/2014/main" id="{C7D73F4B-5144-44C6-A282-48AB6618BFB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5398" y="50938"/>
            <a:ext cx="10515600" cy="592043"/>
          </a:xfrm>
        </p:spPr>
        <p:txBody>
          <a:bodyPr/>
          <a:lstStyle/>
          <a:p>
            <a:r>
              <a:rPr lang="en-US"/>
              <a:t>Click to edit Master title style</a:t>
            </a:r>
          </a:p>
        </p:txBody>
      </p:sp>
      <p:sp>
        <p:nvSpPr>
          <p:cNvPr id="3" name="Content Placeholder 2"/>
          <p:cNvSpPr>
            <a:spLocks noGrp="1"/>
          </p:cNvSpPr>
          <p:nvPr>
            <p:ph idx="1"/>
          </p:nvPr>
        </p:nvSpPr>
        <p:spPr>
          <a:xfrm>
            <a:off x="544512" y="1399881"/>
            <a:ext cx="10515600" cy="39515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4419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Title 1"/>
          <p:cNvSpPr>
            <a:spLocks noGrp="1"/>
          </p:cNvSpPr>
          <p:nvPr>
            <p:ph type="title"/>
          </p:nvPr>
        </p:nvSpPr>
        <p:spPr>
          <a:xfrm>
            <a:off x="914400" y="381000"/>
            <a:ext cx="10363200" cy="1143000"/>
          </a:xfrm>
          <a:prstGeom prst="rect">
            <a:avLst/>
          </a:prstGeom>
        </p:spPr>
        <p:txBody>
          <a:bodyPr/>
          <a:lstStyle>
            <a:lvl1pPr algn="l">
              <a:defRPr b="1">
                <a:latin typeface="Arial Narrow"/>
                <a:cs typeface="Arial Narrow"/>
              </a:defRPr>
            </a:lvl1pPr>
          </a:lstStyle>
          <a:p>
            <a:r>
              <a:rPr lang="en-US" dirty="0"/>
              <a:t>Click to edit Master title style</a:t>
            </a:r>
          </a:p>
        </p:txBody>
      </p:sp>
      <p:sp>
        <p:nvSpPr>
          <p:cNvPr id="8" name="Content Placeholder 2"/>
          <p:cNvSpPr>
            <a:spLocks noGrp="1"/>
          </p:cNvSpPr>
          <p:nvPr>
            <p:ph idx="1"/>
          </p:nvPr>
        </p:nvSpPr>
        <p:spPr>
          <a:xfrm>
            <a:off x="914400" y="1600200"/>
            <a:ext cx="10363200" cy="40386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5217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7" descr="A picture containing drawing&#10;&#10;Description automatically generated">
            <a:extLst>
              <a:ext uri="{FF2B5EF4-FFF2-40B4-BE49-F238E27FC236}">
                <a16:creationId xmlns:a16="http://schemas.microsoft.com/office/drawing/2014/main" id="{AE9C68D6-3604-4A51-A2B6-E43FFF983C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r="-7696" b="-6895"/>
          <a:stretch>
            <a:fillRect/>
          </a:stretch>
        </p:blipFill>
        <p:spPr bwMode="auto">
          <a:xfrm>
            <a:off x="0" y="-23813"/>
            <a:ext cx="2667000" cy="155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 descr="A close up of a logo&#10;&#10;Description automatically generated">
            <a:extLst>
              <a:ext uri="{FF2B5EF4-FFF2-40B4-BE49-F238E27FC236}">
                <a16:creationId xmlns:a16="http://schemas.microsoft.com/office/drawing/2014/main" id="{29B43368-7CA5-43D7-96C1-6AF93B4A07D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5413" y="192088"/>
            <a:ext cx="1425575"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6532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C75D2A0-2652-4A06-A5C3-1933E23AC410}"/>
              </a:ext>
            </a:extLst>
          </p:cNvPr>
          <p:cNvSpPr/>
          <p:nvPr userDrawn="1"/>
        </p:nvSpPr>
        <p:spPr>
          <a:xfrm rot="5400000">
            <a:off x="8590375" y="-1978488"/>
            <a:ext cx="1054797"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10">
            <a:extLst>
              <a:ext uri="{FF2B5EF4-FFF2-40B4-BE49-F238E27FC236}">
                <a16:creationId xmlns:a16="http://schemas.microsoft.com/office/drawing/2014/main" id="{DCECB21A-A1A9-4CDC-89AE-11EC689FE6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29488" y="941388"/>
            <a:ext cx="4881562" cy="515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F554C869-41A1-4D4F-A2B0-674E04D09D85}"/>
              </a:ext>
            </a:extLst>
          </p:cNvPr>
          <p:cNvSpPr/>
          <p:nvPr userDrawn="1"/>
        </p:nvSpPr>
        <p:spPr>
          <a:xfrm rot="5400000">
            <a:off x="9750203" y="-648753"/>
            <a:ext cx="1054796" cy="3690257"/>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F9F04043-1604-4D46-9801-4AFC8C855748}"/>
              </a:ext>
            </a:extLst>
          </p:cNvPr>
          <p:cNvSpPr/>
          <p:nvPr userDrawn="1"/>
        </p:nvSpPr>
        <p:spPr>
          <a:xfrm>
            <a:off x="7078543" y="145178"/>
            <a:ext cx="2148593"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3" descr="A picture containing drawing&#10;&#10;Description automatically generated">
            <a:extLst>
              <a:ext uri="{FF2B5EF4-FFF2-40B4-BE49-F238E27FC236}">
                <a16:creationId xmlns:a16="http://schemas.microsoft.com/office/drawing/2014/main" id="{40253FDB-D890-462B-987F-2DA5E69E9DA6}"/>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134475" y="0"/>
            <a:ext cx="3097213"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4" descr="A close up of a logo&#10;&#10;Description automatically generated">
            <a:extLst>
              <a:ext uri="{FF2B5EF4-FFF2-40B4-BE49-F238E27FC236}">
                <a16:creationId xmlns:a16="http://schemas.microsoft.com/office/drawing/2014/main" id="{35840F05-BD63-42F6-AC2F-26ACA80F7B8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01928" y="84713"/>
            <a:ext cx="11698186" cy="677286"/>
          </a:xfrm>
        </p:spPr>
        <p:txBody>
          <a:bodyPr/>
          <a:lstStyle/>
          <a:p>
            <a:r>
              <a:rPr lang="en-US"/>
              <a:t>Click to edit Master title style</a:t>
            </a:r>
          </a:p>
        </p:txBody>
      </p:sp>
      <p:sp>
        <p:nvSpPr>
          <p:cNvPr id="3" name="Content Placeholder 2"/>
          <p:cNvSpPr>
            <a:spLocks noGrp="1"/>
          </p:cNvSpPr>
          <p:nvPr>
            <p:ph idx="1"/>
          </p:nvPr>
        </p:nvSpPr>
        <p:spPr>
          <a:xfrm>
            <a:off x="69271" y="996088"/>
            <a:ext cx="8322636" cy="3951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752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5992B97-D656-493F-B8B5-F70B7CAA0FE5}"/>
              </a:ext>
            </a:extLst>
          </p:cNvPr>
          <p:cNvSpPr/>
          <p:nvPr userDrawn="1"/>
        </p:nvSpPr>
        <p:spPr>
          <a:xfrm>
            <a:off x="2854959" y="-43543"/>
            <a:ext cx="6205913"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5" name="Picture 10" descr="A picture containing drawing&#10;&#10;Description automatically generated">
            <a:extLst>
              <a:ext uri="{FF2B5EF4-FFF2-40B4-BE49-F238E27FC236}">
                <a16:creationId xmlns:a16="http://schemas.microsoft.com/office/drawing/2014/main" id="{6329BC05-BCB4-4408-BD5E-FA72B572E0F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5750" t="-812" b="-1497"/>
          <a:stretch>
            <a:fillRect/>
          </a:stretch>
        </p:blipFill>
        <p:spPr bwMode="auto">
          <a:xfrm>
            <a:off x="8880475" y="674688"/>
            <a:ext cx="331152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A close up of a logo&#10;&#10;Description automatically generated">
            <a:extLst>
              <a:ext uri="{FF2B5EF4-FFF2-40B4-BE49-F238E27FC236}">
                <a16:creationId xmlns:a16="http://schemas.microsoft.com/office/drawing/2014/main" id="{AB12A0CA-26C9-4CFD-8233-87ABF2EF79F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494838" y="2511425"/>
            <a:ext cx="264953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832022" y="1505422"/>
            <a:ext cx="9144000" cy="2387600"/>
          </a:xfrm>
        </p:spPr>
        <p:txBody>
          <a:bodyPr>
            <a:normAutofit/>
          </a:bodyPr>
          <a:lstStyle>
            <a:lvl1pPr algn="l">
              <a:defRPr sz="5000"/>
            </a:lvl1pPr>
          </a:lstStyle>
          <a:p>
            <a:r>
              <a:rPr lang="en-US" dirty="0"/>
              <a:t>Click to edit Master title style</a:t>
            </a:r>
          </a:p>
        </p:txBody>
      </p:sp>
      <p:sp>
        <p:nvSpPr>
          <p:cNvPr id="3" name="Subtitle 2"/>
          <p:cNvSpPr>
            <a:spLocks noGrp="1"/>
          </p:cNvSpPr>
          <p:nvPr>
            <p:ph type="subTitle" idx="1"/>
          </p:nvPr>
        </p:nvSpPr>
        <p:spPr>
          <a:xfrm>
            <a:off x="832022" y="3985097"/>
            <a:ext cx="9144000" cy="604421"/>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7844677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7" descr="A picture containing person, yellow, baseball, holding&#10;&#10;Description automatically generated">
            <a:extLst>
              <a:ext uri="{FF2B5EF4-FFF2-40B4-BE49-F238E27FC236}">
                <a16:creationId xmlns:a16="http://schemas.microsoft.com/office/drawing/2014/main" id="{F854C3BE-3E3A-4330-8A94-54115C5B08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13802"/>
          <a:stretch>
            <a:fillRect/>
          </a:stretch>
        </p:blipFill>
        <p:spPr bwMode="auto">
          <a:xfrm>
            <a:off x="7994650" y="1139825"/>
            <a:ext cx="4197350"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E5D7900-E0A8-492C-9793-9C86F058B589}"/>
              </a:ext>
            </a:extLst>
          </p:cNvPr>
          <p:cNvSpPr/>
          <p:nvPr userDrawn="1"/>
        </p:nvSpPr>
        <p:spPr>
          <a:xfrm rot="5400000">
            <a:off x="10137980" y="-65927"/>
            <a:ext cx="1275898" cy="2832141"/>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995E47F1-ED43-497C-BA08-009617C33497}"/>
              </a:ext>
            </a:extLst>
          </p:cNvPr>
          <p:cNvSpPr/>
          <p:nvPr userDrawn="1"/>
        </p:nvSpPr>
        <p:spPr>
          <a:xfrm>
            <a:off x="7994468" y="0"/>
            <a:ext cx="3493825"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2" descr="A picture containing drawing&#10;&#10;Description automatically generated">
            <a:extLst>
              <a:ext uri="{FF2B5EF4-FFF2-40B4-BE49-F238E27FC236}">
                <a16:creationId xmlns:a16="http://schemas.microsoft.com/office/drawing/2014/main" id="{D785E557-1C46-4850-B97E-1FD77669780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096375" y="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a:extLst>
              <a:ext uri="{FF2B5EF4-FFF2-40B4-BE49-F238E27FC236}">
                <a16:creationId xmlns:a16="http://schemas.microsoft.com/office/drawing/2014/main" id="{D3CEE383-1138-4A64-8FAB-853FADC05BD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3884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7" descr="A picture containing drawing&#10;&#10;Description automatically generated">
            <a:extLst>
              <a:ext uri="{FF2B5EF4-FFF2-40B4-BE49-F238E27FC236}">
                <a16:creationId xmlns:a16="http://schemas.microsoft.com/office/drawing/2014/main" id="{5BAD946C-400C-4885-96D7-C0CF743DBB5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181" b="-21571"/>
          <a:stretch>
            <a:fillRect/>
          </a:stretch>
        </p:blipFill>
        <p:spPr bwMode="auto">
          <a:xfrm>
            <a:off x="9096375" y="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0" descr="A close up of a logo&#10;&#10;Description automatically generated">
            <a:extLst>
              <a:ext uri="{FF2B5EF4-FFF2-40B4-BE49-F238E27FC236}">
                <a16:creationId xmlns:a16="http://schemas.microsoft.com/office/drawing/2014/main" id="{FFA177AC-F42E-4DBB-94D2-33387C3B914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41514" y="573452"/>
            <a:ext cx="10515600" cy="188547"/>
          </a:xfrm>
        </p:spPr>
        <p:txBody>
          <a:bodyPr/>
          <a:lstStyle/>
          <a:p>
            <a:r>
              <a:rPr lang="en-US"/>
              <a:t>Click to edit Master title style</a:t>
            </a:r>
          </a:p>
        </p:txBody>
      </p:sp>
    </p:spTree>
    <p:extLst>
      <p:ext uri="{BB962C8B-B14F-4D97-AF65-F5344CB8AC3E}">
        <p14:creationId xmlns:p14="http://schemas.microsoft.com/office/powerpoint/2010/main" val="1925757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2543C21B-DCFE-4DCC-9CE5-60B8B965FD1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369"/>
          <a:stretch>
            <a:fillRect/>
          </a:stretch>
        </p:blipFill>
        <p:spPr bwMode="auto">
          <a:xfrm>
            <a:off x="8858250" y="1184275"/>
            <a:ext cx="3333750" cy="491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15B7F5DF-299E-44D0-96C5-19349FDD3288}"/>
              </a:ext>
            </a:extLst>
          </p:cNvPr>
          <p:cNvSpPr/>
          <p:nvPr userDrawn="1"/>
        </p:nvSpPr>
        <p:spPr>
          <a:xfrm>
            <a:off x="8102824" y="466062"/>
            <a:ext cx="1985579" cy="6145806"/>
          </a:xfrm>
          <a:prstGeom prst="rect">
            <a:avLst/>
          </a:prstGeom>
          <a:gradFill flip="none" rotWithShape="1">
            <a:gsLst>
              <a:gs pos="46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6">
            <a:extLst>
              <a:ext uri="{FF2B5EF4-FFF2-40B4-BE49-F238E27FC236}">
                <a16:creationId xmlns:a16="http://schemas.microsoft.com/office/drawing/2014/main" id="{8DFCED46-EC8C-4206-8A1A-903877541B72}"/>
              </a:ext>
            </a:extLst>
          </p:cNvPr>
          <p:cNvSpPr/>
          <p:nvPr userDrawn="1"/>
        </p:nvSpPr>
        <p:spPr>
          <a:xfrm rot="5400000">
            <a:off x="9546948" y="-457906"/>
            <a:ext cx="2187146" cy="3102958"/>
          </a:xfrm>
          <a:prstGeom prst="rect">
            <a:avLst/>
          </a:prstGeom>
          <a:gradFill flip="none" rotWithShape="1">
            <a:gsLst>
              <a:gs pos="5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2" descr="A picture containing drawing&#10;&#10;Description automatically generated">
            <a:extLst>
              <a:ext uri="{FF2B5EF4-FFF2-40B4-BE49-F238E27FC236}">
                <a16:creationId xmlns:a16="http://schemas.microsoft.com/office/drawing/2014/main" id="{4DAA70DD-8FBA-4A10-AFE2-C82B8D85E2F4}"/>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10924382" y="-226991"/>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descr="A close up of a logo&#10;&#10;Description automatically generated">
            <a:extLst>
              <a:ext uri="{FF2B5EF4-FFF2-40B4-BE49-F238E27FC236}">
                <a16:creationId xmlns:a16="http://schemas.microsoft.com/office/drawing/2014/main" id="{38DAA404-DB1D-439B-A761-9C0F8F113890}"/>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793413" y="88311"/>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0" y="549317"/>
            <a:ext cx="10515600" cy="1034210"/>
          </a:xfrm>
        </p:spPr>
        <p:txBody>
          <a:bodyPr/>
          <a:lstStyle/>
          <a:p>
            <a:r>
              <a:rPr lang="en-US" dirty="0"/>
              <a:t>Click to edit Master title style</a:t>
            </a:r>
          </a:p>
        </p:txBody>
      </p:sp>
      <p:sp>
        <p:nvSpPr>
          <p:cNvPr id="3" name="Content Placeholder 2"/>
          <p:cNvSpPr>
            <a:spLocks noGrp="1"/>
          </p:cNvSpPr>
          <p:nvPr>
            <p:ph idx="1"/>
          </p:nvPr>
        </p:nvSpPr>
        <p:spPr>
          <a:xfrm>
            <a:off x="600890" y="2192936"/>
            <a:ext cx="10515600" cy="39141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7"/>
          <p:cNvSpPr>
            <a:spLocks noGrp="1"/>
          </p:cNvSpPr>
          <p:nvPr>
            <p:ph type="body" sz="quarter" idx="13"/>
          </p:nvPr>
        </p:nvSpPr>
        <p:spPr>
          <a:xfrm>
            <a:off x="838200" y="1583526"/>
            <a:ext cx="10515599" cy="461007"/>
          </a:xfrm>
        </p:spPr>
        <p:txBody>
          <a:bodyPr>
            <a:noAutofit/>
          </a:bodyPr>
          <a:lstStyle>
            <a:lvl1pPr marL="0" indent="0">
              <a:buNone/>
              <a:defRPr sz="2400" i="1"/>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9061101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pic>
        <p:nvPicPr>
          <p:cNvPr id="2" name="Picture 7" descr="A picture containing person, yellow, baseball, holding&#10;&#10;Description automatically generated">
            <a:extLst>
              <a:ext uri="{FF2B5EF4-FFF2-40B4-BE49-F238E27FC236}">
                <a16:creationId xmlns:a16="http://schemas.microsoft.com/office/drawing/2014/main" id="{999FBBF5-D7F7-4924-B2DD-4763391A60C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8475" y="0"/>
            <a:ext cx="66135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597DA056-9523-494D-B53E-CB69C21DB5F1}"/>
              </a:ext>
            </a:extLst>
          </p:cNvPr>
          <p:cNvSpPr/>
          <p:nvPr userDrawn="1"/>
        </p:nvSpPr>
        <p:spPr>
          <a:xfrm rot="10800000" flipH="1">
            <a:off x="4969259" y="0"/>
            <a:ext cx="2423125" cy="6858000"/>
          </a:xfrm>
          <a:prstGeom prst="rect">
            <a:avLst/>
          </a:prstGeom>
          <a:gradFill>
            <a:gsLst>
              <a:gs pos="28000">
                <a:schemeClr val="bg1"/>
              </a:gs>
              <a:gs pos="100000">
                <a:schemeClr val="bg1">
                  <a:alpha val="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3241" dirty="0"/>
          </a:p>
        </p:txBody>
      </p:sp>
      <p:pic>
        <p:nvPicPr>
          <p:cNvPr id="4" name="Picture 11" descr="A picture containing drawing&#10;&#10;Description automatically generated">
            <a:extLst>
              <a:ext uri="{FF2B5EF4-FFF2-40B4-BE49-F238E27FC236}">
                <a16:creationId xmlns:a16="http://schemas.microsoft.com/office/drawing/2014/main" id="{A2BFBDC3-8979-4F4F-A945-6DC9AD1F6F8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5750" t="-812" b="-1497"/>
          <a:stretch>
            <a:fillRect/>
          </a:stretch>
        </p:blipFill>
        <p:spPr bwMode="auto">
          <a:xfrm>
            <a:off x="8880475" y="674688"/>
            <a:ext cx="3311525" cy="467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 close up of a logo&#10;&#10;Description automatically generated">
            <a:extLst>
              <a:ext uri="{FF2B5EF4-FFF2-40B4-BE49-F238E27FC236}">
                <a16:creationId xmlns:a16="http://schemas.microsoft.com/office/drawing/2014/main" id="{B9BB734E-B291-49D9-87C0-C4CFDE6BD87F}"/>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494838" y="2511425"/>
            <a:ext cx="2649537"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5124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4" name="Picture 7" descr="A person sitting at a desk in front of a computer&#10;&#10;Description automatically generated">
            <a:extLst>
              <a:ext uri="{FF2B5EF4-FFF2-40B4-BE49-F238E27FC236}">
                <a16:creationId xmlns:a16="http://schemas.microsoft.com/office/drawing/2014/main" id="{AAD6DC85-C40B-48AD-A6FE-D0AC2E1052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t="-12215"/>
          <a:stretch>
            <a:fillRect/>
          </a:stretch>
        </p:blipFill>
        <p:spPr bwMode="auto">
          <a:xfrm>
            <a:off x="9096375" y="482600"/>
            <a:ext cx="3095625"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1A8B803-E748-4EED-9936-D08CE95FE0DC}"/>
              </a:ext>
            </a:extLst>
          </p:cNvPr>
          <p:cNvSpPr/>
          <p:nvPr userDrawn="1"/>
        </p:nvSpPr>
        <p:spPr>
          <a:xfrm rot="5400000">
            <a:off x="9939907" y="-580047"/>
            <a:ext cx="1672046" cy="2832141"/>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6E65A9E4-EC78-48ED-B154-A528BCA8087F}"/>
              </a:ext>
            </a:extLst>
          </p:cNvPr>
          <p:cNvSpPr/>
          <p:nvPr userDrawn="1"/>
        </p:nvSpPr>
        <p:spPr>
          <a:xfrm>
            <a:off x="7994468" y="0"/>
            <a:ext cx="3493825"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2" descr="A picture containing drawing&#10;&#10;Description automatically generated">
            <a:extLst>
              <a:ext uri="{FF2B5EF4-FFF2-40B4-BE49-F238E27FC236}">
                <a16:creationId xmlns:a16="http://schemas.microsoft.com/office/drawing/2014/main" id="{A8C77131-A94C-439E-958D-D982137A67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096375" y="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a:extLst>
              <a:ext uri="{FF2B5EF4-FFF2-40B4-BE49-F238E27FC236}">
                <a16:creationId xmlns:a16="http://schemas.microsoft.com/office/drawing/2014/main" id="{5A88C6F1-9F2F-452A-BAE6-14EBBC332B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7499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1A8B803-E748-4EED-9936-D08CE95FE0DC}"/>
              </a:ext>
            </a:extLst>
          </p:cNvPr>
          <p:cNvSpPr/>
          <p:nvPr userDrawn="1"/>
        </p:nvSpPr>
        <p:spPr>
          <a:xfrm rot="5400000">
            <a:off x="9939907" y="-580047"/>
            <a:ext cx="1672046" cy="2832141"/>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6E65A9E4-EC78-48ED-B154-A528BCA8087F}"/>
              </a:ext>
            </a:extLst>
          </p:cNvPr>
          <p:cNvSpPr/>
          <p:nvPr userDrawn="1"/>
        </p:nvSpPr>
        <p:spPr>
          <a:xfrm>
            <a:off x="7994468" y="1879190"/>
            <a:ext cx="3493825" cy="426661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p:txBody>
          <a:bodyPr/>
          <a:lstStyle/>
          <a:p>
            <a:r>
              <a:rPr lang="en-US"/>
              <a:t>Click to edit Master title style</a:t>
            </a:r>
          </a:p>
        </p:txBody>
      </p:sp>
      <p:pic>
        <p:nvPicPr>
          <p:cNvPr id="9" name="Picture 8" descr="A person in a yellow shirt&#10;&#10;Description automatically generated">
            <a:extLst>
              <a:ext uri="{FF2B5EF4-FFF2-40B4-BE49-F238E27FC236}">
                <a16:creationId xmlns:a16="http://schemas.microsoft.com/office/drawing/2014/main" id="{4EB692C9-25EA-46ED-BFFC-CD962EFFE2F0}"/>
              </a:ext>
            </a:extLst>
          </p:cNvPr>
          <p:cNvPicPr>
            <a:picLocks noChangeAspect="1"/>
          </p:cNvPicPr>
          <p:nvPr userDrawn="1"/>
        </p:nvPicPr>
        <p:blipFill rotWithShape="1">
          <a:blip r:embed="rId2"/>
          <a:srcRect l="21976" t="1182" r="42397" b="22978"/>
          <a:stretch/>
        </p:blipFill>
        <p:spPr>
          <a:xfrm>
            <a:off x="8894618" y="1379947"/>
            <a:ext cx="3297382" cy="4670333"/>
          </a:xfrm>
          <a:prstGeom prst="rect">
            <a:avLst/>
          </a:prstGeom>
        </p:spPr>
      </p:pic>
      <p:sp>
        <p:nvSpPr>
          <p:cNvPr id="10" name="Rectangle 9">
            <a:extLst>
              <a:ext uri="{FF2B5EF4-FFF2-40B4-BE49-F238E27FC236}">
                <a16:creationId xmlns:a16="http://schemas.microsoft.com/office/drawing/2014/main" id="{77D020C5-AFA1-428F-8EB0-B617205588C3}"/>
              </a:ext>
            </a:extLst>
          </p:cNvPr>
          <p:cNvSpPr/>
          <p:nvPr userDrawn="1"/>
        </p:nvSpPr>
        <p:spPr>
          <a:xfrm rot="5400000">
            <a:off x="9981560" y="-69947"/>
            <a:ext cx="1275898" cy="3144982"/>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3FE4826-F219-48AF-8778-57DC7B575190}"/>
              </a:ext>
            </a:extLst>
          </p:cNvPr>
          <p:cNvSpPr/>
          <p:nvPr userDrawn="1"/>
        </p:nvSpPr>
        <p:spPr>
          <a:xfrm>
            <a:off x="7612946" y="1304423"/>
            <a:ext cx="3493825" cy="4745857"/>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12" descr="A picture containing drawing&#10;&#10;Description automatically generated">
            <a:extLst>
              <a:ext uri="{FF2B5EF4-FFF2-40B4-BE49-F238E27FC236}">
                <a16:creationId xmlns:a16="http://schemas.microsoft.com/office/drawing/2014/main" id="{A8C77131-A94C-439E-958D-D982137A675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096375" y="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a:extLst>
              <a:ext uri="{FF2B5EF4-FFF2-40B4-BE49-F238E27FC236}">
                <a16:creationId xmlns:a16="http://schemas.microsoft.com/office/drawing/2014/main" id="{5A88C6F1-9F2F-452A-BAE6-14EBBC332B07}"/>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370996"/>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pic>
        <p:nvPicPr>
          <p:cNvPr id="4" name="Picture 7" descr="A person smiling for the camera&#10;&#10;Description automatically generated">
            <a:extLst>
              <a:ext uri="{FF2B5EF4-FFF2-40B4-BE49-F238E27FC236}">
                <a16:creationId xmlns:a16="http://schemas.microsoft.com/office/drawing/2014/main" id="{BE9DB17F-A2A3-436A-88B1-478D3D7F5EE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8243"/>
          <a:stretch>
            <a:fillRect/>
          </a:stretch>
        </p:blipFill>
        <p:spPr bwMode="auto">
          <a:xfrm>
            <a:off x="7496175" y="1739900"/>
            <a:ext cx="46958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529AB79-8DA7-4F4B-ACC6-D30428A3A275}"/>
              </a:ext>
            </a:extLst>
          </p:cNvPr>
          <p:cNvSpPr/>
          <p:nvPr userDrawn="1"/>
        </p:nvSpPr>
        <p:spPr>
          <a:xfrm rot="5400000">
            <a:off x="10207892" y="371168"/>
            <a:ext cx="1136073" cy="2832141"/>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511BBBC9-F1EA-42DF-81C5-002989B284F1}"/>
              </a:ext>
            </a:extLst>
          </p:cNvPr>
          <p:cNvSpPr/>
          <p:nvPr userDrawn="1"/>
        </p:nvSpPr>
        <p:spPr>
          <a:xfrm>
            <a:off x="7994468" y="0"/>
            <a:ext cx="3493825"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7" name="Picture 12" descr="A picture containing drawing&#10;&#10;Description automatically generated">
            <a:extLst>
              <a:ext uri="{FF2B5EF4-FFF2-40B4-BE49-F238E27FC236}">
                <a16:creationId xmlns:a16="http://schemas.microsoft.com/office/drawing/2014/main" id="{FC77017B-AFDF-4BF2-9C51-E125292FFC38}"/>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096375" y="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descr="A close up of a logo&#10;&#10;Description automatically generated">
            <a:extLst>
              <a:ext uri="{FF2B5EF4-FFF2-40B4-BE49-F238E27FC236}">
                <a16:creationId xmlns:a16="http://schemas.microsoft.com/office/drawing/2014/main" id="{F65048D5-431D-422A-8F5A-ADD8B7CF41B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9378074"/>
      </p:ext>
    </p:extLst>
  </p:cSld>
  <p:clrMapOvr>
    <a:masterClrMapping/>
  </p:clrMapOvr>
  <p:extLst>
    <p:ext uri="{DCECCB84-F9BA-43D5-87BE-67443E8EF086}">
      <p15:sldGuideLst xmlns:p15="http://schemas.microsoft.com/office/powerpoint/2012/main">
        <p15:guide id="1" orient="horz" pos="3816">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otal health_Title">
    <p:spTree>
      <p:nvGrpSpPr>
        <p:cNvPr id="1" name=""/>
        <p:cNvGrpSpPr/>
        <p:nvPr/>
      </p:nvGrpSpPr>
      <p:grpSpPr>
        <a:xfrm>
          <a:off x="0" y="0"/>
          <a:ext cx="0" cy="0"/>
          <a:chOff x="0" y="0"/>
          <a:chExt cx="0" cy="0"/>
        </a:xfrm>
      </p:grpSpPr>
      <p:sp>
        <p:nvSpPr>
          <p:cNvPr id="5" name="Title 1"/>
          <p:cNvSpPr>
            <a:spLocks noGrp="1"/>
          </p:cNvSpPr>
          <p:nvPr>
            <p:ph type="title"/>
          </p:nvPr>
        </p:nvSpPr>
        <p:spPr>
          <a:xfrm>
            <a:off x="663389" y="687854"/>
            <a:ext cx="10515600" cy="531960"/>
          </a:xfrm>
        </p:spPr>
        <p:txBody>
          <a:bodyPr/>
          <a:lstStyle/>
          <a:p>
            <a:r>
              <a:rPr lang="en-US" dirty="0"/>
              <a:t>Click to edit Master title style</a:t>
            </a:r>
          </a:p>
        </p:txBody>
      </p:sp>
      <p:sp>
        <p:nvSpPr>
          <p:cNvPr id="7" name="Text Placeholder 7"/>
          <p:cNvSpPr>
            <a:spLocks noGrp="1"/>
          </p:cNvSpPr>
          <p:nvPr>
            <p:ph type="body" sz="quarter" idx="13"/>
          </p:nvPr>
        </p:nvSpPr>
        <p:spPr>
          <a:xfrm>
            <a:off x="663389" y="1287048"/>
            <a:ext cx="10515600" cy="295275"/>
          </a:xfrm>
        </p:spPr>
        <p:txBody>
          <a:bodyPr>
            <a:noAutofit/>
          </a:bodyPr>
          <a:lstStyle>
            <a:lvl1pPr marL="0" indent="0">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4" name="Slide Number Placeholder 5">
            <a:extLst>
              <a:ext uri="{FF2B5EF4-FFF2-40B4-BE49-F238E27FC236}">
                <a16:creationId xmlns:a16="http://schemas.microsoft.com/office/drawing/2014/main" id="{3F4CCA69-A5F9-440C-B4D0-4DBC2CF2D590}"/>
              </a:ext>
            </a:extLst>
          </p:cNvPr>
          <p:cNvSpPr>
            <a:spLocks noGrp="1"/>
          </p:cNvSpPr>
          <p:nvPr>
            <p:ph type="sldNum" sz="quarter" idx="14"/>
          </p:nvPr>
        </p:nvSpPr>
        <p:spPr/>
        <p:txBody>
          <a:bodyPr/>
          <a:lstStyle>
            <a:lvl1pPr>
              <a:defRPr/>
            </a:lvl1pPr>
          </a:lstStyle>
          <a:p>
            <a:pPr>
              <a:defRPr/>
            </a:pPr>
            <a:fld id="{EEDEB9F8-3165-489E-9087-E854DBCC07F1}" type="slidenum">
              <a:rPr lang="en-US"/>
              <a:pPr>
                <a:defRPr/>
              </a:pPr>
              <a:t>‹#›</a:t>
            </a:fld>
            <a:endParaRPr lang="en-US" dirty="0"/>
          </a:p>
        </p:txBody>
      </p:sp>
    </p:spTree>
    <p:extLst>
      <p:ext uri="{BB962C8B-B14F-4D97-AF65-F5344CB8AC3E}">
        <p14:creationId xmlns:p14="http://schemas.microsoft.com/office/powerpoint/2010/main" val="4137691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A32AC86-D935-4EA1-A94F-A6E014C22404}"/>
              </a:ext>
            </a:extLst>
          </p:cNvPr>
          <p:cNvSpPr/>
          <p:nvPr userDrawn="1"/>
        </p:nvSpPr>
        <p:spPr>
          <a:xfrm>
            <a:off x="6658794" y="468402"/>
            <a:ext cx="3661953" cy="792800"/>
          </a:xfrm>
          <a:prstGeom prst="rect">
            <a:avLst/>
          </a:prstGeom>
          <a:gradFill flip="none" rotWithShape="1">
            <a:gsLst>
              <a:gs pos="59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E6A79CDA-5712-A746-81D3-65FFFB8EA3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08954" y="1086077"/>
            <a:ext cx="4087708" cy="5009923"/>
          </a:xfrm>
          <a:prstGeom prst="rect">
            <a:avLst/>
          </a:prstGeom>
        </p:spPr>
      </p:pic>
      <p:sp>
        <p:nvSpPr>
          <p:cNvPr id="13" name="Rectangle 12">
            <a:extLst>
              <a:ext uri="{FF2B5EF4-FFF2-40B4-BE49-F238E27FC236}">
                <a16:creationId xmlns:a16="http://schemas.microsoft.com/office/drawing/2014/main" id="{835F6747-BED0-C64F-854F-A4145189F16B}"/>
              </a:ext>
            </a:extLst>
          </p:cNvPr>
          <p:cNvSpPr/>
          <p:nvPr userDrawn="1"/>
        </p:nvSpPr>
        <p:spPr>
          <a:xfrm>
            <a:off x="6650742" y="410984"/>
            <a:ext cx="3661953" cy="6036032"/>
          </a:xfrm>
          <a:prstGeom prst="rect">
            <a:avLst/>
          </a:prstGeom>
          <a:gradFill flip="none" rotWithShape="1">
            <a:gsLst>
              <a:gs pos="59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D57E8A-79DD-49A1-BB5E-5ACA04A3AD3D}"/>
              </a:ext>
            </a:extLst>
          </p:cNvPr>
          <p:cNvSpPr>
            <a:spLocks noGrp="1"/>
          </p:cNvSpPr>
          <p:nvPr>
            <p:ph type="title"/>
          </p:nvPr>
        </p:nvSpPr>
        <p:spPr>
          <a:xfrm>
            <a:off x="174170" y="91992"/>
            <a:ext cx="10515600" cy="103421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D0A61B2-6DC8-417F-83F5-970A92320B93}"/>
              </a:ext>
            </a:extLst>
          </p:cNvPr>
          <p:cNvSpPr>
            <a:spLocks noGrp="1"/>
          </p:cNvSpPr>
          <p:nvPr>
            <p:ph idx="1"/>
          </p:nvPr>
        </p:nvSpPr>
        <p:spPr>
          <a:xfrm>
            <a:off x="174170" y="2137602"/>
            <a:ext cx="7986850" cy="39515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4" name="Picture 13" descr="A picture containing drawing&#10;&#10;Description automatically generated">
            <a:extLst>
              <a:ext uri="{FF2B5EF4-FFF2-40B4-BE49-F238E27FC236}">
                <a16:creationId xmlns:a16="http://schemas.microsoft.com/office/drawing/2014/main" id="{CD4F4BC3-2888-4D4B-A24E-9846476CB4A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3181" b="-21571"/>
          <a:stretch/>
        </p:blipFill>
        <p:spPr>
          <a:xfrm>
            <a:off x="8782793" y="0"/>
            <a:ext cx="3446697" cy="2434590"/>
          </a:xfrm>
          <a:prstGeom prst="rect">
            <a:avLst/>
          </a:prstGeom>
        </p:spPr>
      </p:pic>
      <p:pic>
        <p:nvPicPr>
          <p:cNvPr id="9" name="Picture 8" descr="A close up of a logo&#10;&#10;Description automatically generated">
            <a:extLst>
              <a:ext uri="{FF2B5EF4-FFF2-40B4-BE49-F238E27FC236}">
                <a16:creationId xmlns:a16="http://schemas.microsoft.com/office/drawing/2014/main" id="{1B819A2C-EBA0-408D-B9D4-12CA585E26D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080951" y="94531"/>
            <a:ext cx="1958649" cy="1200869"/>
          </a:xfrm>
          <a:prstGeom prst="rect">
            <a:avLst/>
          </a:prstGeom>
        </p:spPr>
      </p:pic>
    </p:spTree>
    <p:extLst>
      <p:ext uri="{BB962C8B-B14F-4D97-AF65-F5344CB8AC3E}">
        <p14:creationId xmlns:p14="http://schemas.microsoft.com/office/powerpoint/2010/main" val="1649574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8" name="Picture 11" descr="A picture containing drawing&#10;&#10;Description automatically generated">
            <a:extLst>
              <a:ext uri="{FF2B5EF4-FFF2-40B4-BE49-F238E27FC236}">
                <a16:creationId xmlns:a16="http://schemas.microsoft.com/office/drawing/2014/main" id="{3C076C80-5470-48B3-A745-DAA51E4DC956}"/>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l="-3181" b="-21571"/>
          <a:stretch>
            <a:fillRect/>
          </a:stretch>
        </p:blipFill>
        <p:spPr bwMode="auto">
          <a:xfrm>
            <a:off x="9096375" y="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a:extLst>
              <a:ext uri="{FF2B5EF4-FFF2-40B4-BE49-F238E27FC236}">
                <a16:creationId xmlns:a16="http://schemas.microsoft.com/office/drawing/2014/main" id="{BD9103AF-7F44-4F12-8FB5-2D5C4A5E65C0}"/>
              </a:ext>
            </a:extLst>
          </p:cNvPr>
          <p:cNvSpPr>
            <a:spLocks noGrp="1"/>
          </p:cNvSpPr>
          <p:nvPr>
            <p:ph type="title"/>
          </p:nvPr>
        </p:nvSpPr>
        <p:spPr>
          <a:xfrm>
            <a:off x="838200" y="790575"/>
            <a:ext cx="10515600" cy="1196975"/>
          </a:xfrm>
        </p:spPr>
        <p:txBody>
          <a:bodyPr/>
          <a:lstStyle/>
          <a:p>
            <a:r>
              <a:rPr lang="en-US"/>
              <a:t>Click to edit Master title style</a:t>
            </a:r>
          </a:p>
        </p:txBody>
      </p:sp>
      <p:pic>
        <p:nvPicPr>
          <p:cNvPr id="10" name="Picture 13" descr="A close up of a logo&#10;&#10;Description automatically generated">
            <a:extLst>
              <a:ext uri="{FF2B5EF4-FFF2-40B4-BE49-F238E27FC236}">
                <a16:creationId xmlns:a16="http://schemas.microsoft.com/office/drawing/2014/main" id="{55276AA7-D604-4B28-AFF2-B295757D6FD6}"/>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9147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7" descr="A person smiling for the camera&#10;&#10;Description automatically generated">
            <a:extLst>
              <a:ext uri="{FF2B5EF4-FFF2-40B4-BE49-F238E27FC236}">
                <a16:creationId xmlns:a16="http://schemas.microsoft.com/office/drawing/2014/main" id="{D9B6C837-EB44-4D55-8B0D-BF1406C4BA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l="-38243"/>
          <a:stretch>
            <a:fillRect/>
          </a:stretch>
        </p:blipFill>
        <p:spPr bwMode="auto">
          <a:xfrm>
            <a:off x="7496175" y="1739900"/>
            <a:ext cx="46958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14CF471B-F9EC-46A1-A126-0E0E03F9B134}"/>
              </a:ext>
            </a:extLst>
          </p:cNvPr>
          <p:cNvSpPr/>
          <p:nvPr userDrawn="1"/>
        </p:nvSpPr>
        <p:spPr>
          <a:xfrm rot="5400000">
            <a:off x="10207892" y="371168"/>
            <a:ext cx="1136073" cy="2832141"/>
          </a:xfrm>
          <a:prstGeom prst="rect">
            <a:avLst/>
          </a:prstGeom>
          <a:gradFill flip="none" rotWithShape="1">
            <a:gsLst>
              <a:gs pos="64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5">
            <a:extLst>
              <a:ext uri="{FF2B5EF4-FFF2-40B4-BE49-F238E27FC236}">
                <a16:creationId xmlns:a16="http://schemas.microsoft.com/office/drawing/2014/main" id="{7599D329-495A-482A-A2BB-3E63170AFBDF}"/>
              </a:ext>
            </a:extLst>
          </p:cNvPr>
          <p:cNvSpPr/>
          <p:nvPr userDrawn="1"/>
        </p:nvSpPr>
        <p:spPr>
          <a:xfrm>
            <a:off x="7994468" y="0"/>
            <a:ext cx="3493825" cy="6145806"/>
          </a:xfrm>
          <a:prstGeom prst="rect">
            <a:avLst/>
          </a:prstGeom>
          <a:gradFill flip="none" rotWithShape="1">
            <a:gsLst>
              <a:gs pos="47000">
                <a:schemeClr val="bg1"/>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3" descr="A picture containing drawing&#10;&#10;Description automatically generated">
            <a:extLst>
              <a:ext uri="{FF2B5EF4-FFF2-40B4-BE49-F238E27FC236}">
                <a16:creationId xmlns:a16="http://schemas.microsoft.com/office/drawing/2014/main" id="{A83A7804-9144-4037-944A-15503A8F8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l="-3181" b="-21571"/>
          <a:stretch>
            <a:fillRect/>
          </a:stretch>
        </p:blipFill>
        <p:spPr bwMode="auto">
          <a:xfrm>
            <a:off x="9096375" y="0"/>
            <a:ext cx="3095625" cy="218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13" descr="A close up of a logo&#10;&#10;Description automatically generated">
            <a:extLst>
              <a:ext uri="{FF2B5EF4-FFF2-40B4-BE49-F238E27FC236}">
                <a16:creationId xmlns:a16="http://schemas.microsoft.com/office/drawing/2014/main" id="{DF63EA14-1C17-4C58-A694-FA952CF2D591}"/>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80625" y="95250"/>
            <a:ext cx="1958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2328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F8530F6B-3A71-4F0D-8F6F-C60EFF0F5ECD}"/>
              </a:ext>
            </a:extLst>
          </p:cNvPr>
          <p:cNvSpPr>
            <a:spLocks noGrp="1" noChangeArrowheads="1"/>
          </p:cNvSpPr>
          <p:nvPr>
            <p:ph type="title"/>
          </p:nvPr>
        </p:nvSpPr>
        <p:spPr bwMode="auto">
          <a:xfrm>
            <a:off x="838200" y="790575"/>
            <a:ext cx="10515600" cy="1196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94561739-1030-42BA-9B1F-B23783BAE75F}"/>
              </a:ext>
            </a:extLst>
          </p:cNvPr>
          <p:cNvSpPr>
            <a:spLocks noGrp="1" noChangeArrowheads="1"/>
          </p:cNvSpPr>
          <p:nvPr>
            <p:ph type="body" idx="1"/>
          </p:nvPr>
        </p:nvSpPr>
        <p:spPr bwMode="auto">
          <a:xfrm>
            <a:off x="838200" y="2114550"/>
            <a:ext cx="105156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28" name="Picture 27">
            <a:extLst>
              <a:ext uri="{FF2B5EF4-FFF2-40B4-BE49-F238E27FC236}">
                <a16:creationId xmlns:a16="http://schemas.microsoft.com/office/drawing/2014/main" id="{4FBEA7F9-1FDD-48D8-8E33-7D769F74C256}"/>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9577388" y="6351588"/>
            <a:ext cx="1801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8" descr="A close up of a sign&#10;&#10;Description automatically generated">
            <a:extLst>
              <a:ext uri="{FF2B5EF4-FFF2-40B4-BE49-F238E27FC236}">
                <a16:creationId xmlns:a16="http://schemas.microsoft.com/office/drawing/2014/main" id="{C51CD406-B695-4CD7-9F86-4665C7865C4D}"/>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788988" y="6232525"/>
            <a:ext cx="1668462" cy="41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a:extLst>
              <a:ext uri="{FF2B5EF4-FFF2-40B4-BE49-F238E27FC236}">
                <a16:creationId xmlns:a16="http://schemas.microsoft.com/office/drawing/2014/main" id="{172BC133-418B-4370-9226-96079BDF2312}"/>
              </a:ext>
            </a:extLst>
          </p:cNvPr>
          <p:cNvSpPr txBox="1">
            <a:spLocks/>
          </p:cNvSpPr>
          <p:nvPr userDrawn="1"/>
        </p:nvSpPr>
        <p:spPr>
          <a:xfrm>
            <a:off x="2349500" y="6273800"/>
            <a:ext cx="3081338" cy="433388"/>
          </a:xfrm>
          <a:prstGeom prst="rect">
            <a:avLst/>
          </a:prstGeom>
        </p:spPr>
        <p:txBody>
          <a:bodyPr lIns="109745" tIns="54873" rIns="109745" bIns="54873"/>
          <a:lstStyle>
            <a:lvl1pPr algn="ctr" defTabSz="338877" rtl="0" eaLnBrk="1" latinLnBrk="0" hangingPunct="1">
              <a:lnSpc>
                <a:spcPct val="90000"/>
              </a:lnSpc>
              <a:spcBef>
                <a:spcPct val="0"/>
              </a:spcBef>
              <a:buNone/>
              <a:defRPr sz="2224" kern="1200">
                <a:solidFill>
                  <a:schemeClr val="tx1"/>
                </a:solidFill>
                <a:latin typeface="+mj-lt"/>
                <a:ea typeface="+mj-ea"/>
                <a:cs typeface="+mj-cs"/>
              </a:defRPr>
            </a:lvl1pPr>
          </a:lstStyle>
          <a:p>
            <a:pPr algn="l">
              <a:defRPr/>
            </a:pPr>
            <a:r>
              <a:rPr lang="en-US" sz="2000" dirty="0">
                <a:latin typeface="Arial Narrow" panose="020B0604020202020204" pitchFamily="34" charset="0"/>
                <a:cs typeface="Arial Narrow" panose="020B0604020202020204" pitchFamily="34" charset="0"/>
              </a:rPr>
              <a:t>.cat.com</a:t>
            </a:r>
            <a:endParaRPr lang="en-US" sz="2000" dirty="0">
              <a:solidFill>
                <a:srgbClr val="808F93"/>
              </a:solidFill>
              <a:latin typeface="Arial Narrow" panose="020B0604020202020204" pitchFamily="34" charset="0"/>
              <a:cs typeface="Arial Narrow" panose="020B0604020202020204" pitchFamily="34" charset="0"/>
            </a:endParaRPr>
          </a:p>
        </p:txBody>
      </p:sp>
      <p:sp>
        <p:nvSpPr>
          <p:cNvPr id="3" name="MSIPCMContentMarking" descr="{&quot;HashCode&quot;:135238423,&quot;Placement&quot;:&quot;Footer&quot;,&quot;Top&quot;:519.343,&quot;Left&quot;:0.0,&quot;SlideWidth&quot;:960,&quot;SlideHeight&quot;:540}">
            <a:extLst>
              <a:ext uri="{FF2B5EF4-FFF2-40B4-BE49-F238E27FC236}">
                <a16:creationId xmlns:a16="http://schemas.microsoft.com/office/drawing/2014/main" id="{F1FBD9AF-EC80-4D26-A2B3-B655616138E8}"/>
              </a:ext>
            </a:extLst>
          </p:cNvPr>
          <p:cNvSpPr txBox="1"/>
          <p:nvPr userDrawn="1"/>
        </p:nvSpPr>
        <p:spPr>
          <a:xfrm>
            <a:off x="0" y="6595656"/>
            <a:ext cx="1882256" cy="262344"/>
          </a:xfrm>
          <a:prstGeom prst="rect">
            <a:avLst/>
          </a:prstGeom>
          <a:noFill/>
        </p:spPr>
        <p:txBody>
          <a:bodyPr vert="horz" wrap="square" lIns="0" tIns="0" rIns="0" bIns="0" rtlCol="0" anchor="ctr" anchorCtr="1">
            <a:spAutoFit/>
          </a:bodyPr>
          <a:lstStyle/>
          <a:p>
            <a:pPr algn="l">
              <a:spcBef>
                <a:spcPts val="0"/>
              </a:spcBef>
              <a:spcAft>
                <a:spcPts val="0"/>
              </a:spcAft>
            </a:pPr>
            <a:r>
              <a:rPr lang="en-US" sz="1000" dirty="0">
                <a:solidFill>
                  <a:srgbClr val="737373"/>
                </a:solidFill>
                <a:latin typeface="Calibri" panose="020F0502020204030204" pitchFamily="34" charset="0"/>
              </a:rPr>
              <a:t>Caterpillar: Confidential Green</a:t>
            </a:r>
          </a:p>
        </p:txBody>
      </p:sp>
    </p:spTree>
    <p:extLst>
      <p:ext uri="{BB962C8B-B14F-4D97-AF65-F5344CB8AC3E}">
        <p14:creationId xmlns:p14="http://schemas.microsoft.com/office/powerpoint/2010/main" val="35450702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rtl="0" eaLnBrk="0" fontAlgn="base" hangingPunct="0">
        <a:lnSpc>
          <a:spcPct val="90000"/>
        </a:lnSpc>
        <a:spcBef>
          <a:spcPct val="0"/>
        </a:spcBef>
        <a:spcAft>
          <a:spcPct val="0"/>
        </a:spcAft>
        <a:defRPr sz="3400" b="1" kern="1200">
          <a:solidFill>
            <a:schemeClr val="tx1"/>
          </a:solidFill>
          <a:latin typeface="Arial Narrow" panose="020B0604020202020204" pitchFamily="34" charset="0"/>
          <a:ea typeface="Arial Narrow" panose="020B0606020202030204" pitchFamily="34" charset="0"/>
          <a:cs typeface="Arial Narrow" panose="020B0604020202020204" pitchFamily="34" charset="0"/>
        </a:defRPr>
      </a:lvl1pPr>
      <a:lvl2pPr algn="l" rtl="0" eaLnBrk="0" fontAlgn="base" hangingPunct="0">
        <a:lnSpc>
          <a:spcPct val="90000"/>
        </a:lnSpc>
        <a:spcBef>
          <a:spcPct val="0"/>
        </a:spcBef>
        <a:spcAft>
          <a:spcPct val="0"/>
        </a:spcAft>
        <a:defRPr sz="3400" b="1">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2pPr>
      <a:lvl3pPr algn="l" rtl="0" eaLnBrk="0" fontAlgn="base" hangingPunct="0">
        <a:lnSpc>
          <a:spcPct val="90000"/>
        </a:lnSpc>
        <a:spcBef>
          <a:spcPct val="0"/>
        </a:spcBef>
        <a:spcAft>
          <a:spcPct val="0"/>
        </a:spcAft>
        <a:defRPr sz="3400" b="1">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3pPr>
      <a:lvl4pPr algn="l" rtl="0" eaLnBrk="0" fontAlgn="base" hangingPunct="0">
        <a:lnSpc>
          <a:spcPct val="90000"/>
        </a:lnSpc>
        <a:spcBef>
          <a:spcPct val="0"/>
        </a:spcBef>
        <a:spcAft>
          <a:spcPct val="0"/>
        </a:spcAft>
        <a:defRPr sz="3400" b="1">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4pPr>
      <a:lvl5pPr algn="l" rtl="0" eaLnBrk="0" fontAlgn="base" hangingPunct="0">
        <a:lnSpc>
          <a:spcPct val="90000"/>
        </a:lnSpc>
        <a:spcBef>
          <a:spcPct val="0"/>
        </a:spcBef>
        <a:spcAft>
          <a:spcPct val="0"/>
        </a:spcAft>
        <a:defRPr sz="3400" b="1">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5pPr>
      <a:lvl6pPr marL="457200" algn="l" rtl="0" fontAlgn="base">
        <a:lnSpc>
          <a:spcPct val="90000"/>
        </a:lnSpc>
        <a:spcBef>
          <a:spcPct val="0"/>
        </a:spcBef>
        <a:spcAft>
          <a:spcPct val="0"/>
        </a:spcAft>
        <a:defRPr sz="3400" b="1">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6pPr>
      <a:lvl7pPr marL="914400" algn="l" rtl="0" fontAlgn="base">
        <a:lnSpc>
          <a:spcPct val="90000"/>
        </a:lnSpc>
        <a:spcBef>
          <a:spcPct val="0"/>
        </a:spcBef>
        <a:spcAft>
          <a:spcPct val="0"/>
        </a:spcAft>
        <a:defRPr sz="3400" b="1">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7pPr>
      <a:lvl8pPr marL="1371600" algn="l" rtl="0" fontAlgn="base">
        <a:lnSpc>
          <a:spcPct val="90000"/>
        </a:lnSpc>
        <a:spcBef>
          <a:spcPct val="0"/>
        </a:spcBef>
        <a:spcAft>
          <a:spcPct val="0"/>
        </a:spcAft>
        <a:defRPr sz="3400" b="1">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8pPr>
      <a:lvl9pPr marL="1828800" algn="l" rtl="0" fontAlgn="base">
        <a:lnSpc>
          <a:spcPct val="90000"/>
        </a:lnSpc>
        <a:spcBef>
          <a:spcPct val="0"/>
        </a:spcBef>
        <a:spcAft>
          <a:spcPct val="0"/>
        </a:spcAft>
        <a:defRPr sz="3400" b="1">
          <a:solidFill>
            <a:schemeClr val="tx1"/>
          </a:solidFill>
          <a:latin typeface="Arial Narrow" panose="020B0606020202030204" pitchFamily="34" charset="0"/>
          <a:ea typeface="Arial Narrow" panose="020B0606020202030204" pitchFamily="34" charset="0"/>
          <a:cs typeface="Arial Narrow" panose="020B0606020202030204" pitchFamily="34" charset="0"/>
        </a:defRPr>
      </a:lvl9pPr>
    </p:titleStyle>
    <p:bodyStyle>
      <a:lvl1pPr marL="171450" indent="-171450" algn="l" rtl="0" eaLnBrk="0" fontAlgn="base" hangingPunct="0">
        <a:lnSpc>
          <a:spcPct val="90000"/>
        </a:lnSpc>
        <a:spcBef>
          <a:spcPts val="1000"/>
        </a:spcBef>
        <a:spcAft>
          <a:spcPct val="0"/>
        </a:spcAft>
        <a:buFont typeface="Arial" panose="020B0604020202020204" pitchFamily="34" charset="0"/>
        <a:buChar char="•"/>
        <a:defRPr sz="2400" kern="1200">
          <a:solidFill>
            <a:schemeClr val="tx1"/>
          </a:solidFill>
          <a:latin typeface="Arial Narrow" panose="020B0604020202020204" pitchFamily="34" charset="0"/>
          <a:ea typeface="Arial Narrow" panose="020B0606020202030204" pitchFamily="34" charset="0"/>
          <a:cs typeface="Arial Narrow" panose="020B0604020202020204" pitchFamily="34" charset="0"/>
        </a:defRPr>
      </a:lvl1pPr>
      <a:lvl2pPr marL="688975" indent="-233363" algn="l" rtl="0" eaLnBrk="0" fontAlgn="base" hangingPunct="0">
        <a:lnSpc>
          <a:spcPct val="90000"/>
        </a:lnSpc>
        <a:spcBef>
          <a:spcPts val="500"/>
        </a:spcBef>
        <a:spcAft>
          <a:spcPct val="0"/>
        </a:spcAft>
        <a:buFont typeface="Courier New" panose="02070309020205020404" pitchFamily="49" charset="0"/>
        <a:buChar char="o"/>
        <a:defRPr sz="2000" kern="1200">
          <a:solidFill>
            <a:schemeClr val="tx1"/>
          </a:solidFill>
          <a:latin typeface="Arial Narrow" panose="020B0604020202020204" pitchFamily="34" charset="0"/>
          <a:ea typeface="Arial Narrow" panose="020B0606020202030204" pitchFamily="34" charset="0"/>
          <a:cs typeface="Arial Narrow" panose="020B0604020202020204" pitchFamily="34" charset="0"/>
        </a:defRPr>
      </a:lvl2pPr>
      <a:lvl3pPr marL="1096963" indent="-173038"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al Narrow" panose="020B0604020202020204" pitchFamily="34" charset="0"/>
          <a:ea typeface="Arial Narrow" panose="020B0606020202030204" pitchFamily="34" charset="0"/>
          <a:cs typeface="Arial Narrow" panose="020B0604020202020204" pitchFamily="34" charset="0"/>
        </a:defRPr>
      </a:lvl3pPr>
      <a:lvl4pPr marL="1552575" indent="-173038" algn="l" rtl="0" eaLnBrk="0" fontAlgn="base" hangingPunct="0">
        <a:lnSpc>
          <a:spcPct val="90000"/>
        </a:lnSpc>
        <a:spcBef>
          <a:spcPts val="500"/>
        </a:spcBef>
        <a:spcAft>
          <a:spcPct val="0"/>
        </a:spcAft>
        <a:buFont typeface="Arial" panose="020B0604020202020204" pitchFamily="34" charset="0"/>
        <a:buChar char="•"/>
        <a:defRPr sz="1600" kern="1200">
          <a:solidFill>
            <a:schemeClr val="tx1"/>
          </a:solidFill>
          <a:latin typeface="Arial Narrow" panose="020B0604020202020204" pitchFamily="34" charset="0"/>
          <a:ea typeface="Arial Narrow" panose="020B0606020202030204" pitchFamily="34" charset="0"/>
          <a:cs typeface="Arial Narrow" panose="020B0604020202020204" pitchFamily="34" charset="0"/>
        </a:defRPr>
      </a:lvl4pPr>
      <a:lvl5pPr marL="1947863" indent="-173038" algn="l" rtl="0" eaLnBrk="0" fontAlgn="base" hangingPunct="0">
        <a:lnSpc>
          <a:spcPct val="90000"/>
        </a:lnSpc>
        <a:spcBef>
          <a:spcPts val="500"/>
        </a:spcBef>
        <a:spcAft>
          <a:spcPct val="0"/>
        </a:spcAft>
        <a:buFont typeface="Wingdings" panose="05000000000000000000" pitchFamily="2" charset="2"/>
        <a:buChar char="§"/>
        <a:defRPr sz="1600" kern="1200">
          <a:solidFill>
            <a:schemeClr val="tx1"/>
          </a:solidFill>
          <a:latin typeface="Arial Narrow" panose="020B0604020202020204" pitchFamily="34" charset="0"/>
          <a:ea typeface="Arial Narrow" panose="020B0606020202030204" pitchFamily="34" charset="0"/>
          <a:cs typeface="Arial Narrow"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26BF659-EB0B-4E25-9FBB-B2064CC0DFC3}"/>
              </a:ext>
            </a:extLst>
          </p:cNvPr>
          <p:cNvGraphicFramePr>
            <a:graphicFrameLocks noGrp="1"/>
          </p:cNvGraphicFramePr>
          <p:nvPr>
            <p:extLst>
              <p:ext uri="{D42A27DB-BD31-4B8C-83A1-F6EECF244321}">
                <p14:modId xmlns:p14="http://schemas.microsoft.com/office/powerpoint/2010/main" val="3064304094"/>
              </p:ext>
            </p:extLst>
          </p:nvPr>
        </p:nvGraphicFramePr>
        <p:xfrm>
          <a:off x="572192" y="1219397"/>
          <a:ext cx="11047615" cy="4649776"/>
        </p:xfrm>
        <a:graphic>
          <a:graphicData uri="http://schemas.openxmlformats.org/drawingml/2006/table">
            <a:tbl>
              <a:tblPr firstRow="1" bandRow="1">
                <a:tableStyleId>{F2DE63D5-997A-4646-A377-4702673A728D}</a:tableStyleId>
              </a:tblPr>
              <a:tblGrid>
                <a:gridCol w="2209523">
                  <a:extLst>
                    <a:ext uri="{9D8B030D-6E8A-4147-A177-3AD203B41FA5}">
                      <a16:colId xmlns:a16="http://schemas.microsoft.com/office/drawing/2014/main" val="1257654977"/>
                    </a:ext>
                  </a:extLst>
                </a:gridCol>
                <a:gridCol w="2209523">
                  <a:extLst>
                    <a:ext uri="{9D8B030D-6E8A-4147-A177-3AD203B41FA5}">
                      <a16:colId xmlns:a16="http://schemas.microsoft.com/office/drawing/2014/main" val="1862481586"/>
                    </a:ext>
                  </a:extLst>
                </a:gridCol>
                <a:gridCol w="2209523">
                  <a:extLst>
                    <a:ext uri="{9D8B030D-6E8A-4147-A177-3AD203B41FA5}">
                      <a16:colId xmlns:a16="http://schemas.microsoft.com/office/drawing/2014/main" val="3029131381"/>
                    </a:ext>
                  </a:extLst>
                </a:gridCol>
                <a:gridCol w="2209523">
                  <a:extLst>
                    <a:ext uri="{9D8B030D-6E8A-4147-A177-3AD203B41FA5}">
                      <a16:colId xmlns:a16="http://schemas.microsoft.com/office/drawing/2014/main" val="1003671468"/>
                    </a:ext>
                  </a:extLst>
                </a:gridCol>
                <a:gridCol w="2209523">
                  <a:extLst>
                    <a:ext uri="{9D8B030D-6E8A-4147-A177-3AD203B41FA5}">
                      <a16:colId xmlns:a16="http://schemas.microsoft.com/office/drawing/2014/main" val="1987610752"/>
                    </a:ext>
                  </a:extLst>
                </a:gridCol>
              </a:tblGrid>
              <a:tr h="370840">
                <a:tc>
                  <a:txBody>
                    <a:bodyPr/>
                    <a:lstStyle/>
                    <a:p>
                      <a:pPr algn="ctr"/>
                      <a:r>
                        <a:rPr lang="en-US" sz="1600" b="0" dirty="0">
                          <a:ln>
                            <a:solidFill>
                              <a:schemeClr val="tx1"/>
                            </a:solidFill>
                          </a:ln>
                          <a:solidFill>
                            <a:schemeClr val="tx1"/>
                          </a:solidFill>
                          <a:latin typeface="Arial Narrow" panose="020B0606020202030204" pitchFamily="34" charset="0"/>
                        </a:rPr>
                        <a:t>Event</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r>
                        <a:rPr lang="en-US" sz="1600" b="0" dirty="0">
                          <a:ln>
                            <a:solidFill>
                              <a:schemeClr val="tx1"/>
                            </a:solidFill>
                          </a:ln>
                          <a:solidFill>
                            <a:schemeClr val="tx1"/>
                          </a:solidFill>
                          <a:latin typeface="Arial Narrow" panose="020B0606020202030204" pitchFamily="34" charset="0"/>
                        </a:rPr>
                        <a:t>Emotion / Behavior</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r>
                        <a:rPr lang="en-US" sz="1600" b="0" dirty="0">
                          <a:ln>
                            <a:solidFill>
                              <a:schemeClr val="tx1"/>
                            </a:solidFill>
                          </a:ln>
                          <a:solidFill>
                            <a:schemeClr val="tx1"/>
                          </a:solidFill>
                          <a:latin typeface="Arial Narrow" panose="020B0606020202030204" pitchFamily="34" charset="0"/>
                        </a:rPr>
                        <a:t>Thought or “self-talk”</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r>
                        <a:rPr lang="en-US" sz="1600" b="0" dirty="0">
                          <a:ln>
                            <a:solidFill>
                              <a:schemeClr val="tx1"/>
                            </a:solidFill>
                          </a:ln>
                          <a:solidFill>
                            <a:schemeClr val="tx1"/>
                          </a:solidFill>
                          <a:latin typeface="Arial Narrow" panose="020B0606020202030204" pitchFamily="34" charset="0"/>
                        </a:rPr>
                        <a:t>Identify the irrational thought</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tc>
                  <a:txBody>
                    <a:bodyPr/>
                    <a:lstStyle/>
                    <a:p>
                      <a:pPr algn="ctr"/>
                      <a:r>
                        <a:rPr lang="en-US" sz="1600" b="0" dirty="0">
                          <a:ln>
                            <a:solidFill>
                              <a:schemeClr val="tx1"/>
                            </a:solidFill>
                          </a:ln>
                          <a:solidFill>
                            <a:schemeClr val="tx1"/>
                          </a:solidFill>
                          <a:latin typeface="Arial Narrow" panose="020B0606020202030204" pitchFamily="34" charset="0"/>
                        </a:rPr>
                        <a:t>Counterstatement - new healthier thought</a:t>
                      </a:r>
                    </a:p>
                  </a:txBody>
                  <a:tcPr anchor="ctr">
                    <a:lnL w="12700" cap="flat" cmpd="sng" algn="ctr">
                      <a:solidFill>
                        <a:schemeClr val="tx1">
                          <a:lumMod val="65000"/>
                          <a:lumOff val="35000"/>
                        </a:schemeClr>
                      </a:solidFill>
                      <a:prstDash val="solid"/>
                      <a:round/>
                      <a:headEnd type="none" w="med" len="med"/>
                      <a:tailEnd type="none" w="med" len="med"/>
                    </a:lnL>
                    <a:lnR w="12700" cap="flat" cmpd="sng" algn="ctr">
                      <a:solidFill>
                        <a:schemeClr val="tx1">
                          <a:lumMod val="65000"/>
                          <a:lumOff val="3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lnB w="12700" cap="flat" cmpd="sng" algn="ctr">
                      <a:solidFill>
                        <a:schemeClr val="tx1">
                          <a:lumMod val="65000"/>
                          <a:lumOff val="35000"/>
                        </a:schemeClr>
                      </a:solidFill>
                      <a:prstDash val="solid"/>
                      <a:round/>
                      <a:headEnd type="none" w="med" len="med"/>
                      <a:tailEnd type="none" w="med" len="med"/>
                    </a:lnB>
                  </a:tcPr>
                </a:tc>
                <a:extLst>
                  <a:ext uri="{0D108BD9-81ED-4DB2-BD59-A6C34878D82A}">
                    <a16:rowId xmlns:a16="http://schemas.microsoft.com/office/drawing/2014/main" val="3079191027"/>
                  </a:ext>
                </a:extLst>
              </a:tr>
              <a:tr h="364973">
                <a:tc>
                  <a:txBody>
                    <a:bodyPr/>
                    <a:lstStyle/>
                    <a:p>
                      <a:r>
                        <a:rPr lang="en-US" sz="1200" dirty="0">
                          <a:solidFill>
                            <a:schemeClr val="tx1">
                              <a:lumMod val="65000"/>
                              <a:lumOff val="35000"/>
                            </a:schemeClr>
                          </a:solidFill>
                          <a:latin typeface="Arial Narrow" panose="020B0606020202030204" pitchFamily="34" charset="0"/>
                        </a:rPr>
                        <a:t>Received “constructive” feedback from my supervisor on a project I’ve been working on.</a:t>
                      </a:r>
                    </a:p>
                  </a:txBody>
                  <a:tcPr>
                    <a:lnR w="12700" cap="flat" cmpd="sng" algn="ctr">
                      <a:solidFill>
                        <a:schemeClr val="bg1">
                          <a:lumMod val="8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r>
                        <a:rPr lang="en-US" sz="1200" dirty="0">
                          <a:solidFill>
                            <a:schemeClr val="tx1">
                              <a:lumMod val="65000"/>
                              <a:lumOff val="35000"/>
                            </a:schemeClr>
                          </a:solidFill>
                          <a:latin typeface="Arial Narrow" panose="020B0606020202030204" pitchFamily="34" charset="0"/>
                        </a:rPr>
                        <a:t>Disappointed. Sad. Anxious about job performance.</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r>
                        <a:rPr lang="en-US" sz="1200" i="1" dirty="0">
                          <a:solidFill>
                            <a:schemeClr val="tx1">
                              <a:lumMod val="65000"/>
                              <a:lumOff val="35000"/>
                            </a:schemeClr>
                          </a:solidFill>
                          <a:latin typeface="Arial Narrow" panose="020B0606020202030204" pitchFamily="34" charset="0"/>
                        </a:rPr>
                        <a:t>“Nothing I do is right. I’m going to job fail. I am not qualified for a job at this level.”</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r>
                        <a:rPr lang="en-US" sz="1200" dirty="0">
                          <a:solidFill>
                            <a:schemeClr val="tx1">
                              <a:lumMod val="65000"/>
                              <a:lumOff val="35000"/>
                            </a:schemeClr>
                          </a:solidFill>
                          <a:latin typeface="Arial Narrow" panose="020B0606020202030204" pitchFamily="34" charset="0"/>
                        </a:rPr>
                        <a:t>Overgeneralization. Catastrophizing. All-or-nothing thinking. </a:t>
                      </a: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tx1">
                          <a:lumMod val="65000"/>
                          <a:lumOff val="35000"/>
                        </a:schemeClr>
                      </a:solidFill>
                      <a:prstDash val="solid"/>
                      <a:round/>
                      <a:headEnd type="none" w="med" len="med"/>
                      <a:tailEnd type="none" w="med" len="med"/>
                    </a:lnT>
                  </a:tcPr>
                </a:tc>
                <a:tc>
                  <a:txBody>
                    <a:bodyPr/>
                    <a:lstStyle/>
                    <a:p>
                      <a:r>
                        <a:rPr lang="en-US" sz="1200" i="1" dirty="0">
                          <a:solidFill>
                            <a:schemeClr val="tx1">
                              <a:lumMod val="65000"/>
                              <a:lumOff val="35000"/>
                            </a:schemeClr>
                          </a:solidFill>
                          <a:latin typeface="Arial Narrow" panose="020B0606020202030204" pitchFamily="34" charset="0"/>
                        </a:rPr>
                        <a:t>“I’m not perfect. I’m still learning. Coaching can be hard to hear, but it will help me improve. It’s all part of the learning process.”</a:t>
                      </a:r>
                    </a:p>
                  </a:txBody>
                  <a:tcPr>
                    <a:lnL w="12700" cap="flat" cmpd="sng" algn="ctr">
                      <a:solidFill>
                        <a:schemeClr val="bg1">
                          <a:lumMod val="85000"/>
                        </a:schemeClr>
                      </a:solidFill>
                      <a:prstDash val="solid"/>
                      <a:round/>
                      <a:headEnd type="none" w="med" len="med"/>
                      <a:tailEnd type="none" w="med" len="med"/>
                    </a:lnL>
                    <a:lnT w="12700" cap="flat" cmpd="sng" algn="ctr">
                      <a:solidFill>
                        <a:schemeClr val="tx1">
                          <a:lumMod val="65000"/>
                          <a:lumOff val="35000"/>
                        </a:schemeClr>
                      </a:solidFill>
                      <a:prstDash val="solid"/>
                      <a:round/>
                      <a:headEnd type="none" w="med" len="med"/>
                      <a:tailEnd type="none" w="med" len="med"/>
                    </a:lnT>
                  </a:tcPr>
                </a:tc>
                <a:extLst>
                  <a:ext uri="{0D108BD9-81ED-4DB2-BD59-A6C34878D82A}">
                    <a16:rowId xmlns:a16="http://schemas.microsoft.com/office/drawing/2014/main" val="1124283279"/>
                  </a:ext>
                </a:extLst>
              </a:tr>
              <a:tr h="653352">
                <a:tc>
                  <a:txBody>
                    <a:bodyPr/>
                    <a:lstStyle/>
                    <a:p>
                      <a:endParaRPr lang="en-US" sz="1200" dirty="0">
                        <a:latin typeface="Arial Narrow" panose="020B0606020202030204" pitchFamily="34" charset="0"/>
                      </a:endParaRPr>
                    </a:p>
                  </a:txBody>
                  <a:tcPr>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682617504"/>
                  </a:ext>
                </a:extLst>
              </a:tr>
              <a:tr h="669851">
                <a:tc>
                  <a:txBody>
                    <a:bodyPr/>
                    <a:lstStyle/>
                    <a:p>
                      <a:endParaRPr lang="en-US" sz="1200" dirty="0">
                        <a:latin typeface="Arial Narrow" panose="020B0606020202030204" pitchFamily="34" charset="0"/>
                      </a:endParaRPr>
                    </a:p>
                  </a:txBody>
                  <a:tcPr>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2295079859"/>
                  </a:ext>
                </a:extLst>
              </a:tr>
              <a:tr h="627321">
                <a:tc>
                  <a:txBody>
                    <a:bodyPr/>
                    <a:lstStyle/>
                    <a:p>
                      <a:endParaRPr lang="en-US" sz="1200" dirty="0">
                        <a:latin typeface="Arial Narrow" panose="020B0606020202030204" pitchFamily="34" charset="0"/>
                      </a:endParaRPr>
                    </a:p>
                  </a:txBody>
                  <a:tcPr>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1075624256"/>
                  </a:ext>
                </a:extLst>
              </a:tr>
              <a:tr h="648586">
                <a:tc>
                  <a:txBody>
                    <a:bodyPr/>
                    <a:lstStyle/>
                    <a:p>
                      <a:endParaRPr lang="en-US" sz="1200" dirty="0">
                        <a:latin typeface="Arial Narrow" panose="020B0606020202030204" pitchFamily="34" charset="0"/>
                      </a:endParaRPr>
                    </a:p>
                  </a:txBody>
                  <a:tcPr>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582623427"/>
                  </a:ext>
                </a:extLst>
              </a:tr>
              <a:tr h="648586">
                <a:tc>
                  <a:txBody>
                    <a:bodyPr/>
                    <a:lstStyle/>
                    <a:p>
                      <a:endParaRPr lang="en-US" sz="1200" dirty="0">
                        <a:latin typeface="Arial Narrow" panose="020B0606020202030204" pitchFamily="34" charset="0"/>
                      </a:endParaRPr>
                    </a:p>
                  </a:txBody>
                  <a:tcPr>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tcPr>
                </a:tc>
                <a:tc>
                  <a:txBody>
                    <a:bodyPr/>
                    <a:lstStyle/>
                    <a:p>
                      <a:endParaRPr lang="en-US" sz="1200" dirty="0">
                        <a:latin typeface="Arial Narrow" panose="020B0606020202030204" pitchFamily="34" charset="0"/>
                      </a:endParaRPr>
                    </a:p>
                  </a:txBody>
                  <a:tcPr>
                    <a:lnL w="12700" cap="flat" cmpd="sng" algn="ctr">
                      <a:solidFill>
                        <a:schemeClr val="bg1">
                          <a:lumMod val="85000"/>
                        </a:schemeClr>
                      </a:solidFill>
                      <a:prstDash val="solid"/>
                      <a:round/>
                      <a:headEnd type="none" w="med" len="med"/>
                      <a:tailEnd type="none" w="med" len="med"/>
                    </a:lnL>
                  </a:tcPr>
                </a:tc>
                <a:extLst>
                  <a:ext uri="{0D108BD9-81ED-4DB2-BD59-A6C34878D82A}">
                    <a16:rowId xmlns:a16="http://schemas.microsoft.com/office/drawing/2014/main" val="3075350493"/>
                  </a:ext>
                </a:extLst>
              </a:tr>
            </a:tbl>
          </a:graphicData>
        </a:graphic>
      </p:graphicFrame>
      <p:sp>
        <p:nvSpPr>
          <p:cNvPr id="6" name="Rectangle 2">
            <a:extLst>
              <a:ext uri="{FF2B5EF4-FFF2-40B4-BE49-F238E27FC236}">
                <a16:creationId xmlns:a16="http://schemas.microsoft.com/office/drawing/2014/main" id="{52DEE961-4B4B-4174-8314-0145176421E9}"/>
              </a:ext>
            </a:extLst>
          </p:cNvPr>
          <p:cNvSpPr txBox="1">
            <a:spLocks noChangeArrowheads="1"/>
          </p:cNvSpPr>
          <p:nvPr/>
        </p:nvSpPr>
        <p:spPr>
          <a:xfrm>
            <a:off x="572192" y="391084"/>
            <a:ext cx="10938600" cy="1195486"/>
          </a:xfrm>
          <a:prstGeom prst="rect">
            <a:avLst/>
          </a:prstGeom>
        </p:spPr>
        <p:txBody>
          <a:bodyPr>
            <a:noAutofit/>
          </a:bodyPr>
          <a:lstStyle>
            <a:lvl1pPr algn="l" defTabSz="914400" rtl="0" eaLnBrk="1" latinLnBrk="0" hangingPunct="1">
              <a:lnSpc>
                <a:spcPct val="90000"/>
              </a:lnSpc>
              <a:spcBef>
                <a:spcPct val="0"/>
              </a:spcBef>
              <a:buNone/>
              <a:defRPr sz="3400" b="1" i="0" kern="1200">
                <a:solidFill>
                  <a:schemeClr val="tx1"/>
                </a:solidFill>
                <a:latin typeface="Arial Narrow" panose="020B0604020202020204" pitchFamily="34" charset="0"/>
                <a:ea typeface="+mj-ea"/>
                <a:cs typeface="Arial Narrow" panose="020B0604020202020204" pitchFamily="34" charset="0"/>
              </a:defRPr>
            </a:lvl1pPr>
          </a:lstStyle>
          <a:p>
            <a:pPr marL="266700" marR="0" lvl="0" indent="-26670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Narrow" panose="020B0606020202030204" pitchFamily="34" charset="0"/>
                <a:ea typeface="+mj-ea"/>
              </a:rPr>
              <a:t>Thought Log</a:t>
            </a:r>
            <a:endParaRPr kumimoji="0" lang="en-US" sz="2400" b="0" i="0" u="none" strike="noStrike" kern="1200" cap="none" spc="0" normalizeH="0" baseline="0" noProof="0" dirty="0">
              <a:ln>
                <a:noFill/>
              </a:ln>
              <a:solidFill>
                <a:prstClr val="white">
                  <a:lumMod val="50000"/>
                </a:prstClr>
              </a:solidFill>
              <a:effectLst/>
              <a:uLnTx/>
              <a:uFillTx/>
              <a:latin typeface="Arial Narrow" panose="020B0606020202030204" pitchFamily="34" charset="0"/>
              <a:ea typeface="+mj-ea"/>
            </a:endParaRPr>
          </a:p>
        </p:txBody>
      </p:sp>
    </p:spTree>
    <p:extLst>
      <p:ext uri="{BB962C8B-B14F-4D97-AF65-F5344CB8AC3E}">
        <p14:creationId xmlns:p14="http://schemas.microsoft.com/office/powerpoint/2010/main" val="12202629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EA5AA72-964D-4B68-AFC5-2258CD68BD66}"/>
              </a:ext>
            </a:extLst>
          </p:cNvPr>
          <p:cNvSpPr txBox="1">
            <a:spLocks/>
          </p:cNvSpPr>
          <p:nvPr/>
        </p:nvSpPr>
        <p:spPr>
          <a:xfrm>
            <a:off x="3484137" y="6483050"/>
            <a:ext cx="2607140" cy="362700"/>
          </a:xfrm>
          <a:prstGeom prst="rect">
            <a:avLst/>
          </a:prstGeom>
          <a:solidFill>
            <a:schemeClr val="bg1"/>
          </a:solidFill>
        </p:spPr>
        <p:txBody>
          <a:bodyPr vert="horz" lIns="62345" tIns="31173" rIns="62345" bIns="31173"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endParaRPr lang="en-US" sz="1091" u="sng" dirty="0">
              <a:latin typeface="Arial Narrow" panose="020B0606020202030204" pitchFamily="34" charset="0"/>
              <a:cs typeface="Arial" panose="020B0604020202020204" pitchFamily="34" charset="0"/>
            </a:endParaRPr>
          </a:p>
        </p:txBody>
      </p:sp>
      <p:sp>
        <p:nvSpPr>
          <p:cNvPr id="15" name="Title 1">
            <a:extLst>
              <a:ext uri="{FF2B5EF4-FFF2-40B4-BE49-F238E27FC236}">
                <a16:creationId xmlns:a16="http://schemas.microsoft.com/office/drawing/2014/main" id="{533C7E55-EF79-457C-B3E4-92A45D6A83AF}"/>
              </a:ext>
            </a:extLst>
          </p:cNvPr>
          <p:cNvSpPr txBox="1">
            <a:spLocks/>
          </p:cNvSpPr>
          <p:nvPr/>
        </p:nvSpPr>
        <p:spPr>
          <a:xfrm>
            <a:off x="6727220" y="1016041"/>
            <a:ext cx="5464780" cy="507959"/>
          </a:xfrm>
          <a:prstGeom prst="rect">
            <a:avLst/>
          </a:prstGeom>
        </p:spPr>
        <p:txBody>
          <a:bodyPr vert="horz" lIns="62345" tIns="31173" rIns="62345" bIns="31173" rtlCol="0" anchor="b">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r>
              <a:rPr lang="en-US" sz="3600" dirty="0">
                <a:latin typeface="Arial Narrow" panose="020B0606020202030204" pitchFamily="34" charset="0"/>
                <a:cs typeface="Arial" panose="020B0604020202020204" pitchFamily="34" charset="0"/>
              </a:rPr>
              <a:t>Common “Irrational Beliefs”</a:t>
            </a:r>
          </a:p>
        </p:txBody>
      </p:sp>
      <p:sp>
        <p:nvSpPr>
          <p:cNvPr id="62" name="Title 1">
            <a:extLst>
              <a:ext uri="{FF2B5EF4-FFF2-40B4-BE49-F238E27FC236}">
                <a16:creationId xmlns:a16="http://schemas.microsoft.com/office/drawing/2014/main" id="{C0F5DC62-4B59-40D2-9021-59D83E46B90C}"/>
              </a:ext>
            </a:extLst>
          </p:cNvPr>
          <p:cNvSpPr txBox="1">
            <a:spLocks/>
          </p:cNvSpPr>
          <p:nvPr/>
        </p:nvSpPr>
        <p:spPr>
          <a:xfrm>
            <a:off x="3590407" y="6474278"/>
            <a:ext cx="2607140" cy="362700"/>
          </a:xfrm>
          <a:prstGeom prst="rect">
            <a:avLst/>
          </a:prstGeom>
          <a:solidFill>
            <a:schemeClr val="bg1"/>
          </a:solidFill>
        </p:spPr>
        <p:txBody>
          <a:bodyPr vert="horz" lIns="62345" tIns="31173" rIns="62345" bIns="31173"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endParaRPr lang="en-US" sz="1091" u="sng" dirty="0">
              <a:latin typeface="Arial Narrow" panose="020B0606020202030204" pitchFamily="34" charset="0"/>
              <a:cs typeface="Arial" panose="020B0604020202020204" pitchFamily="34" charset="0"/>
            </a:endParaRPr>
          </a:p>
        </p:txBody>
      </p:sp>
      <p:sp>
        <p:nvSpPr>
          <p:cNvPr id="63" name="Rectangle 3">
            <a:extLst>
              <a:ext uri="{FF2B5EF4-FFF2-40B4-BE49-F238E27FC236}">
                <a16:creationId xmlns:a16="http://schemas.microsoft.com/office/drawing/2014/main" id="{F99AEEBE-5C97-4A1D-97E2-EE6488B3D166}"/>
              </a:ext>
            </a:extLst>
          </p:cNvPr>
          <p:cNvSpPr txBox="1">
            <a:spLocks noChangeArrowheads="1"/>
          </p:cNvSpPr>
          <p:nvPr/>
        </p:nvSpPr>
        <p:spPr bwMode="auto">
          <a:xfrm>
            <a:off x="259744" y="437996"/>
            <a:ext cx="11268228" cy="642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62345" tIns="31173" rIns="62345" bIns="31173"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Narrow"/>
                <a:ea typeface="MS PGothic" pitchFamily="34" charset="-128"/>
                <a:cs typeface="Arial Narrow"/>
              </a:defRPr>
            </a:lvl1pPr>
            <a:lvl2pPr marL="742950" indent="-285750" algn="l" rtl="0" eaLnBrk="0" fontAlgn="base" hangingPunct="0">
              <a:spcBef>
                <a:spcPct val="20000"/>
              </a:spcBef>
              <a:spcAft>
                <a:spcPct val="0"/>
              </a:spcAft>
              <a:buChar char="–"/>
              <a:defRPr sz="2800">
                <a:solidFill>
                  <a:schemeClr val="tx1"/>
                </a:solidFill>
                <a:latin typeface="Arial Narrow"/>
                <a:ea typeface="MS PGothic" pitchFamily="34" charset="-128"/>
                <a:cs typeface="Arial Narrow"/>
              </a:defRPr>
            </a:lvl2pPr>
            <a:lvl3pPr marL="1143000" indent="-228600" algn="l" rtl="0" eaLnBrk="0" fontAlgn="base" hangingPunct="0">
              <a:spcBef>
                <a:spcPct val="20000"/>
              </a:spcBef>
              <a:spcAft>
                <a:spcPct val="0"/>
              </a:spcAft>
              <a:buChar char="•"/>
              <a:defRPr sz="2400">
                <a:solidFill>
                  <a:schemeClr val="tx1"/>
                </a:solidFill>
                <a:latin typeface="Arial Narrow"/>
                <a:ea typeface="MS PGothic" pitchFamily="34" charset="-128"/>
                <a:cs typeface="Arial Narrow"/>
              </a:defRPr>
            </a:lvl3pPr>
            <a:lvl4pPr marL="1600200" indent="-228600" algn="l" rtl="0" eaLnBrk="0" fontAlgn="base" hangingPunct="0">
              <a:spcBef>
                <a:spcPct val="20000"/>
              </a:spcBef>
              <a:spcAft>
                <a:spcPct val="0"/>
              </a:spcAft>
              <a:buChar char="–"/>
              <a:defRPr sz="2000">
                <a:solidFill>
                  <a:schemeClr val="tx1"/>
                </a:solidFill>
                <a:latin typeface="Arial Narrow"/>
                <a:ea typeface="MS PGothic" pitchFamily="34" charset="-128"/>
                <a:cs typeface="Arial Narrow"/>
              </a:defRPr>
            </a:lvl4pPr>
            <a:lvl5pPr marL="2057400" indent="-228600" algn="l" rtl="0" eaLnBrk="0" fontAlgn="base" hangingPunct="0">
              <a:spcBef>
                <a:spcPct val="20000"/>
              </a:spcBef>
              <a:spcAft>
                <a:spcPct val="0"/>
              </a:spcAft>
              <a:buChar char="»"/>
              <a:defRPr sz="2000">
                <a:solidFill>
                  <a:schemeClr val="tx1"/>
                </a:solidFill>
                <a:latin typeface="Arial Narrow"/>
                <a:ea typeface="MS PGothic" pitchFamily="34" charset="-128"/>
                <a:cs typeface="Arial Narrow"/>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Jumping to conclusions: </a:t>
            </a:r>
            <a:r>
              <a:rPr lang="en-US" altLang="en-US" sz="1200" kern="0" dirty="0">
                <a:latin typeface="Arial Narrow" panose="020B0606020202030204" pitchFamily="34" charset="0"/>
                <a:cs typeface="Arial" panose="020B0604020202020204" pitchFamily="34" charset="0"/>
              </a:rPr>
              <a:t>Settling on a belief when there is little or no evidence to support it.</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“If I don’t do well on this project, my leaders will think I’m incompetent.”</a:t>
            </a: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Mental filtering: </a:t>
            </a:r>
            <a:r>
              <a:rPr lang="en-US" altLang="en-US" sz="1200" kern="0" dirty="0">
                <a:latin typeface="Arial Narrow" panose="020B0606020202030204" pitchFamily="34" charset="0"/>
                <a:cs typeface="Arial" panose="020B0604020202020204" pitchFamily="34" charset="0"/>
              </a:rPr>
              <a:t>Over focusing on the negative, while ignoring the positive</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“I didn’t know the answer to a question today. Maybe I’m not suited for this job.”</a:t>
            </a: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All-or-nothing: </a:t>
            </a:r>
            <a:r>
              <a:rPr lang="en-US" altLang="en-US" sz="1200" kern="0" dirty="0">
                <a:latin typeface="Arial Narrow" panose="020B0606020202030204" pitchFamily="34" charset="0"/>
                <a:cs typeface="Arial" panose="020B0604020202020204" pitchFamily="34" charset="0"/>
              </a:rPr>
              <a:t>Exaggerated “black and white” thinking. </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“If I don’t get selected for the open position, my career is over.”</a:t>
            </a:r>
            <a:endParaRPr lang="en-US" altLang="en-US" sz="1200" kern="0" dirty="0">
              <a:latin typeface="Arial Narrow" panose="020B0606020202030204" pitchFamily="34" charset="0"/>
              <a:cs typeface="Arial" panose="020B0604020202020204" pitchFamily="34" charset="0"/>
            </a:endParaRP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Perfectionism: </a:t>
            </a:r>
            <a:r>
              <a:rPr lang="en-US" altLang="en-US" sz="1200" kern="0" dirty="0">
                <a:latin typeface="Arial Narrow" panose="020B0606020202030204" pitchFamily="34" charset="0"/>
                <a:cs typeface="Arial" panose="020B0604020202020204" pitchFamily="34" charset="0"/>
              </a:rPr>
              <a:t>Very high expectations that something can only be a certain way. </a:t>
            </a:r>
          </a:p>
          <a:p>
            <a:pPr lvl="1"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“The hotel isn’t as good as the reviews said. Our vacation is ruined.”</a:t>
            </a:r>
            <a:endParaRPr lang="en-US" altLang="en-US" sz="1200" b="1" kern="0" dirty="0">
              <a:latin typeface="Arial Narrow" panose="020B0606020202030204" pitchFamily="34" charset="0"/>
              <a:cs typeface="Arial" panose="020B0604020202020204" pitchFamily="34" charset="0"/>
            </a:endParaRP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Rigid, inflexible thinking: </a:t>
            </a:r>
            <a:r>
              <a:rPr lang="en-US" altLang="en-US" sz="1200" kern="0" dirty="0">
                <a:latin typeface="Arial Narrow" panose="020B0606020202030204" pitchFamily="34" charset="0"/>
                <a:cs typeface="Arial" panose="020B0604020202020204" pitchFamily="34" charset="0"/>
              </a:rPr>
              <a:t>Leaving no room for a realistic, alternative outcome.</a:t>
            </a:r>
          </a:p>
          <a:p>
            <a:pPr lvl="1"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“People shouldn’t act that way.” “I must get a high rating every year.” Or, “Society should be just and fair.”</a:t>
            </a: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Overgeneralization: </a:t>
            </a:r>
            <a:r>
              <a:rPr lang="en-US" altLang="en-US" sz="1200" kern="0" dirty="0">
                <a:latin typeface="Arial Narrow" panose="020B0606020202030204" pitchFamily="34" charset="0"/>
                <a:cs typeface="Arial" panose="020B0604020202020204" pitchFamily="34" charset="0"/>
              </a:rPr>
              <a:t>Maintaining global beliefs based on one factor or a single situation.</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“My coworker just got a new position. Everyone else has gotten promoted but me.”</a:t>
            </a: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Personalization: </a:t>
            </a:r>
            <a:r>
              <a:rPr lang="en-US" altLang="en-US" sz="1200" kern="0" dirty="0">
                <a:latin typeface="Arial Narrow" panose="020B0606020202030204" pitchFamily="34" charset="0"/>
                <a:cs typeface="Arial" panose="020B0604020202020204" pitchFamily="34" charset="0"/>
              </a:rPr>
              <a:t>The tendency to automatically blame yourself.</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“I wasn’t selected for the open position. I always interview very poorly.”</a:t>
            </a:r>
            <a:endParaRPr lang="en-US" altLang="en-US" sz="1200" kern="0" dirty="0">
              <a:latin typeface="Arial Narrow" panose="020B0606020202030204" pitchFamily="34" charset="0"/>
              <a:cs typeface="Arial" panose="020B0604020202020204" pitchFamily="34" charset="0"/>
            </a:endParaRP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Externalization: </a:t>
            </a:r>
            <a:r>
              <a:rPr lang="en-US" altLang="en-US" sz="1200" kern="0" dirty="0">
                <a:latin typeface="Arial Narrow" panose="020B0606020202030204" pitchFamily="34" charset="0"/>
                <a:cs typeface="Arial" panose="020B0604020202020204" pitchFamily="34" charset="0"/>
              </a:rPr>
              <a:t>The tendency to automatically blame others.</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“I wasn’t selected for the project. The project leader is threatened by my skills.”</a:t>
            </a:r>
            <a:endParaRPr lang="en-US" altLang="en-US" sz="1200" kern="0" dirty="0">
              <a:latin typeface="Arial Narrow" panose="020B0606020202030204" pitchFamily="34" charset="0"/>
              <a:cs typeface="Arial" panose="020B0604020202020204" pitchFamily="34" charset="0"/>
            </a:endParaRP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Mind Reading:</a:t>
            </a:r>
            <a:r>
              <a:rPr lang="en-US" altLang="en-US" sz="1200" b="1" i="1" kern="0" dirty="0">
                <a:latin typeface="Arial Narrow" panose="020B0606020202030204" pitchFamily="34" charset="0"/>
                <a:cs typeface="Arial" panose="020B0604020202020204" pitchFamily="34" charset="0"/>
              </a:rPr>
              <a:t> </a:t>
            </a:r>
            <a:r>
              <a:rPr lang="en-US" altLang="en-US" sz="1200" kern="0" dirty="0">
                <a:latin typeface="Arial Narrow" panose="020B0606020202030204" pitchFamily="34" charset="0"/>
                <a:cs typeface="Arial" panose="020B0604020202020204" pitchFamily="34" charset="0"/>
              </a:rPr>
              <a:t>Assuming that you know what others are thinking, or expecting others to know what you are thinking.</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“My supervisor hasn’t responded to my email. She must be upset about what I said.”</a:t>
            </a:r>
            <a:endParaRPr lang="en-US" altLang="en-US" sz="1200" kern="0" dirty="0">
              <a:latin typeface="Arial Narrow" panose="020B0606020202030204" pitchFamily="34" charset="0"/>
              <a:cs typeface="Arial" panose="020B0604020202020204" pitchFamily="34" charset="0"/>
            </a:endParaRP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Catastrophizing: </a:t>
            </a:r>
            <a:r>
              <a:rPr lang="en-US" altLang="en-US" sz="1200" kern="0" dirty="0">
                <a:latin typeface="Arial Narrow" panose="020B0606020202030204" pitchFamily="34" charset="0"/>
                <a:cs typeface="Arial" panose="020B0604020202020204" pitchFamily="34" charset="0"/>
              </a:rPr>
              <a:t>Worst case scenario thinking. Exaggerating the impact of a negative event.	</a:t>
            </a:r>
          </a:p>
          <a:p>
            <a:pPr lvl="1"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“I was rated “meets” even though I performed better. My boss is looking for an excuse to fire me.”</a:t>
            </a:r>
          </a:p>
          <a:p>
            <a:pPr marL="233789" indent="-233789"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Future or past orientation: </a:t>
            </a:r>
            <a:r>
              <a:rPr lang="en-US" altLang="en-US" sz="1200" kern="0" dirty="0">
                <a:latin typeface="Arial Narrow" panose="020B0606020202030204" pitchFamily="34" charset="0"/>
                <a:cs typeface="Arial" panose="020B0604020202020204" pitchFamily="34" charset="0"/>
              </a:rPr>
              <a:t>Spending too much time focused on the past or future. Assuming you can predict the future or the past is destined to repeat itself.</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“This date is not going to go well. First dates never work for me.”</a:t>
            </a:r>
          </a:p>
          <a:p>
            <a:pPr defTabSz="623438">
              <a:spcBef>
                <a:spcPts val="0"/>
              </a:spcBef>
              <a:spcAft>
                <a:spcPts val="500"/>
              </a:spcAft>
              <a:defRPr/>
            </a:pPr>
            <a:r>
              <a:rPr lang="en-US" altLang="en-US" sz="1200" b="1" kern="0" dirty="0">
                <a:latin typeface="Arial Narrow" panose="020B0606020202030204" pitchFamily="34" charset="0"/>
                <a:cs typeface="Arial" panose="020B0604020202020204" pitchFamily="34" charset="0"/>
              </a:rPr>
              <a:t>Emotional reasoning: </a:t>
            </a:r>
            <a:r>
              <a:rPr lang="en-US" altLang="en-US" sz="1200" kern="0" dirty="0">
                <a:latin typeface="Arial Narrow" panose="020B0606020202030204" pitchFamily="34" charset="0"/>
                <a:cs typeface="Arial" panose="020B0604020202020204" pitchFamily="34" charset="0"/>
              </a:rPr>
              <a:t>Interpreting our experience, fact, and reality based on how we are feeling in the moment.</a:t>
            </a:r>
          </a:p>
          <a:p>
            <a:pPr lvl="1" indent="-233789" defTabSz="623438">
              <a:spcBef>
                <a:spcPts val="0"/>
              </a:spcBef>
              <a:spcAft>
                <a:spcPts val="500"/>
              </a:spcAft>
              <a:buFont typeface="Wingdings" panose="05000000000000000000" pitchFamily="2" charset="2"/>
              <a:buChar char="Ø"/>
              <a:defRPr/>
            </a:pPr>
            <a:r>
              <a:rPr lang="en-US" altLang="en-US" sz="1200" kern="0" dirty="0">
                <a:solidFill>
                  <a:schemeClr val="tx1">
                    <a:lumMod val="50000"/>
                    <a:lumOff val="50000"/>
                  </a:schemeClr>
                </a:solidFill>
                <a:latin typeface="Arial Narrow" panose="020B0606020202030204" pitchFamily="34" charset="0"/>
                <a:cs typeface="Arial" panose="020B0604020202020204" pitchFamily="34" charset="0"/>
              </a:rPr>
              <a:t>“I feel stressed and over worked. Our leaders don’t know how to manage people.” or “I feel bad when you say that. You must be a horrible person.”</a:t>
            </a:r>
            <a:endParaRPr lang="en-US" altLang="en-US" sz="1200" kern="0" dirty="0">
              <a:latin typeface="Arial Narrow" panose="020B0606020202030204" pitchFamily="34" charset="0"/>
              <a:cs typeface="Arial" panose="020B0604020202020204" pitchFamily="34" charset="0"/>
            </a:endParaRPr>
          </a:p>
          <a:p>
            <a:pPr lvl="1" indent="-233789" defTabSz="623438">
              <a:spcBef>
                <a:spcPts val="0"/>
              </a:spcBef>
              <a:spcAft>
                <a:spcPts val="500"/>
              </a:spcAft>
              <a:buFont typeface="Wingdings" panose="05000000000000000000" pitchFamily="2" charset="2"/>
              <a:buChar char="Ø"/>
              <a:defRPr/>
            </a:pPr>
            <a:endParaRPr lang="en-US" altLang="en-US" sz="1200" kern="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4137159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EA5AA72-964D-4B68-AFC5-2258CD68BD66}"/>
              </a:ext>
            </a:extLst>
          </p:cNvPr>
          <p:cNvSpPr txBox="1">
            <a:spLocks/>
          </p:cNvSpPr>
          <p:nvPr/>
        </p:nvSpPr>
        <p:spPr>
          <a:xfrm>
            <a:off x="3484137" y="6483050"/>
            <a:ext cx="2607140" cy="362700"/>
          </a:xfrm>
          <a:prstGeom prst="rect">
            <a:avLst/>
          </a:prstGeom>
          <a:solidFill>
            <a:schemeClr val="bg1"/>
          </a:solidFill>
        </p:spPr>
        <p:txBody>
          <a:bodyPr vert="horz" lIns="62345" tIns="31173" rIns="62345" bIns="31173"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endParaRPr lang="en-US" sz="1091" u="sng" dirty="0">
              <a:latin typeface="Arial Narrow" panose="020B0606020202030204" pitchFamily="34" charset="0"/>
              <a:cs typeface="Arial" panose="020B0604020202020204" pitchFamily="34" charset="0"/>
            </a:endParaRPr>
          </a:p>
        </p:txBody>
      </p:sp>
      <p:sp>
        <p:nvSpPr>
          <p:cNvPr id="15" name="Title 1">
            <a:extLst>
              <a:ext uri="{FF2B5EF4-FFF2-40B4-BE49-F238E27FC236}">
                <a16:creationId xmlns:a16="http://schemas.microsoft.com/office/drawing/2014/main" id="{533C7E55-EF79-457C-B3E4-92A45D6A83AF}"/>
              </a:ext>
            </a:extLst>
          </p:cNvPr>
          <p:cNvSpPr txBox="1">
            <a:spLocks/>
          </p:cNvSpPr>
          <p:nvPr/>
        </p:nvSpPr>
        <p:spPr>
          <a:xfrm>
            <a:off x="7174917" y="311662"/>
            <a:ext cx="4744940" cy="475302"/>
          </a:xfrm>
          <a:prstGeom prst="rect">
            <a:avLst/>
          </a:prstGeom>
        </p:spPr>
        <p:txBody>
          <a:bodyPr vert="horz" lIns="62345" tIns="31173" rIns="62345" bIns="31173" rtlCol="0" anchor="b">
            <a:no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r>
              <a:rPr lang="en-US" sz="3200" dirty="0">
                <a:latin typeface="Arial Narrow" panose="020B0606020202030204" pitchFamily="34" charset="0"/>
                <a:cs typeface="Arial" panose="020B0604020202020204" pitchFamily="34" charset="0"/>
              </a:rPr>
              <a:t>Challenging “Irrational Beliefs”</a:t>
            </a:r>
          </a:p>
        </p:txBody>
      </p:sp>
      <p:sp>
        <p:nvSpPr>
          <p:cNvPr id="62" name="Title 1">
            <a:extLst>
              <a:ext uri="{FF2B5EF4-FFF2-40B4-BE49-F238E27FC236}">
                <a16:creationId xmlns:a16="http://schemas.microsoft.com/office/drawing/2014/main" id="{C0F5DC62-4B59-40D2-9021-59D83E46B90C}"/>
              </a:ext>
            </a:extLst>
          </p:cNvPr>
          <p:cNvSpPr txBox="1">
            <a:spLocks/>
          </p:cNvSpPr>
          <p:nvPr/>
        </p:nvSpPr>
        <p:spPr>
          <a:xfrm>
            <a:off x="3590407" y="6474278"/>
            <a:ext cx="2607140" cy="362700"/>
          </a:xfrm>
          <a:prstGeom prst="rect">
            <a:avLst/>
          </a:prstGeom>
          <a:solidFill>
            <a:schemeClr val="bg1"/>
          </a:solidFill>
        </p:spPr>
        <p:txBody>
          <a:bodyPr vert="horz" lIns="62345" tIns="31173" rIns="62345" bIns="31173" rtlCol="0" anchor="b">
            <a:normAutofit/>
          </a:bodyPr>
          <a:lstStyle>
            <a:lvl1pPr algn="ctr" defTabSz="777240" rtl="0" eaLnBrk="1" latinLnBrk="0" hangingPunct="1">
              <a:lnSpc>
                <a:spcPct val="90000"/>
              </a:lnSpc>
              <a:spcBef>
                <a:spcPct val="0"/>
              </a:spcBef>
              <a:buNone/>
              <a:defRPr sz="5100" kern="1200">
                <a:solidFill>
                  <a:schemeClr val="tx1"/>
                </a:solidFill>
                <a:latin typeface="+mj-lt"/>
                <a:ea typeface="+mj-ea"/>
                <a:cs typeface="+mj-cs"/>
              </a:defRPr>
            </a:lvl1pPr>
          </a:lstStyle>
          <a:p>
            <a:endParaRPr lang="en-US" sz="1091" u="sng" dirty="0">
              <a:latin typeface="Arial Narrow" panose="020B0606020202030204" pitchFamily="34" charset="0"/>
              <a:cs typeface="Arial" panose="020B0604020202020204" pitchFamily="34" charset="0"/>
            </a:endParaRPr>
          </a:p>
        </p:txBody>
      </p:sp>
      <p:sp>
        <p:nvSpPr>
          <p:cNvPr id="63" name="Rectangle 3">
            <a:extLst>
              <a:ext uri="{FF2B5EF4-FFF2-40B4-BE49-F238E27FC236}">
                <a16:creationId xmlns:a16="http://schemas.microsoft.com/office/drawing/2014/main" id="{F99AEEBE-5C97-4A1D-97E2-EE6488B3D166}"/>
              </a:ext>
            </a:extLst>
          </p:cNvPr>
          <p:cNvSpPr txBox="1">
            <a:spLocks noChangeArrowheads="1"/>
          </p:cNvSpPr>
          <p:nvPr/>
        </p:nvSpPr>
        <p:spPr bwMode="auto">
          <a:xfrm>
            <a:off x="478973" y="549313"/>
            <a:ext cx="10689770" cy="34809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a:extLst>
        </p:spPr>
        <p:txBody>
          <a:bodyPr vert="horz" wrap="square" lIns="62345" tIns="31173" rIns="62345" bIns="31173"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Arial Narrow"/>
                <a:ea typeface="MS PGothic" pitchFamily="34" charset="-128"/>
                <a:cs typeface="Arial Narrow"/>
              </a:defRPr>
            </a:lvl1pPr>
            <a:lvl2pPr marL="742950" indent="-285750" algn="l" rtl="0" eaLnBrk="0" fontAlgn="base" hangingPunct="0">
              <a:spcBef>
                <a:spcPct val="20000"/>
              </a:spcBef>
              <a:spcAft>
                <a:spcPct val="0"/>
              </a:spcAft>
              <a:buChar char="–"/>
              <a:defRPr sz="2800">
                <a:solidFill>
                  <a:schemeClr val="tx1"/>
                </a:solidFill>
                <a:latin typeface="Arial Narrow"/>
                <a:ea typeface="MS PGothic" pitchFamily="34" charset="-128"/>
                <a:cs typeface="Arial Narrow"/>
              </a:defRPr>
            </a:lvl2pPr>
            <a:lvl3pPr marL="1143000" indent="-228600" algn="l" rtl="0" eaLnBrk="0" fontAlgn="base" hangingPunct="0">
              <a:spcBef>
                <a:spcPct val="20000"/>
              </a:spcBef>
              <a:spcAft>
                <a:spcPct val="0"/>
              </a:spcAft>
              <a:buChar char="•"/>
              <a:defRPr sz="2400">
                <a:solidFill>
                  <a:schemeClr val="tx1"/>
                </a:solidFill>
                <a:latin typeface="Arial Narrow"/>
                <a:ea typeface="MS PGothic" pitchFamily="34" charset="-128"/>
                <a:cs typeface="Arial Narrow"/>
              </a:defRPr>
            </a:lvl3pPr>
            <a:lvl4pPr marL="1600200" indent="-228600" algn="l" rtl="0" eaLnBrk="0" fontAlgn="base" hangingPunct="0">
              <a:spcBef>
                <a:spcPct val="20000"/>
              </a:spcBef>
              <a:spcAft>
                <a:spcPct val="0"/>
              </a:spcAft>
              <a:buChar char="–"/>
              <a:defRPr sz="2000">
                <a:solidFill>
                  <a:schemeClr val="tx1"/>
                </a:solidFill>
                <a:latin typeface="Arial Narrow"/>
                <a:ea typeface="MS PGothic" pitchFamily="34" charset="-128"/>
                <a:cs typeface="Arial Narrow"/>
              </a:defRPr>
            </a:lvl4pPr>
            <a:lvl5pPr marL="2057400" indent="-228600" algn="l" rtl="0" eaLnBrk="0" fontAlgn="base" hangingPunct="0">
              <a:spcBef>
                <a:spcPct val="20000"/>
              </a:spcBef>
              <a:spcAft>
                <a:spcPct val="0"/>
              </a:spcAft>
              <a:buChar char="»"/>
              <a:defRPr sz="2000">
                <a:solidFill>
                  <a:schemeClr val="tx1"/>
                </a:solidFill>
                <a:latin typeface="Arial Narrow"/>
                <a:ea typeface="MS PGothic" pitchFamily="34" charset="-128"/>
                <a:cs typeface="Arial Narrow"/>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Jumping to conclusions: </a:t>
            </a:r>
            <a:r>
              <a:rPr lang="en-US" altLang="en-US" sz="1200" kern="0" dirty="0">
                <a:latin typeface="Arial Narrow" panose="020B0606020202030204" pitchFamily="34" charset="0"/>
                <a:cs typeface="Arial" panose="020B0604020202020204" pitchFamily="34" charset="0"/>
              </a:rPr>
              <a:t>Settling on a belief when there is little or no evidence to support it.</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Slow down and ask your, “what evidence do I have for this way of perceiving the situation?”</a:t>
            </a: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Mental filtering: </a:t>
            </a:r>
            <a:r>
              <a:rPr lang="en-US" altLang="en-US" sz="1200" kern="0" dirty="0">
                <a:latin typeface="Arial Narrow" panose="020B0606020202030204" pitchFamily="34" charset="0"/>
                <a:cs typeface="Arial" panose="020B0604020202020204" pitchFamily="34" charset="0"/>
              </a:rPr>
              <a:t>Over focusing on the negative, while ignoring the positive</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Make a pro/con list about event outlining positives and negatives. Balance every negative with a positive.</a:t>
            </a: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All-or-nothing: </a:t>
            </a:r>
            <a:r>
              <a:rPr lang="en-US" altLang="en-US" sz="1200" kern="0" dirty="0">
                <a:latin typeface="Arial Narrow" panose="020B0606020202030204" pitchFamily="34" charset="0"/>
                <a:cs typeface="Arial" panose="020B0604020202020204" pitchFamily="34" charset="0"/>
              </a:rPr>
              <a:t>Exaggerated “black and white” thinking. </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Ask yourself, “are those the only two options?” or “Doesn’t something have to be all good or all bad?” </a:t>
            </a: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Perfectionism: </a:t>
            </a:r>
            <a:r>
              <a:rPr lang="en-US" altLang="en-US" sz="1200" kern="0" dirty="0">
                <a:latin typeface="Arial Narrow" panose="020B0606020202030204" pitchFamily="34" charset="0"/>
                <a:cs typeface="Arial" panose="020B0604020202020204" pitchFamily="34" charset="0"/>
              </a:rPr>
              <a:t>Very high expectations that something can only be a certain way. </a:t>
            </a:r>
          </a:p>
          <a:p>
            <a:pPr lvl="1"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Remind yourself, there is no such thing as perfect. What seems perfect for you may not for me. Things rarely turn out </a:t>
            </a:r>
            <a:r>
              <a:rPr lang="en-US" altLang="en-US" sz="1200" i="1" kern="0" dirty="0">
                <a:solidFill>
                  <a:srgbClr val="0070C0"/>
                </a:solidFill>
                <a:latin typeface="Arial Narrow" panose="020B0606020202030204" pitchFamily="34" charset="0"/>
                <a:cs typeface="Arial" panose="020B0604020202020204" pitchFamily="34" charset="0"/>
              </a:rPr>
              <a:t>exactly </a:t>
            </a:r>
            <a:r>
              <a:rPr lang="en-US" altLang="en-US" sz="1200" kern="0" dirty="0">
                <a:solidFill>
                  <a:srgbClr val="0070C0"/>
                </a:solidFill>
                <a:latin typeface="Arial Narrow" panose="020B0606020202030204" pitchFamily="34" charset="0"/>
                <a:cs typeface="Arial" panose="020B0604020202020204" pitchFamily="34" charset="0"/>
              </a:rPr>
              <a:t>how we want them to, and when they don’t we cope just fine.</a:t>
            </a:r>
            <a:endParaRPr lang="en-US" altLang="en-US" sz="1200" b="1" kern="0" dirty="0">
              <a:solidFill>
                <a:srgbClr val="0070C0"/>
              </a:solidFill>
              <a:latin typeface="Arial Narrow" panose="020B0606020202030204" pitchFamily="34" charset="0"/>
              <a:cs typeface="Arial" panose="020B0604020202020204" pitchFamily="34" charset="0"/>
            </a:endParaRP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Rigid, inflexible thinking: </a:t>
            </a:r>
            <a:r>
              <a:rPr lang="en-US" altLang="en-US" sz="1200" kern="0" dirty="0">
                <a:latin typeface="Arial Narrow" panose="020B0606020202030204" pitchFamily="34" charset="0"/>
                <a:cs typeface="Arial" panose="020B0604020202020204" pitchFamily="34" charset="0"/>
              </a:rPr>
              <a:t>Leaving no room for a realistic, alternative outcome.</a:t>
            </a:r>
          </a:p>
          <a:p>
            <a:pPr lvl="1" indent="-231775"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Look out for words like “should, must, need, ought and have to.” They offer no alternative outcome. And life demands flexibility.</a:t>
            </a: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Overgeneralization: </a:t>
            </a:r>
            <a:r>
              <a:rPr lang="en-US" altLang="en-US" sz="1200" kern="0" dirty="0">
                <a:latin typeface="Arial Narrow" panose="020B0606020202030204" pitchFamily="34" charset="0"/>
                <a:cs typeface="Arial" panose="020B0604020202020204" pitchFamily="34" charset="0"/>
              </a:rPr>
              <a:t>Maintaining global beliefs based on one factor or a single situation.</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Ask, “do thing </a:t>
            </a:r>
            <a:r>
              <a:rPr lang="en-US" altLang="en-US" sz="1200" i="1" kern="0" dirty="0">
                <a:solidFill>
                  <a:srgbClr val="0070C0"/>
                </a:solidFill>
                <a:latin typeface="Arial Narrow" panose="020B0606020202030204" pitchFamily="34" charset="0"/>
                <a:cs typeface="Arial" panose="020B0604020202020204" pitchFamily="34" charset="0"/>
              </a:rPr>
              <a:t>always</a:t>
            </a:r>
            <a:r>
              <a:rPr lang="en-US" altLang="en-US" sz="1200" kern="0" dirty="0">
                <a:solidFill>
                  <a:srgbClr val="0070C0"/>
                </a:solidFill>
                <a:latin typeface="Arial Narrow" panose="020B0606020202030204" pitchFamily="34" charset="0"/>
                <a:cs typeface="Arial" panose="020B0604020202020204" pitchFamily="34" charset="0"/>
              </a:rPr>
              <a:t> work out this way. Where is my evidence for that belief?”</a:t>
            </a: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Personalization: </a:t>
            </a:r>
            <a:r>
              <a:rPr lang="en-US" altLang="en-US" sz="1200" kern="0" dirty="0">
                <a:latin typeface="Arial Narrow" panose="020B0606020202030204" pitchFamily="34" charset="0"/>
                <a:cs typeface="Arial" panose="020B0604020202020204" pitchFamily="34" charset="0"/>
              </a:rPr>
              <a:t>The tendency to automatically blame yourself.</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No one is perfect. We all make mistakes. But ask yourself what factors other than YOU may be involved?</a:t>
            </a: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Externalization: </a:t>
            </a:r>
            <a:r>
              <a:rPr lang="en-US" altLang="en-US" sz="1200" kern="0" dirty="0">
                <a:latin typeface="Arial Narrow" panose="020B0606020202030204" pitchFamily="34" charset="0"/>
                <a:cs typeface="Arial" panose="020B0604020202020204" pitchFamily="34" charset="0"/>
              </a:rPr>
              <a:t>The tendency to automatically blame others.</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Ask, “even if 99% of the blame is on others or outside influences, what is the 1% that maybe I can control?”</a:t>
            </a: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Mind Reading:</a:t>
            </a:r>
            <a:r>
              <a:rPr lang="en-US" altLang="en-US" sz="1200" b="1" i="1" kern="0" dirty="0">
                <a:latin typeface="Arial Narrow" panose="020B0606020202030204" pitchFamily="34" charset="0"/>
                <a:cs typeface="Arial" panose="020B0604020202020204" pitchFamily="34" charset="0"/>
              </a:rPr>
              <a:t> </a:t>
            </a:r>
            <a:r>
              <a:rPr lang="en-US" altLang="en-US" sz="1200" kern="0" dirty="0">
                <a:latin typeface="Arial Narrow" panose="020B0606020202030204" pitchFamily="34" charset="0"/>
                <a:cs typeface="Arial" panose="020B0604020202020204" pitchFamily="34" charset="0"/>
              </a:rPr>
              <a:t>Assuming that you know what others are thinking, or expecting others to know what you are thinking.</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Look for objective evidence of your belief. How do you </a:t>
            </a:r>
            <a:r>
              <a:rPr lang="en-US" altLang="en-US" sz="1200" i="1" kern="0" dirty="0">
                <a:solidFill>
                  <a:srgbClr val="0070C0"/>
                </a:solidFill>
                <a:latin typeface="Arial Narrow" panose="020B0606020202030204" pitchFamily="34" charset="0"/>
                <a:cs typeface="Arial" panose="020B0604020202020204" pitchFamily="34" charset="0"/>
              </a:rPr>
              <a:t>know</a:t>
            </a:r>
            <a:r>
              <a:rPr lang="en-US" altLang="en-US" sz="1200" kern="0" dirty="0">
                <a:solidFill>
                  <a:srgbClr val="0070C0"/>
                </a:solidFill>
                <a:latin typeface="Arial Narrow" panose="020B0606020202030204" pitchFamily="34" charset="0"/>
                <a:cs typeface="Arial" panose="020B0604020202020204" pitchFamily="34" charset="0"/>
              </a:rPr>
              <a:t> what another person is thinking? Gather data. When I doubt, ask the other person what s/he really thinks.</a:t>
            </a: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Catastrophizing: </a:t>
            </a:r>
            <a:r>
              <a:rPr lang="en-US" altLang="en-US" sz="1200" kern="0" dirty="0">
                <a:latin typeface="Arial Narrow" panose="020B0606020202030204" pitchFamily="34" charset="0"/>
                <a:cs typeface="Arial" panose="020B0604020202020204" pitchFamily="34" charset="0"/>
              </a:rPr>
              <a:t>Worst case scenario thinking. Exaggerating the impact of a negative event.	</a:t>
            </a:r>
          </a:p>
          <a:p>
            <a:pPr lvl="1" indent="-231775"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Look for words like “horrible, terrible, awful.” Things are never as bad as they seem at first. And we generally cope just fine. Ask, “what’s the worst that can really happen, and how will I response?”</a:t>
            </a:r>
            <a:endParaRPr lang="en-US" altLang="en-US" sz="1200" kern="0" dirty="0">
              <a:solidFill>
                <a:schemeClr val="tx1">
                  <a:lumMod val="50000"/>
                  <a:lumOff val="50000"/>
                </a:schemeClr>
              </a:solidFill>
              <a:latin typeface="Arial Narrow" panose="020B0606020202030204" pitchFamily="34" charset="0"/>
              <a:cs typeface="Arial" panose="020B0604020202020204" pitchFamily="34" charset="0"/>
            </a:endParaRPr>
          </a:p>
          <a:p>
            <a:pPr marL="233789" indent="-233789"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Future or past orientation: </a:t>
            </a:r>
            <a:r>
              <a:rPr lang="en-US" altLang="en-US" sz="1200" kern="0" dirty="0">
                <a:latin typeface="Arial Narrow" panose="020B0606020202030204" pitchFamily="34" charset="0"/>
                <a:cs typeface="Arial" panose="020B0604020202020204" pitchFamily="34" charset="0"/>
              </a:rPr>
              <a:t>Spending too much time focused on the past or future. Assuming you can predict the future or the past is destined to repeat itself.</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Be where your feet are. Focus on the here and now. Identify what you </a:t>
            </a:r>
            <a:r>
              <a:rPr lang="en-US" altLang="en-US" sz="1200" i="1" kern="0" dirty="0">
                <a:solidFill>
                  <a:srgbClr val="0070C0"/>
                </a:solidFill>
                <a:latin typeface="Arial Narrow" panose="020B0606020202030204" pitchFamily="34" charset="0"/>
                <a:cs typeface="Arial" panose="020B0604020202020204" pitchFamily="34" charset="0"/>
              </a:rPr>
              <a:t>can</a:t>
            </a:r>
            <a:r>
              <a:rPr lang="en-US" altLang="en-US" sz="1200" kern="0" dirty="0">
                <a:solidFill>
                  <a:srgbClr val="0070C0"/>
                </a:solidFill>
                <a:latin typeface="Arial Narrow" panose="020B0606020202030204" pitchFamily="34" charset="0"/>
                <a:cs typeface="Arial" panose="020B0604020202020204" pitchFamily="34" charset="0"/>
              </a:rPr>
              <a:t> and </a:t>
            </a:r>
            <a:r>
              <a:rPr lang="en-US" altLang="en-US" sz="1200" i="1" kern="0" dirty="0">
                <a:solidFill>
                  <a:srgbClr val="0070C0"/>
                </a:solidFill>
                <a:latin typeface="Arial Narrow" panose="020B0606020202030204" pitchFamily="34" charset="0"/>
                <a:cs typeface="Arial" panose="020B0604020202020204" pitchFamily="34" charset="0"/>
              </a:rPr>
              <a:t>can not</a:t>
            </a:r>
            <a:r>
              <a:rPr lang="en-US" altLang="en-US" sz="1200" kern="0" dirty="0">
                <a:solidFill>
                  <a:srgbClr val="0070C0"/>
                </a:solidFill>
                <a:latin typeface="Arial Narrow" panose="020B0606020202030204" pitchFamily="34" charset="0"/>
                <a:cs typeface="Arial" panose="020B0604020202020204" pitchFamily="34" charset="0"/>
              </a:rPr>
              <a:t> control.</a:t>
            </a:r>
          </a:p>
          <a:p>
            <a:pPr defTabSz="623438">
              <a:spcBef>
                <a:spcPts val="0"/>
              </a:spcBef>
              <a:spcAft>
                <a:spcPts val="300"/>
              </a:spcAft>
              <a:defRPr/>
            </a:pPr>
            <a:r>
              <a:rPr lang="en-US" altLang="en-US" sz="1200" b="1" kern="0" dirty="0">
                <a:latin typeface="Arial Narrow" panose="020B0606020202030204" pitchFamily="34" charset="0"/>
                <a:cs typeface="Arial" panose="020B0604020202020204" pitchFamily="34" charset="0"/>
              </a:rPr>
              <a:t>Emotional reasoning: </a:t>
            </a:r>
            <a:r>
              <a:rPr lang="en-US" altLang="en-US" sz="1200" kern="0" dirty="0">
                <a:latin typeface="Arial Narrow" panose="020B0606020202030204" pitchFamily="34" charset="0"/>
                <a:cs typeface="Arial" panose="020B0604020202020204" pitchFamily="34" charset="0"/>
              </a:rPr>
              <a:t>Interpreting our experience, fact, and reality based on how we are feeling in the moment.</a:t>
            </a:r>
          </a:p>
          <a:p>
            <a:pPr lvl="1" indent="-233789" defTabSz="623438">
              <a:spcBef>
                <a:spcPts val="0"/>
              </a:spcBef>
              <a:spcAft>
                <a:spcPts val="300"/>
              </a:spcAft>
              <a:buFont typeface="Wingdings" panose="05000000000000000000" pitchFamily="2" charset="2"/>
              <a:buChar char="Ø"/>
              <a:defRPr/>
            </a:pPr>
            <a:r>
              <a:rPr lang="en-US" altLang="en-US" sz="1200" kern="0" dirty="0">
                <a:solidFill>
                  <a:srgbClr val="0070C0"/>
                </a:solidFill>
                <a:latin typeface="Arial Narrow" panose="020B0606020202030204" pitchFamily="34" charset="0"/>
                <a:cs typeface="Arial" panose="020B0604020202020204" pitchFamily="34" charset="0"/>
              </a:rPr>
              <a:t>Identify and separate how you feel about the situation versus the facts. Is your perception driven by emotion?</a:t>
            </a:r>
          </a:p>
          <a:p>
            <a:pPr lvl="1" indent="-233789" defTabSz="623438">
              <a:spcBef>
                <a:spcPts val="0"/>
              </a:spcBef>
              <a:spcAft>
                <a:spcPts val="300"/>
              </a:spcAft>
              <a:buFont typeface="Wingdings" panose="05000000000000000000" pitchFamily="2" charset="2"/>
              <a:buChar char="Ø"/>
              <a:defRPr/>
            </a:pPr>
            <a:endParaRPr lang="en-US" altLang="en-US" sz="1200" kern="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8718231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9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1067</Words>
  <Application>Microsoft Office PowerPoint</Application>
  <PresentationFormat>Widescreen</PresentationFormat>
  <Paragraphs>62</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Courier New</vt:lpstr>
      <vt:lpstr>Wingdings</vt:lpstr>
      <vt:lpstr>9_Office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Pompe</dc:creator>
  <cp:lastModifiedBy>Gabby Kolditz</cp:lastModifiedBy>
  <cp:revision>2</cp:revision>
  <dcterms:created xsi:type="dcterms:W3CDTF">2022-06-17T20:28:47Z</dcterms:created>
  <dcterms:modified xsi:type="dcterms:W3CDTF">2022-08-15T16:23:06Z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b5e2db6-eecf-4aa2-8fc3-174bf94bce19_Enabled">
    <vt:lpwstr>true</vt:lpwstr>
  </property>
  <property fmtid="{D5CDD505-2E9C-101B-9397-08002B2CF9AE}" pid="3" name="MSIP_Label_fb5e2db6-eecf-4aa2-8fc3-174bf94bce19_SetDate">
    <vt:lpwstr>2022-08-15T16:22:43Z</vt:lpwstr>
  </property>
  <property fmtid="{D5CDD505-2E9C-101B-9397-08002B2CF9AE}" pid="4" name="MSIP_Label_fb5e2db6-eecf-4aa2-8fc3-174bf94bce19_Method">
    <vt:lpwstr>Standard</vt:lpwstr>
  </property>
  <property fmtid="{D5CDD505-2E9C-101B-9397-08002B2CF9AE}" pid="5" name="MSIP_Label_fb5e2db6-eecf-4aa2-8fc3-174bf94bce19_Name">
    <vt:lpwstr>fb5e2db6-eecf-4aa2-8fc3-174bf94bce19</vt:lpwstr>
  </property>
  <property fmtid="{D5CDD505-2E9C-101B-9397-08002B2CF9AE}" pid="6" name="MSIP_Label_fb5e2db6-eecf-4aa2-8fc3-174bf94bce19_SiteId">
    <vt:lpwstr>ceb177bf-013b-49ab-8a9c-4abce32afc1e</vt:lpwstr>
  </property>
  <property fmtid="{D5CDD505-2E9C-101B-9397-08002B2CF9AE}" pid="7" name="MSIP_Label_fb5e2db6-eecf-4aa2-8fc3-174bf94bce19_ActionId">
    <vt:lpwstr>9572f581-ce5d-4946-a8fe-46351b1aea5d</vt:lpwstr>
  </property>
  <property fmtid="{D5CDD505-2E9C-101B-9397-08002B2CF9AE}" pid="8" name="MSIP_Label_fb5e2db6-eecf-4aa2-8fc3-174bf94bce19_ContentBits">
    <vt:lpwstr>2</vt:lpwstr>
  </property>
</Properties>
</file>