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86483-C90B-4C20-AE0F-90EFB33DF46F}" v="13" dt="2023-12-14T21:04:5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inbow of fresh vegetables and fruits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Healthy Eating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Rainbow of fresh vegetables and fruits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Healthy Eating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Rainbow of fresh vegetables and fruits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Healthy Eating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Rainbow of fresh vegetables and fruits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Healthy Eating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Good nutrition is about consistently choosing healthy foods and beverages. Try these quick healthy eating tips to get started: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fiber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fresh fruits and vegetables, whole grains, legumes, nuts, and seeds.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calcium and vitamin D</a:t>
            </a:r>
            <a:r>
              <a:rPr lang="en-US" sz="11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fortified dairy beverages and cereals as well as some fish.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potassium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a variety of fruits and veggies, including bananas, beet greens, lima beans, and 100% prune juice.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added sugar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replace sugary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beverages with water or black coffee.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sodium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try seasoning with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fresh herbs and spices instead of salt.</a:t>
            </a:r>
          </a:p>
          <a:p>
            <a:pPr>
              <a:spcAft>
                <a:spcPts val="100"/>
              </a:spcAft>
            </a:pP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100" b="1" dirty="0">
                <a:solidFill>
                  <a:srgbClr val="7030A0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9373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72547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Good nutrition is about consistently choosing healthy foods and beverages. Try these quick healthy eating tips to get started: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fiber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fresh fruits and vegetables, whole grains, legumes, nuts, and seeds.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calcium and vitamin D</a:t>
            </a:r>
            <a:r>
              <a:rPr lang="en-US" sz="11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fortified dairy beverages and cereals as well as some fish.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potassium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a variety of fruits and veggies, including bananas, beet greens, lima beans, and 100% prune juice.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added sugar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replace sugary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beverages with water or black coffee.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sodium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try seasoning with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fresh herbs and spices instead of salt.</a:t>
            </a:r>
          </a:p>
          <a:p>
            <a:pPr>
              <a:spcAft>
                <a:spcPts val="100"/>
              </a:spcAft>
            </a:pP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100" b="1" dirty="0">
                <a:solidFill>
                  <a:srgbClr val="7030A0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Good nutrition is about consistently choosing healthy foods and beverages. Try these quick healthy eating tips to get started: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fiber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fresh fruits and vegetables, whole grains, legumes, nuts, and seeds.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calcium and vitamin D</a:t>
            </a:r>
            <a:r>
              <a:rPr lang="en-US" sz="11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fortified dairy beverages and cereals as well as some fish.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potassium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a variety of fruits and veggies, including bananas, beet greens, lima beans, and 100% prune juice.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added sugar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replace sugary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beverages with water or black coffee.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sodium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try seasoning with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fresh herbs and spices instead of salt.</a:t>
            </a:r>
          </a:p>
          <a:p>
            <a:pPr>
              <a:spcAft>
                <a:spcPts val="100"/>
              </a:spcAft>
            </a:pP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100" b="1" dirty="0">
                <a:solidFill>
                  <a:srgbClr val="7030A0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Good nutrition is about consistently choosing healthy foods and beverages. Try these quick healthy eating tips to get started: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fiber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fresh fruits and vegetables, whole grains, legumes, nuts, and seeds.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calcium and vitamin D</a:t>
            </a:r>
            <a:r>
              <a:rPr lang="en-US" sz="11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fortified dairy beverages and cereals as well as some fish.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Arial Narrow" panose="020B0606020202030204" pitchFamily="34" charset="0"/>
              </a:rPr>
              <a:t>Increase potassium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Found in a variety of fruits and veggies, including bananas, beet greens, lima beans, and 100% prune juice.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added sugar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replace sugary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beverages with water or black coffee.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Limit sodium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– Avoid processed foods and try seasoning with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fresh herbs and spices instead of salt.</a:t>
            </a:r>
          </a:p>
          <a:p>
            <a:pPr>
              <a:spcAft>
                <a:spcPts val="100"/>
              </a:spcAft>
            </a:pP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100" b="1" dirty="0">
                <a:solidFill>
                  <a:srgbClr val="7030A0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9373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72547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8222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81396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8222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81396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568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370</cp:revision>
  <cp:lastPrinted>2023-02-14T19:02:26Z</cp:lastPrinted>
  <dcterms:created xsi:type="dcterms:W3CDTF">2023-02-14T17:04:35Z</dcterms:created>
  <dcterms:modified xsi:type="dcterms:W3CDTF">2023-12-14T21:05:39Z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