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4F"/>
    <a:srgbClr val="FFCD11"/>
    <a:srgbClr val="2CC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87CAB-DB46-426D-92DC-43C30AB12C3E}" v="17" dt="2022-02-08T19:50:40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4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1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5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3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9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7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4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3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5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F1A3-1493-4181-8927-54BB9F5D5858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0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F1A3-1493-4181-8927-54BB9F5D5858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9AB4-BB79-4E9A-A85A-502B8AA22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3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Blue ribbon symbolism">
            <a:extLst>
              <a:ext uri="{FF2B5EF4-FFF2-40B4-BE49-F238E27FC236}">
                <a16:creationId xmlns:a16="http://schemas.microsoft.com/office/drawing/2014/main" id="{9A55866A-BA59-43C9-9F8C-DE857D0CAFD0}"/>
              </a:ext>
            </a:extLst>
          </p:cNvPr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brightnessContrast brigh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5093" r="-143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49383-3DBE-4441-8A41-901DF2CAAE62}"/>
              </a:ext>
            </a:extLst>
          </p:cNvPr>
          <p:cNvSpPr txBox="1"/>
          <p:nvPr/>
        </p:nvSpPr>
        <p:spPr>
          <a:xfrm>
            <a:off x="0" y="482992"/>
            <a:ext cx="7772402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CD11"/>
                </a:solidFill>
                <a:effectLst>
                  <a:outerShdw blurRad="38100" dist="38100" dir="2700000" algn="tl">
                    <a:srgbClr val="FFCD11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Colorectal Cancer: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FFCD11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Did You Know?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15EEB17A-A721-4975-B77E-833F81E50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227" y="9444646"/>
            <a:ext cx="1557074" cy="27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B27552-015E-4E4F-A10C-B268E48FCD57}"/>
              </a:ext>
            </a:extLst>
          </p:cNvPr>
          <p:cNvSpPr txBox="1"/>
          <p:nvPr/>
        </p:nvSpPr>
        <p:spPr>
          <a:xfrm>
            <a:off x="-2" y="8504344"/>
            <a:ext cx="777240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Learn more about </a:t>
            </a:r>
            <a:r>
              <a:rPr lang="en-US" b="1" dirty="0">
                <a:solidFill>
                  <a:srgbClr val="FFCD11"/>
                </a:solidFill>
                <a:latin typeface="Arial Narrow" panose="020B0606020202030204" pitchFamily="34" charset="0"/>
              </a:rPr>
              <a:t>Colorectal Cancer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screening and prevention</a:t>
            </a:r>
            <a:r>
              <a:rPr lang="en-US" b="1" dirty="0">
                <a:solidFill>
                  <a:srgbClr val="FFCD11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at </a:t>
            </a:r>
            <a:r>
              <a:rPr lang="en-US" b="1" dirty="0">
                <a:solidFill>
                  <a:srgbClr val="FFCD11"/>
                </a:solidFill>
                <a:latin typeface="Arial Narrow" panose="020B0606020202030204" pitchFamily="34" charset="0"/>
              </a:rPr>
              <a:t>TotalHealth.cat.com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7173BC-26EE-45B9-B70B-4272FA819CF4}"/>
              </a:ext>
            </a:extLst>
          </p:cNvPr>
          <p:cNvSpPr/>
          <p:nvPr/>
        </p:nvSpPr>
        <p:spPr>
          <a:xfrm>
            <a:off x="375227" y="2233531"/>
            <a:ext cx="7028128" cy="5258938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solidFill>
              <a:srgbClr val="FFA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>
                <a:solidFill>
                  <a:srgbClr val="FEBA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Colorectal cancer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 the 2nd leading cause of cancer death worldwide; however, it is also one of the most preventable of all cancers. </a:t>
            </a:r>
          </a:p>
        </p:txBody>
      </p:sp>
    </p:spTree>
    <p:extLst>
      <p:ext uri="{BB962C8B-B14F-4D97-AF65-F5344CB8AC3E}">
        <p14:creationId xmlns:p14="http://schemas.microsoft.com/office/powerpoint/2010/main" val="3229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AD3213BECDE54B8DA212CB9E1AACA8" ma:contentTypeVersion="13" ma:contentTypeDescription="Create a new document." ma:contentTypeScope="" ma:versionID="ea79dc02e65605ef2ba24ae432e3c612">
  <xsd:schema xmlns:xsd="http://www.w3.org/2001/XMLSchema" xmlns:xs="http://www.w3.org/2001/XMLSchema" xmlns:p="http://schemas.microsoft.com/office/2006/metadata/properties" xmlns:ns3="6df6fb07-e04f-46ce-be2b-332ff8b51593" xmlns:ns4="bbcadfb7-4539-4bde-8b09-ab2701b48a55" targetNamespace="http://schemas.microsoft.com/office/2006/metadata/properties" ma:root="true" ma:fieldsID="a960264da181ecbea575149d098d390c" ns3:_="" ns4:_="">
    <xsd:import namespace="6df6fb07-e04f-46ce-be2b-332ff8b51593"/>
    <xsd:import namespace="bbcadfb7-4539-4bde-8b09-ab2701b48a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6fb07-e04f-46ce-be2b-332ff8b51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adfb7-4539-4bde-8b09-ab2701b48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8FE6F5-8DB5-4E9B-B638-FFB08393C3F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bcadfb7-4539-4bde-8b09-ab2701b48a5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df6fb07-e04f-46ce-be2b-332ff8b5159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613F9C-EA7D-44F4-BEBB-83EC103805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6A5E10-8E87-4824-833D-64A3842521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f6fb07-e04f-46ce-be2b-332ff8b51593"/>
    <ds:schemaRef ds:uri="bbcadfb7-4539-4bde-8b09-ab2701b48a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48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Gabrielle Kolditz</dc:creator>
  <cp:lastModifiedBy>Gabby Kolditz</cp:lastModifiedBy>
  <cp:revision>52</cp:revision>
  <dcterms:created xsi:type="dcterms:W3CDTF">2019-03-06T16:40:59Z</dcterms:created>
  <dcterms:modified xsi:type="dcterms:W3CDTF">2022-02-08T19:50:51Z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0x0101008AAD3213BECDE54B8DA212CB9E1AACA8</vt:lpwstr>
  </property>
  <property fmtid="{D5CDD505-2E9C-101B-9397-08002B2CF9AE}" pid="3" name="MSIP_Label_fb5e2db6-eecf-4aa2-8fc3-174bf94bce19_Enabled">
    <vt:lpwstr>true</vt:lpwstr>
  </property>
  <property fmtid="{D5CDD505-2E9C-101B-9397-08002B2CF9AE}" pid="4" name="MSIP_Label_fb5e2db6-eecf-4aa2-8fc3-174bf94bce19_SetDate">
    <vt:lpwstr>2022-02-08T19:31:15Z</vt:lpwstr>
  </property>
  <property fmtid="{D5CDD505-2E9C-101B-9397-08002B2CF9AE}" pid="5" name="MSIP_Label_fb5e2db6-eecf-4aa2-8fc3-174bf94bce19_Method">
    <vt:lpwstr>Standard</vt:lpwstr>
  </property>
  <property fmtid="{D5CDD505-2E9C-101B-9397-08002B2CF9AE}" pid="6" name="MSIP_Label_fb5e2db6-eecf-4aa2-8fc3-174bf94bce19_Name">
    <vt:lpwstr>fb5e2db6-eecf-4aa2-8fc3-174bf94bce19</vt:lpwstr>
  </property>
  <property fmtid="{D5CDD505-2E9C-101B-9397-08002B2CF9AE}" pid="7" name="MSIP_Label_fb5e2db6-eecf-4aa2-8fc3-174bf94bce19_SiteId">
    <vt:lpwstr>ceb177bf-013b-49ab-8a9c-4abce32afc1e</vt:lpwstr>
  </property>
  <property fmtid="{D5CDD505-2E9C-101B-9397-08002B2CF9AE}" pid="8" name="MSIP_Label_fb5e2db6-eecf-4aa2-8fc3-174bf94bce19_ActionId">
    <vt:lpwstr>5362091f-73e3-46fa-9d9a-2561e1bfcecf</vt:lpwstr>
  </property>
  <property fmtid="{D5CDD505-2E9C-101B-9397-08002B2CF9AE}" pid="9" name="MSIP_Label_fb5e2db6-eecf-4aa2-8fc3-174bf94bce19_ContentBits">
    <vt:lpwstr>2</vt:lpwstr>
  </property>
</Properties>
</file>