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20481925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8" userDrawn="1">
          <p15:clr>
            <a:srgbClr val="A4A3A4"/>
          </p15:clr>
        </p15:guide>
        <p15:guide id="2" pos="64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A16"/>
    <a:srgbClr val="D8272E"/>
    <a:srgbClr val="FFCD11"/>
    <a:srgbClr val="D82B33"/>
    <a:srgbClr val="E54072"/>
    <a:srgbClr val="6F0B20"/>
    <a:srgbClr val="1B5B90"/>
    <a:srgbClr val="FEB916"/>
    <a:srgbClr val="FDA289"/>
    <a:srgbClr val="0A5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C181E-2CFB-48C9-9B42-04F1C392BFE6}" v="7" dt="2022-02-08T19:25:15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 snapToGrid="0">
      <p:cViewPr varScale="1">
        <p:scale>
          <a:sx n="63" d="100"/>
          <a:sy n="63" d="100"/>
        </p:scale>
        <p:origin x="762" y="72"/>
      </p:cViewPr>
      <p:guideLst>
        <p:guide orient="horz" pos="3628"/>
        <p:guide pos="6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D07E-30F8-4EB3-9C3E-729CE0B7CEE6}" type="datetimeFigureOut">
              <a:rPr lang="en-US" smtClean="0"/>
              <a:t>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43BD-3C6A-49FE-9FEF-F794AF31A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48C9BF7-F1B9-4407-85DD-3B5A21123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3" y="2058755"/>
            <a:ext cx="16524220" cy="55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4778EA5-FE65-4CA4-8BAF-044547A32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" y="6506942"/>
            <a:ext cx="6901982" cy="23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57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1757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46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2714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2714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98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35238423,&quot;Placement&quot;:&quot;Footer&quot;,&quot;Top&quot;:886.467957,&quot;Left&quot;:0.0,&quot;SlideWidth&quot;:1612,&quot;SlideHeight&quot;:907}">
            <a:extLst>
              <a:ext uri="{FF2B5EF4-FFF2-40B4-BE49-F238E27FC236}">
                <a16:creationId xmlns:a16="http://schemas.microsoft.com/office/drawing/2014/main" id="{D34DCCBF-AA5F-482B-83AE-A720184BBD9A}"/>
              </a:ext>
            </a:extLst>
          </p:cNvPr>
          <p:cNvSpPr txBox="1"/>
          <p:nvPr userDrawn="1"/>
        </p:nvSpPr>
        <p:spPr>
          <a:xfrm>
            <a:off x="0" y="11258143"/>
            <a:ext cx="188225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737373"/>
                </a:solidFill>
                <a:latin typeface="Calibri" panose="020F0502020204030204" pitchFamily="34" charset="0"/>
              </a:rPr>
              <a:t>Caterpillar: Confidential Green</a:t>
            </a:r>
          </a:p>
        </p:txBody>
      </p:sp>
    </p:spTree>
    <p:extLst>
      <p:ext uri="{BB962C8B-B14F-4D97-AF65-F5344CB8AC3E}">
        <p14:creationId xmlns:p14="http://schemas.microsoft.com/office/powerpoint/2010/main" val="31095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5pPr>
      <a:lvl6pPr marL="768050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6pPr>
      <a:lvl7pPr marL="15361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7pPr>
      <a:lvl8pPr marL="230415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8pPr>
      <a:lvl9pPr marL="30722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9pPr>
    </p:titleStyle>
    <p:bodyStyle>
      <a:lvl1pPr marL="384025" indent="-384025" algn="l" rtl="0" eaLnBrk="0" fontAlgn="base" hangingPunct="0">
        <a:lnSpc>
          <a:spcPct val="90000"/>
        </a:lnSpc>
        <a:spcBef>
          <a:spcPts val="1680"/>
        </a:spcBef>
        <a:spcAft>
          <a:spcPct val="0"/>
        </a:spcAft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F89BC8-EF7B-42CC-A3D7-A41D7126B062}"/>
              </a:ext>
            </a:extLst>
          </p:cNvPr>
          <p:cNvSpPr/>
          <p:nvPr/>
        </p:nvSpPr>
        <p:spPr>
          <a:xfrm>
            <a:off x="0" y="0"/>
            <a:ext cx="20481924" cy="115204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brightnessContrast bright="-3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 t="-4928" b="-49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1C855-D025-46D2-97FA-A32626BC80CD}"/>
              </a:ext>
            </a:extLst>
          </p:cNvPr>
          <p:cNvSpPr txBox="1"/>
          <p:nvPr/>
        </p:nvSpPr>
        <p:spPr>
          <a:xfrm>
            <a:off x="0" y="3059505"/>
            <a:ext cx="20481925" cy="5016758"/>
          </a:xfrm>
          <a:prstGeom prst="rect">
            <a:avLst/>
          </a:prstGeom>
          <a:solidFill>
            <a:schemeClr val="tx1"/>
          </a:solidFill>
        </p:spPr>
        <p:txBody>
          <a:bodyPr wrap="square" lIns="731520" rIns="731520" rtlCol="0">
            <a:spAutoFit/>
          </a:bodyPr>
          <a:lstStyle/>
          <a:p>
            <a:r>
              <a:rPr lang="en-US" sz="10000" b="1" spc="300" dirty="0">
                <a:solidFill>
                  <a:srgbClr val="FEBA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Colorectal Cancer</a:t>
            </a:r>
            <a:r>
              <a:rPr lang="en-US" sz="10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Did You Know?</a:t>
            </a:r>
          </a:p>
          <a:p>
            <a:pPr algn="ctr"/>
            <a:endParaRPr lang="en-US" sz="5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en-US" sz="5000" b="1" dirty="0">
                <a:solidFill>
                  <a:srgbClr val="FEBA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Colorectal cancer 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the 2nd leading cause of cancer death worldwide; however, it is also one of the most preventable of all cancers. Learn more about colorectal cancer prevention and </a:t>
            </a:r>
            <a:r>
              <a:rPr lang="en-US" sz="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screening at </a:t>
            </a:r>
            <a:r>
              <a:rPr lang="en-US" sz="5000" b="1" dirty="0">
                <a:solidFill>
                  <a:srgbClr val="FEBA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TotalHealth.cat.com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88F42B-02ED-40E5-9306-F8CC8476C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178" y="10166601"/>
            <a:ext cx="4106171" cy="7142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314056"/>
      </p:ext>
    </p:extLst>
  </p:cSld>
  <p:clrMapOvr>
    <a:masterClrMapping/>
  </p:clrMapOvr>
</p:sld>
</file>

<file path=ppt/theme/theme1.xml><?xml version="1.0" encoding="utf-8"?>
<a:theme xmlns:a="http://schemas.openxmlformats.org/drawingml/2006/main" name="7_Total health Custom Desig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l Health Template (Feb 2018) [Compatibility Mode]" id="{68BFB460-AF80-4351-9199-4C90BC3273CD}" vid="{BCB86AFA-BC5C-4BA0-B157-EBF47FF19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48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narrow</vt:lpstr>
      <vt:lpstr>Calibri</vt:lpstr>
      <vt:lpstr>Calibri Light</vt:lpstr>
      <vt:lpstr>7_Total health Custom Design 2</vt:lpstr>
      <vt:lpstr>PowerPoint Presentation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Fleer</dc:creator>
  <cp:lastModifiedBy>Gabby Kolditz</cp:lastModifiedBy>
  <cp:revision>121</cp:revision>
  <dcterms:created xsi:type="dcterms:W3CDTF">2017-10-02T18:33:06Z</dcterms:created>
  <dcterms:modified xsi:type="dcterms:W3CDTF">2022-02-08T19:25:21Z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2021-09-16T16:11:54Z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/>
  </property>
  <property fmtid="{D5CDD505-2E9C-101B-9397-08002B2CF9AE}" pid="8" name="MSIP_Label_fb5e2db6-eecf-4aa2-8fc3-174bf94bce19_ContentBits">
    <vt:lpwstr>2</vt:lpwstr>
  </property>
</Properties>
</file>