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1BD"/>
    <a:srgbClr val="FEBA16"/>
    <a:srgbClr val="EEA8D1"/>
    <a:srgbClr val="ACE3F8"/>
    <a:srgbClr val="846CA2"/>
    <a:srgbClr val="FDA289"/>
    <a:srgbClr val="565656"/>
    <a:srgbClr val="2CDAD6"/>
    <a:srgbClr val="D8272E"/>
    <a:srgbClr val="FFC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AE8C2-ECB3-4213-9AF4-6A2969748356}" v="18" dt="2022-06-15T17:15:06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35" d="100"/>
          <a:sy n="35" d="100"/>
        </p:scale>
        <p:origin x="940" y="36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6A42CA1-443A-4FDB-9102-4036B792D740}"/>
              </a:ext>
            </a:extLst>
          </p:cNvPr>
          <p:cNvSpPr txBox="1"/>
          <p:nvPr/>
        </p:nvSpPr>
        <p:spPr>
          <a:xfrm>
            <a:off x="548479" y="795610"/>
            <a:ext cx="19384963" cy="20159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BOOST YOUR </a:t>
            </a:r>
            <a:r>
              <a:rPr lang="en-US" sz="12500" b="1" dirty="0">
                <a:solidFill>
                  <a:srgbClr val="FEBA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BRAIN HEALTH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B3A5E-71EA-41FC-B4A9-2DB0D2FF57CF}"/>
              </a:ext>
            </a:extLst>
          </p:cNvPr>
          <p:cNvSpPr/>
          <p:nvPr/>
        </p:nvSpPr>
        <p:spPr>
          <a:xfrm>
            <a:off x="548479" y="3280722"/>
            <a:ext cx="19384963" cy="7743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 anchorCtr="0"/>
          <a:lstStyle/>
          <a:p>
            <a:pPr>
              <a:spcAft>
                <a:spcPts val="1200"/>
              </a:spcAft>
            </a:pPr>
            <a:r>
              <a:rPr lang="en-US" sz="3500" dirty="0">
                <a:solidFill>
                  <a:schemeClr val="tx1"/>
                </a:solidFill>
                <a:latin typeface="Arial Narrow" panose="020B0606020202030204" pitchFamily="34" charset="0"/>
              </a:rPr>
              <a:t>Changes to your body and brain are a normal part of the aging process, but there are several healthy habits that may help boost your brain health and slow cognitive decline: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  <a:latin typeface="Arial Narrow" panose="020B0606020202030204" pitchFamily="34" charset="0"/>
              </a:rPr>
              <a:t>Exercise regularly </a:t>
            </a:r>
            <a:r>
              <a:rPr lang="en-US" sz="3500" dirty="0">
                <a:solidFill>
                  <a:schemeClr val="tx1"/>
                </a:solidFill>
                <a:latin typeface="Arial Narrow" panose="020B0606020202030204" pitchFamily="34" charset="0"/>
              </a:rPr>
              <a:t>– Aim for at least 150 minutes of moderate aerobic exercise each week.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  <a:latin typeface="Arial Narrow" panose="020B0606020202030204" pitchFamily="34" charset="0"/>
              </a:rPr>
              <a:t>Get plenty of sleep</a:t>
            </a:r>
            <a:r>
              <a:rPr lang="en-US" sz="385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3500" dirty="0">
                <a:solidFill>
                  <a:schemeClr val="tx1"/>
                </a:solidFill>
                <a:latin typeface="Arial Narrow" panose="020B0606020202030204" pitchFamily="34" charset="0"/>
              </a:rPr>
              <a:t>– Try to get 7-8 hours of consecutive sleep per night.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  <a:latin typeface="Arial Narrow" panose="020B0606020202030204" pitchFamily="34" charset="0"/>
              </a:rPr>
              <a:t>Eat a healthy diet </a:t>
            </a:r>
            <a:r>
              <a:rPr lang="en-US" sz="3500" dirty="0">
                <a:solidFill>
                  <a:schemeClr val="tx1"/>
                </a:solidFill>
                <a:latin typeface="Arial Narrow" panose="020B0606020202030204" pitchFamily="34" charset="0"/>
              </a:rPr>
              <a:t>– Focus on plant-based foods, whole grains, and healthy fats while limiting foods that are heavily processed, high in added sugar, and high in saturated fats.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  <a:latin typeface="Arial Narrow" panose="020B0606020202030204" pitchFamily="34" charset="0"/>
              </a:rPr>
              <a:t>Stay mentally active</a:t>
            </a:r>
            <a:r>
              <a:rPr lang="en-US" sz="45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3500" dirty="0">
                <a:solidFill>
                  <a:schemeClr val="tx1"/>
                </a:solidFill>
                <a:latin typeface="Arial Narrow" panose="020B0606020202030204" pitchFamily="34" charset="0"/>
              </a:rPr>
              <a:t>– Keep your brain engaged with stimulating activities like puzzles, music and reading.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chemeClr val="tx1"/>
                </a:solidFill>
                <a:latin typeface="Arial Narrow" panose="020B0606020202030204" pitchFamily="34" charset="0"/>
              </a:rPr>
              <a:t>Stay connected </a:t>
            </a:r>
            <a:r>
              <a:rPr lang="en-US" sz="3500" dirty="0">
                <a:solidFill>
                  <a:schemeClr val="tx1"/>
                </a:solidFill>
                <a:latin typeface="Arial Narrow" panose="020B0606020202030204" pitchFamily="34" charset="0"/>
              </a:rPr>
              <a:t>– Schedule regular visits with family and friends and consider joining a volunteer organization or hobby club.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3E052C1-9D41-424D-8866-412B74716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996" y="10058592"/>
            <a:ext cx="3904982" cy="6662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41314056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142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280</cp:revision>
  <dcterms:created xsi:type="dcterms:W3CDTF">2017-10-02T18:33:06Z</dcterms:created>
  <dcterms:modified xsi:type="dcterms:W3CDTF">2022-06-15T18:01:25Z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2022-06-15T18:01:14Z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aea13a89-a480-4196-ad9d-139cf61bb883</vt:lpwstr>
  </property>
  <property fmtid="{D5CDD505-2E9C-101B-9397-08002B2CF9AE}" pid="8" name="MSIP_Label_fb5e2db6-eecf-4aa2-8fc3-174bf94bce19_ContentBits">
    <vt:lpwstr>2</vt:lpwstr>
  </property>
</Properties>
</file>